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notesSlides/notesSlide2.xml" ContentType="application/vnd.openxmlformats-officedocument.presentationml.notesSlide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notesSlides/notesSlide3.xml" ContentType="application/vnd.openxmlformats-officedocument.presentationml.notesSlide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notesSlides/notesSlide4.xml" ContentType="application/vnd.openxmlformats-officedocument.presentationml.notesSlide+xml"/>
  <Override PartName="/ppt/ink/ink879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notesSlides/notesSlide6.xml" ContentType="application/vnd.openxmlformats-officedocument.presentationml.notesSlide+xml"/>
  <Override PartName="/ppt/ink/ink1427.xml" ContentType="application/inkml+xml"/>
  <Override PartName="/ppt/ink/ink1428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notesSlides/notesSlide7.xml" ContentType="application/vnd.openxmlformats-officedocument.presentationml.notesSlide+xml"/>
  <Override PartName="/ppt/ink/ink1681.xml" ContentType="application/inkml+xml"/>
  <Override PartName="/ppt/ink/ink1682.xml" ContentType="application/inkml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1"/>
  </p:notesMasterIdLst>
  <p:sldIdLst>
    <p:sldId id="460" r:id="rId5"/>
    <p:sldId id="461" r:id="rId6"/>
    <p:sldId id="462" r:id="rId7"/>
    <p:sldId id="463" r:id="rId8"/>
    <p:sldId id="464" r:id="rId9"/>
    <p:sldId id="465" r:id="rId10"/>
    <p:sldId id="466" r:id="rId11"/>
    <p:sldId id="468" r:id="rId12"/>
    <p:sldId id="469" r:id="rId13"/>
    <p:sldId id="470" r:id="rId14"/>
    <p:sldId id="471" r:id="rId15"/>
    <p:sldId id="472" r:id="rId16"/>
    <p:sldId id="474" r:id="rId17"/>
    <p:sldId id="475" r:id="rId18"/>
    <p:sldId id="476" r:id="rId19"/>
    <p:sldId id="477" r:id="rId20"/>
    <p:sldId id="478" r:id="rId21"/>
    <p:sldId id="438" r:id="rId22"/>
    <p:sldId id="481" r:id="rId23"/>
    <p:sldId id="483" r:id="rId24"/>
    <p:sldId id="482" r:id="rId25"/>
    <p:sldId id="484" r:id="rId26"/>
    <p:sldId id="486" r:id="rId27"/>
    <p:sldId id="487" r:id="rId28"/>
    <p:sldId id="488" r:id="rId29"/>
    <p:sldId id="489" r:id="rId30"/>
    <p:sldId id="491" r:id="rId31"/>
    <p:sldId id="492" r:id="rId32"/>
    <p:sldId id="493" r:id="rId33"/>
    <p:sldId id="494" r:id="rId34"/>
    <p:sldId id="495" r:id="rId35"/>
    <p:sldId id="496" r:id="rId36"/>
    <p:sldId id="498" r:id="rId37"/>
    <p:sldId id="499" r:id="rId38"/>
    <p:sldId id="500" r:id="rId39"/>
    <p:sldId id="501" r:id="rId40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3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00FF00"/>
    <a:srgbClr val="00FFCC"/>
    <a:srgbClr val="FF0000"/>
    <a:srgbClr val="99FF66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8970" autoAdjust="0"/>
  </p:normalViewPr>
  <p:slideViewPr>
    <p:cSldViewPr>
      <p:cViewPr varScale="1">
        <p:scale>
          <a:sx n="161" d="100"/>
          <a:sy n="161" d="100"/>
        </p:scale>
        <p:origin x="126" y="246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2:45.2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1 24575,'0'0'0,"1"0"0,0 1 0,0-1 0,0 1 0,-1-1 0,1 1 0,0-1 0,-1 1 0,1-1 0,0 1 0,-1 0 0,1-1 0,-1 1 0,1 0 0,-1-1 0,1 1 0,-1 0 0,0 0 0,1-1 0,-1 1 0,0 0 0,1 0 0,-1 0 0,0 0 0,0 0 0,0-1 0,0 3 0,2 30 0,-1-28 0,-1 219 0,-34 267 0,16 240 0,21-477 0,-20 332 0,0-323 0,18 282 0,0-513 0,2 0 0,9 39 0,-5-39 0,-2 0 0,0 40 0,-5-16 0,-1-18 0,1 0 0,10 70 0,20 33 0,-15-51 0,-12-64 0,12 47 0,-8-42-1365,-5-17-5461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4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24575,'3'0'0,"3"0"0,4 0 0,3 0 0,2 0 0,-1 0-8191</inkml:trace>
  <inkml:trace contextRef="#ctx0" brushRef="#br0" timeOffset="1">412 0 24575,'3'0'0,"6"0"0,5 0 0,3 0 0,1 0 0,0 0 0,-2 0-8191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8:55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1279 24575,'6'6'0,"1"-1"0,-1 0 0,1-1 0,0 0 0,0 0 0,0 0 0,16 4 0,58 16 0,-71-22 0,193 42 0,245 21 0,1135 35 0,-1117-88 0,-2-38 0,-49-55 0,-8-33 0,-346 96 0,146-51 0,-174 56 0,-1-1 0,-1-2 0,-1-1 0,35-26 0,-57 36 0,0 0 0,-1-1 0,0 0 0,0 0 0,-1-1 0,0 0 0,0 0 0,-1-1 0,-1 1 0,1-1 0,-1 0 0,3-14 0,3-18 0,10-75 0,-14 69 0,13-121-455,-8 0 0,-14-225 0,-1 307-6371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54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24575,'1'11'0,"2"-1"0,-1 1 0,1 0 0,1-1 0,5 13 0,-1-5 0,30 57 0,-30-63 0,0 1 0,-2 0 0,1 0 0,-2 1 0,1 0 0,3 18 0,4 30 0,-7-39 0,-1 0 0,-1 0 0,1 36 0,-5-50-44,-1 0 0,1-1 0,-2 1 0,1 0 0,-1-1 0,0 1 0,-1-1 0,0 0 0,-1 0 0,1 0 0,-1 0 0,-1 0 0,0-1 0,0 0 0,0 0 0,-1 0 0,0-1 0,0 1-1,-1-2 1,1 1 0,-1-1 0,-1 0 0,1 0 0,-1-1 0,0 0 0,0 0 0,0-1 0,0 0 0,0 0 0,-12 1 0,6-1-6782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55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24575,'-2'9'0,"-1"0"0,0-1 0,0 1 0,-1-1 0,0 1 0,-1-1 0,1 0 0,-2-1 0,1 1 0,-9 8 0,3-2 0,6-7 0,-7 8 0,1 2 0,-13 24 0,20-33 0,1-1 0,1 1 0,-1 0 0,1 0 0,1 0 0,-1 1 0,1-1 0,1 14 0,-1 46 0,5 97 0,0-125 0,12 57 0,-12-82 0,0 0 0,0-1 0,2 1 0,0-1 0,0-1 0,1 1 0,10 13 0,-6-15-1365,0-2-5461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2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19 24575,'1'0'0,"-1"-1"0,0 1 0,1 0 0,-1 0 0,1 0 0,-1 0 0,0 0 0,1 0 0,-1-1 0,0 1 0,1 0 0,-1 0 0,0-1 0,1 1 0,-1 0 0,0 0 0,0-1 0,1 1 0,-1 0 0,0-1 0,0 1 0,1 0 0,-1-1 0,0 1 0,0-1 0,0 1 0,0 0 0,0-1 0,1 1 0,-1-1 0,0 1 0,0 0 0,0-1 0,0 1 0,0-1 0,0 1 0,0 0 0,-1-1 0,1 1 0,0-1 0,0 1 0,0 0 0,0-1 0,0 1 0,-1 0 0,1-1 0,0 1 0,0 0 0,-1-1 0,1 1 0,0 0 0,0-1 0,-1 1 0,1 0 0,0 0 0,-1-1 0,1 1 0,5 3 0,-1 0 0,1 0 0,-1 0 0,1 0 0,-1 1 0,0 0 0,0 0 0,0 0 0,-1 1 0,1-1 0,-1 1 0,0 0 0,-1 0 0,1 0 0,-1 0 0,0 0 0,0 0 0,-1 1 0,1-1 0,-1 1 0,0-1 0,-1 1 0,1 8 0,0 0 0,-1 0 0,-1 0 0,0 0 0,0 0 0,-2 0 0,1 0 0,-2-1 0,-8 23 0,9-31 0,1 0 0,-1 0 0,-1 0 0,1-1 0,0 0 0,-7 6 0,9-9 0,0 0 0,1 0 0,-1 0 0,0 0 0,0 0 0,0 0 0,0 0 0,-1-1 0,1 1 0,0 0 0,0-1 0,0 1 0,-1-1 0,1 1 0,0-1 0,0 0 0,-1 0 0,1 1 0,0-1 0,-1 0 0,1 0 0,0 0 0,-1 0 0,1-1 0,0 1 0,0 0 0,-1 0 0,1-1 0,0 1 0,0-1 0,-1 1 0,-1-2 0,8 0 0,-1 0 0,1 0 0,0 1 0,-1 0 0,1 0 0,0 0 0,9-1 0,156 2-1365,-155 0-5461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28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24575,'-1'1'0,"-6"5"0,-1 1 0,1 0 0,0 0 0,1 0 0,0 1 0,0 0 0,1 0 0,0 1 0,0-1 0,1 1 0,0 0 0,0 0 0,1 1 0,-3 14 0,-2 37 0,2 1 0,3 0 0,5 77 0,1-121-1365,0-3-5461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2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24575,'1'12'0,"1"0"0,1 1 0,0-1 0,0 0 0,9 19 0,0 2 0,0 4-273,-2 0 0,-1 1 0,-3 1 0,3 48 0,-8-71-6553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31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 24575,'-8'0'0,"0"0"0,-1 0 0,1 1 0,0 0 0,0 0 0,0 1 0,0 0 0,0 1 0,0 0 0,0 0 0,1 1 0,0 0 0,0 0 0,0 0 0,0 1 0,0 0 0,1 1 0,0-1 0,0 1 0,1 0 0,-1 1 0,1-1 0,-5 11 0,-8 10 0,2 2 0,0 0 0,2 1 0,-18 56 0,26-56 0,2-1 0,0 1 0,2-1 0,1 1 0,6 51 0,-2 8 0,-5-37 0,0-35 0,1-1 0,1 1 0,0 0 0,1 0 0,6 26 0,-4-37-105,-1 0 0,1-1 0,0 1 0,1-1 0,-1 1 0,1-1 0,0-1 0,0 1 0,1 0 0,0-1 0,-1 0 0,8 4 0,-2-1-6721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3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24575,'3'-1'0,"0"-1"0,-1 1 0,1-1 0,0 1 0,-1 0 0,1 0 0,0 0 0,0 0 0,0 1 0,0-1 0,0 1 0,0 0 0,0 0 0,3 0 0,-2 0 0,8-2 0,24-1 0,57 1 0,-84 2 0,-1 1 0,1 0 0,0 0 0,-1 1 0,1 0 0,-1 0 0,0 1 0,1 0 0,-1 1 0,-1 0 0,1 0 0,9 7 0,-14-8 0,0 1 0,0-1 0,0 1 0,-1-1 0,1 1 0,-1 0 0,0 0 0,0 0 0,-1 0 0,1 0 0,-1 1 0,0-1 0,0 0 0,0 1 0,-1-1 0,1 1 0,-1-1 0,0 1 0,0-1 0,-1 1 0,1-1 0,-1 0 0,-2 6 0,2-3 0,-1 1 0,-1-1 0,1 1 0,-1-1 0,-1 0 0,1 0 0,-1 0 0,-1 0 0,1-1 0,-1 1 0,0-1 0,-7 6 0,1-4 0,0 0 0,-1-1 0,0-1 0,0 0 0,0-1 0,-1 0 0,0-1 0,0 0 0,0-1 0,0 0 0,0-2 0,-1 1 0,-17-1 0,36-1 0,0 0 0,1 0 0,-1 1 0,0-1 0,-1 1 0,1 1 0,0-1 0,0 1 0,0-1 0,-1 1 0,7 4 0,-9-4 0,1 0 0,-1 0 0,1 0 0,-1 0 0,0 1 0,0-1 0,0 0 0,0 1 0,-1 0 0,1-1 0,-1 1 0,1 0 0,-1 0 0,0 0 0,0 0 0,0 0 0,-1 0 0,1 0 0,-1 0 0,1 0 0,-1 6 0,0 7 0,0 0 0,0 0 0,-2-1 0,0 1 0,-6 23 0,7-35 0,-1 0 0,1 0 0,-1-1 0,0 1 0,0-1 0,0 1 0,-1-1 0,1 0 0,-1 0 0,1 0 0,-1 0 0,0 0 0,0-1 0,-1 0 0,1 1 0,0-1 0,-1 0 0,1 0 0,-1-1 0,0 1 0,0-1 0,1 0 0,-1 0 0,0 0 0,0 0 0,0-1 0,-5 1 0,-8 0-1365,2-1-5461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24575,'3'0'0,"1"2"0,-1 5 0,0 6 0,-1 4 0,-1 1 0,0 1 0,-4 0 0,0 0 0,-1-1 0,1-1 0,1 0 0,1-3-8191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33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24575,'0'-6'0,"4"-72"0,-4 73 0,1-1 0,0 1 0,0 0 0,1-1 0,0 1 0,-1 0 0,2 0 0,-1 0 0,1 0 0,-1 0 0,6-7 0,-7 11 0,0 0 0,0 0 0,-1 0 0,1 0 0,0 0 0,0 0 0,0 1 0,0-1 0,0 0 0,0 0 0,0 1 0,1-1 0,-1 1 0,0-1 0,0 1 0,0-1 0,1 1 0,-1 0 0,0-1 0,1 1 0,-1 0 0,0 0 0,1 0 0,1 0 0,-2 1 0,0 0 0,0 0 0,0-1 0,0 1 0,0 0 0,0 0 0,0 0 0,0 1 0,0-1 0,0 0 0,0 0 0,-1 0 0,1 1 0,0-1 0,-1 0 0,1 1 0,-1-1 0,1 2 0,2 10 0,-1 0 0,0 1 0,0 19 0,-2-27 0,3 20 0,10 46 0,-8-49 0,-1 1 0,3 43 0,-5-35-1365,2-21-5461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33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24575,'4'1'0,"1"0"0,-1 0 0,0 1 0,0-1 0,0 1 0,0 0 0,0 0 0,-1 0 0,1 1 0,0-1 0,-1 1 0,0 0 0,1 0 0,4 5 0,41 53 0,-46-57 0,18 24 0,-2 1 0,0 1 0,19 44 0,-31-56 0,0 1 0,-1 0 0,-1 1 0,-1-1 0,0 1 0,-2 0 0,1 27 0,-3 2-116,2-5 200,-3-1-1,-10 69 0,10-101-183,-1 0 0,-1 1 0,0-1 0,-1-1 0,0 1 0,-1-1 0,0 1 1,0-1-1,-1-1 0,-1 1 0,1-1 0,-2 0 0,1 0 0,-17 13 0,10-11-6726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03.2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75 24575,'154'13'0,"69"-6"-58,442 19-1281,-512-16 891,1206 65-705,1-56 1100,-897-47-905,-381 17 1294,1-4 1,-2-3-1,121-43 0,-174 49-31,-1-2 0,0 0 0,32-25 1,-40 27-7054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5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201 271 24575,'17'-64'0,"-16"47"0,0-75 0,-1 87 0,0 0 0,-1 0 0,0 0 0,0 0 0,0 0 0,0 0 0,-1 0 0,0 0 0,0 0 0,0 1 0,-1-1 0,0 1 0,0 0 0,-5-7 0,4 9 0,1-1 0,-1 1 0,0 0 0,1 0 0,-1 1 0,0-1 0,0 1 0,0 0 0,0 0 0,-1 0 0,1 0 0,0 1 0,0 0 0,0 0 0,-1 0 0,1 0 0,-8 2 0,7-1 0,0 0 0,0 0 0,1 0 0,-1 1 0,0-1 0,1 1 0,-1 0 0,1 1 0,0-1 0,-1 1 0,1 0 0,0 0 0,1 0 0,-7 6 0,6-2 0,-1 1 0,1-1 0,0 1 0,0 0 0,1 0 0,0 0 0,1 0 0,0 0 0,-2 17 0,2-4 0,1-1 0,1 0 0,3 23 0,-2-39 0,-1-1 0,0 1 0,1-1 0,0 1 0,0-1 0,0 1 0,0-1 0,0 0 0,1 1 0,0-1 0,-1 0 0,1 0 0,0 0 0,0 0 0,1-1 0,-1 1 0,1-1 0,-1 1 0,1-1 0,0 0 0,0 0 0,0 0 0,0 0 0,0 0 0,0-1 0,0 0 0,1 1 0,-1-1 0,1 0 0,-1-1 0,1 1 0,3 0 0,-2-1 0,0 0 0,0 0 0,0-1 0,-1 1 0,1-1 0,0 0 0,0-1 0,0 1 0,-1-1 0,1 0 0,-1 0 0,1 0 0,-1-1 0,0 1 0,0-1 0,0 0 0,0 0 0,-1-1 0,1 1 0,-1-1 0,0 0 0,5-7 0,2-7 0,-2-2 0,0 1 0,-1-1 0,-1 0 0,0-1 0,2-21 0,-10 74 0,-1 44 0,7 83 0,-4-154-124,1 0 0,0 1 0,0-1 0,1 0 0,-1 0 0,1 0-1,0 0 1,1 0 0,-1 0 0,7 8 0,-1-4-6702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5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24575,'7'-4'0,"1"1"0,0 1 0,0-1 0,0 1 0,0 0 0,0 1 0,13-1 0,-19 2 0,1 0 0,-1 0 0,0 0 0,0 0 0,0 0 0,0 0 0,0 0 0,0 1 0,0-1 0,0 1 0,0 0 0,0-1 0,0 1 0,0 0 0,0 0 0,0 0 0,0 0 0,-1 1 0,1-1 0,0 0 0,-1 1 0,1-1 0,-1 1 0,0-1 0,1 1 0,-1 0 0,0 0 0,0 0 0,0-1 0,0 1 0,0 0 0,-1 0 0,1 3 0,2 8 0,-2 0 0,0 1 0,-2 22 0,1-34 0,0 0 0,0 1 0,0-1 0,0 0 0,-1 1 0,1-1 0,-1 0 0,1 1 0,-1-1 0,0 0 0,0 0 0,0 0 0,0 0 0,0 0 0,-1 0 0,1 0 0,-1 0 0,1-1 0,-1 1 0,0 0 0,1-1 0,-1 1 0,0-1 0,0 0 0,0 1 0,0-1 0,0 0 0,-4 1 0,-6-1 0,8-1 0,0 0 0,0 1 0,1-1 0,-1 1 0,0-1 0,0 1 0,0 0 0,1 1 0,-1-1 0,1 0 0,-1 1 0,1 0 0,0 0 0,-6 4 0,9-5 0,1 0 0,-1 0 0,0 0 0,0 0 0,1 0 0,-1 0 0,0 0 0,1 0 0,-1 0 0,1-1 0,-1 1 0,1 0 0,-1 0 0,1 0 0,0 0 0,0-1 0,-1 1 0,1 0 0,0-1 0,0 1 0,0-1 0,-1 1 0,1-1 0,0 1 0,0-1 0,0 1 0,0-1 0,0 0 0,0 0 0,0 0 0,0 1 0,0-1 0,0 0 0,0 0 0,1 0 0,40 5 0,27-4-1365,-54-2-5461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59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0 24575,'-5'2'0,"0"-1"0,0 1 0,1 0 0,-1 0 0,0 1 0,1-1 0,-1 1 0,1 0 0,0 0 0,-5 5 0,-10 6 0,13-11 0,1 0 0,-1 1 0,1 0 0,0 0 0,0 0 0,0 1 0,1-1 0,-1 1 0,1 0 0,0 0 0,1 1 0,-1-1 0,1 1 0,0 0 0,0 0 0,1 0 0,0 0 0,0 0 0,0 1 0,1-1 0,0 0 0,0 1 0,1-1 0,-1 1 0,2-1 0,-1 1 0,1-1 0,-1 1 0,2-1 0,-1 1 0,3 6 0,0 1 0,1 0 0,0-1 0,1 0 0,0 0 0,1 0 0,0-1 0,17 21 0,-19-27 0,0-1 0,1 0 0,0 0 0,-1 0 0,2-1 0,-1 0 0,0 0 0,1 0 0,0-1 0,0 0 0,0-1 0,0 1 0,0-1 0,0-1 0,1 1 0,11 0 0,9-1-1365,-2-1-5461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59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24575,'2'2'0,"0"1"0,0 0 0,0 0 0,0 0 0,0 0 0,-1 1 0,1-1 0,-1 0 0,0 1 0,0-1 0,0 1 0,0 4 0,0-6 0,4 24 0,-1 0 0,-1 0 0,0 28 0,4 42 0,-6-89-76,-1 0 1,0 0-1,0 0 0,-1 0 0,0 0 0,0 0 0,-1-1 0,0 1 1,0 0-1,0-1 0,-1 1 0,0-1 0,0 0 0,0 0 1,-1 0-1,0-1 0,-6 7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00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24575,'-17'21'0,"1"2"0,1 0 0,1 1 0,1 0 0,-14 37 0,17-38 0,-76 194 0,77-185 0,1 0 0,2 0 0,1 0 0,1 1 0,1 37 0,3-33-111,-1-24-3,0 0 0,1 0 0,1 0 0,0 0 0,1 0 0,0 0 0,1 0 0,0-1 0,1 1 0,6 11 0,-5-15-6712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0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 24575,'-11'25'0,"1"1"0,-11 50 0,14-44 0,-2-1 0,-17 38 0,23-61 0,-1-1 0,0 0 0,0 0 0,-1 0 0,0 0 0,0-1 0,0 1 0,-1-1 0,0-1 0,-1 1 0,1-1 0,-1 0 0,-11 6 0,8-7 0,0 0 0,-1 0 0,-20 3 0,20-5 0,1 0 0,0 1 0,-19 8 0,80-4 0,158-16 0,1 0 0,-174 6-1365,-25 0-5461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0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24575,'-9'86'0,"1"-24"0,0 4 0,-21 81 0,0 6 0,26-140-1365,-1-3-5461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03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03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24575,'0'3'0,"-2"3"0,-5 2 0,0 1 0,-3-1 0,2 5 0,-2-1 0,2 1 0,-2-2 0,2 0 0,-1-2 0,1 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0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24575,'5'-2'0,"-1"0"0,0 0 0,0-1 0,0 1 0,0-1 0,-1 0 0,1 0 0,-1 0 0,0 0 0,0-1 0,0 0 0,3-3 0,8-9 0,7-4 0,49-35 0,-69 55 0,-1 0 0,0-1 0,1 1 0,-1 0 0,1-1 0,-1 1 0,1 0 0,-1 0 0,1-1 0,0 1 0,-1 0 0,1 0 0,-1 0 0,1 0 0,-1 0 0,1 0 0,-1 0 0,1 0 0,0 0 0,-1 0 0,1 0 0,-1 0 0,1 0 0,-1 0 0,1 1 0,-1-1 0,1 0 0,-1 0 0,1 1 0,-1-1 0,1 1 0,8 18 0,-6 31 0,-3-45 0,-2 430-1365,2-419-5461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10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0 185 24575,'6'153'0,"6"-1"0,6 0 0,66 251 0,-83-397 0,2 3 0,0 0 0,-1 0 0,-1 0 0,1 0 0,-1 0 0,-1 0 0,0 1 0,0-1 0,-3 16 0,3-25 0,0 1 0,0-1 0,0 0 0,0 0 0,0 1 0,0-1 0,0 0 0,0 0 0,0 1 0,0-1 0,0 0 0,0 0 0,-1 1 0,1-1 0,0 0 0,0 0 0,0 0 0,0 1 0,-1-1 0,1 0 0,0 0 0,0 0 0,0 0 0,-1 1 0,1-1 0,0 0 0,0 0 0,-1 0 0,1 0 0,0 0 0,0 0 0,-1 0 0,1 0 0,0 0 0,0 0 0,-1 0 0,1 0 0,0 0 0,0 0 0,-1 0 0,1 0 0,0 0 0,-1 0 0,-8-11 0,-2-18 0,-2-26 0,3 0 0,-5-110 0,17-114 0,19 107 0,-9 91 0,-12 78 0,1 0 0,-1 0 0,0 0 0,1 0 0,0 0 0,-1 0 0,1 1 0,0-1 0,1 0 0,-1 0 0,0 1 0,1-1 0,0 1 0,-1-1 0,1 1 0,0 0 0,0 0 0,0-1 0,0 1 0,1 1 0,-1-1 0,1 0 0,2-1 0,2 1 0,1 0 0,0 0 0,0 1 0,-1 0 0,1 1 0,0 0 0,11 1 0,-8-1 0,2020-37 0,-1675 12 0,451-92 0,-663 91 0,1 5 0,266-2 0,1300 27 0,-1710-5 0,0 1 0,1 0 0,-1-1 0,0 1 0,0 0 0,1 0 0,-1 0 0,0 0 0,0 0 0,1 1 0,-1-1 0,0 0 0,0 1 0,1-1 0,-1 0 0,0 1 0,0-1 0,0 1 0,0 0 0,0-1 0,0 1 0,0 0 0,0 0 0,0 0 0,0 0 0,0-1 0,0 1 0,-1 0 0,1 1 0,0-1 0,0 2 0,-1 0 0,0 1 0,-1 0 0,1-1 0,-1 1 0,0-1 0,0 1 0,0-1 0,0 1 0,-3 3 0,-3 13 0,-17 60 0,-19 131 0,8-36 0,-100 262 0,135-436 0,-7 18 0,0 0 0,-1-1 0,-18 29 0,24-43 0,-1 0 0,0 0 0,0 0 0,-1 0 0,1-1 0,-1 1 0,0-1 0,0 0 0,0 0 0,0 0 0,0 0 0,-1-1 0,1 0 0,-1 0 0,0 0 0,1 0 0,-1-1 0,0 0 0,0 0 0,-5 0 0,-88 1 0,1-5 0,-1-4 0,2-4 0,-139-35 0,-327-64 0,409 90 0,-265 0 0,373 18-33,30 1-233,0 1-1,0 0 1,0 1-1,-27 4 1,32-1-6560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0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24575,'11'13'0,"-1"0"0,0 1 0,-1 0 0,-1 0 0,0 1 0,9 25 0,16 28 0,-6-20 0,36 86 0,-55-113 0,-1 2 0,-1-1 0,-1 1 0,0 0 0,-2 0 0,0 39 0,-2-3 0,0-25 0,-1-1 0,-7 55 0,6-80 0,0 0 0,-1 0 0,0 0 0,-1 0 0,0-1 0,0 1 0,0-1 0,-1 0 0,0 0 0,-1 0 0,1 0 0,-1-1 0,0 0 0,-1 0 0,0 0 0,-6 5 0,7-8-105,0-1 0,0 0 0,0 0 0,-1 0 0,1 0 0,0-1 0,-1 0 0,1 0 0,0-1 0,-1 1 0,1-1 0,-7-1 0,-3 1-6721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16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24575,'2'0'0,"2"-3"0,0-3 0,-2-4 0,3-1 0,0 0 0,2 1 0,0 0 0,-1-2 0,-2-1 0,1 2 0,0-1 0,2 2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1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435 87 24575,'-8'-8'0,"1"0"0,-2 0 0,1 1 0,-1 1 0,0-1 0,0 1 0,-1 1 0,0 0 0,0 0 0,0 1 0,0 0 0,-1 1 0,0 0 0,1 1 0,-1 0 0,0 1 0,0 0 0,0 0 0,-16 2 0,-41-1 0,-49 2 0,115-1 0,0-1 0,0 1 0,1-1 0,-1 1 0,0 0 0,0-1 0,1 1 0,-1 0 0,1 0 0,-1 0 0,1 0 0,-1 1 0,1-1 0,0 0 0,-1 1 0,1-1 0,0 1 0,0-1 0,0 1 0,0-1 0,0 1 0,1 0 0,-1 0 0,0-1 0,1 1 0,-1 0 0,1 0 0,0 0 0,-1-1 0,1 4 0,-1 9 0,1 0 0,0 0 0,2 17 0,0-9 0,-2-6 0,1 0 0,1 0 0,0-1 0,1 1 0,1 0 0,11 29 0,-12-39 0,0 1 0,1-1 0,0 1 0,0-1 0,1 0 0,-1 0 0,1-1 0,1 0 0,-1 0 0,1 0 0,-1 0 0,1-1 0,1 0 0,-1 0 0,1 0 0,-1-1 0,11 3 0,-12-4 0,0 0 0,-1-1 0,1 1 0,0-1 0,0-1 0,0 1 0,0-1 0,0 1 0,0-1 0,0-1 0,0 1 0,0-1 0,0 0 0,0 0 0,0 0 0,0-1 0,0 0 0,-1 0 0,1 0 0,7-5 0,-1-2 0,0-1 0,-1 0 0,0-1 0,-1 0 0,16-24 0,-3 7 0,49-50 0,-52 59 0,-17 16 6,0 0 0,0 0 0,0 0 0,-1 0-1,1 0 1,-1 0 0,0 0 0,1-1 0,-2 1 0,1 0-1,0-1 1,-1 1 0,1 0 0,-1-1 0,0 1 0,0-1-1,-1 1 1,0-7 0,-19-62-1213,19 68 938,-3-7-6557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17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24575,'228'2'0,"241"-5"0,-418-3-1365,-34 3-5461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1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24575,'0'-1'0,"0"0"0,-1 0 0,1 0 0,0 0 0,1 0 0,-1 0 0,0 0 0,0-1 0,0 1 0,1 0 0,-1 0 0,0 0 0,1 0 0,-1 0 0,1 0 0,-1 0 0,1 0 0,0 1 0,-1-1 0,1 0 0,0 0 0,0 0 0,0 1 0,-1-1 0,1 0 0,0 1 0,0-1 0,0 1 0,2-2 0,0 2 0,0-1 0,-1 1 0,1 0 0,0 0 0,0 0 0,-1 1 0,1-1 0,0 0 0,-1 1 0,1 0 0,5 2 0,0 0 0,0 1 0,0 0 0,0 0 0,0 1 0,-1 0 0,13 11 0,-18-14 0,0-1 0,-1 1 0,1-1 0,-1 1 0,0-1 0,1 1 0,-1 0 0,0-1 0,0 1 0,0 0 0,0 0 0,0 0 0,-1 0 0,1 0 0,0 0 0,-1 0 0,0 0 0,1 0 0,-1 0 0,0 1 0,0-1 0,0 0 0,0 0 0,-1 0 0,1 0 0,0 0 0,-1 0 0,0 0 0,1 0 0,-1 0 0,0 0 0,0 0 0,-2 2 0,-1 0 0,-1 1 0,0-1 0,0 0 0,0-1 0,0 1 0,-1-1 0,1 0 0,-1 0 0,-11 3 0,11-3 0,0 0 0,0 0 0,0 0 0,1 1 0,-1 0 0,1 0 0,-9 8 0,13-11 0,0 0 0,1 0 0,-1 0 0,0 0 0,1 0 0,-1 0 0,0 0 0,1 0 0,-1 0 0,1 0 0,0 1 0,-1-1 0,1 0 0,0 0 0,0 0 0,-1 1 0,1-1 0,0 0 0,1 2 0,-1-1 0,1-1 0,0 0 0,0 1 0,-1-1 0,1 0 0,0 0 0,0 0 0,0 0 0,1 0 0,-1 0 0,0 0 0,0 0 0,0 0 0,1 0 0,-1 0 0,0-1 0,1 1 0,-1-1 0,1 1 0,1 0 0,21 4 0,1-1 0,-1-1 0,0-1 0,1-1 0,-1-1 0,40-5 0,-36-1-1365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19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24575,'-9'0'0,"0"1"0,0-1 0,0 2 0,0-1 0,0 1 0,-12 5 0,18-7 0,1 1 0,-1 0 0,1 0 0,0 1 0,-1-1 0,1 1 0,0-1 0,0 1 0,0-1 0,0 1 0,0 0 0,0 0 0,0 0 0,1 0 0,-1 0 0,1 1 0,0-1 0,-1 0 0,1 1 0,0-1 0,0 1 0,1-1 0,-1 1 0,0 5 0,-2 61 0,9 76 0,-6-143-52,0 0-1,0 0 1,0 1-1,1-1 1,-1 0-1,1 0 1,0 1-1,-1-1 1,1 0-1,0 0 1,0 0-1,0 0 1,1 0-1,-1 0 1,0 0-1,1 0 1,-1-1-1,1 1 1,0-1-1,-1 1 0,1-1 1,0 1-1,0-1 1,0 0-1,3 1 1,7 2-6774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2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24575,'1'1'0,"1"-1"0,-1 1 0,1 0 0,-1-1 0,1 1 0,-1 0 0,0 0 0,1 0 0,-1 0 0,0 0 0,0 0 0,0 1 0,0-1 0,0 0 0,0 1 0,0-1 0,0 0 0,-1 1 0,1-1 0,0 1 0,-1-1 0,1 1 0,-1 0 0,0-1 0,1 4 0,6 42 0,-3-8 0,10 41 0,-2-15 0,-10-56-114,0 1 1,-1 0-1,0-1 0,-1 1 0,0 0 1,0 0-1,-1-1 0,0 1 0,-1 0 1,0-1-1,-4 13 0,-2-11-6712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2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1 24575,'-11'0'0,"0"2"0,0 0 0,0 0 0,0 1 0,0 0 0,0 1 0,1 0 0,0 1 0,0 0 0,0 0 0,0 1 0,1 1 0,0 0 0,-14 13 0,12-10 0,0 1 0,1 1 0,0-1 0,1 2 0,0-1 0,1 1 0,1 1 0,0-1 0,0 1 0,-5 19 0,2 15 0,2-1 0,3 1 0,1 0 0,4 72 0,0-73 0,0-9-1365,0-23-5461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24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1 214 24575,'1'-7'0,"0"1"0,0 0 0,1-1 0,0 1 0,0 0 0,0 0 0,1 0 0,0 0 0,0 1 0,1-1 0,-1 1 0,1 0 0,0 0 0,1 0 0,-1 1 0,1-1 0,0 1 0,6-4 0,9-7 0,2 0 0,0 2 0,25-12 0,-33 18 0,-5 1 0,1 1 0,0 1 0,0 0 0,22-6 0,-31 10 0,1 0 0,0-1 0,0 1 0,-1 0 0,1 0 0,0 0 0,0 0 0,-1 0 0,1 0 0,0 1 0,0-1 0,-1 1 0,1-1 0,0 1 0,-1-1 0,1 1 0,-1 0 0,1 0 0,-1 0 0,1 0 0,-1 0 0,0 0 0,1 0 0,-1 1 0,0-1 0,0 0 0,0 1 0,0-1 0,0 1 0,0-1 0,0 1 0,0-1 0,-1 1 0,1-1 0,-1 1 0,1 0 0,0 3 0,3 22 0,-2 1 0,0-1 0,-2 1 0,-4 38 0,0 19 0,5-60 0,-2 1 0,-2-1 0,0 0 0,-1 1 0,-9 27 0,7-39-1365,-1-4-5461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24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24575,'-3'2'0,"13"3"0,15 3 0,-5-7-84,275 16-1197,-280-18-5545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12.1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24575,'1'4'0,"1"1"0,-1-1 0,1 1 0,0-1 0,0 1 0,1-1 0,-1 0 0,1 0 0,3 3 0,5 10 0,1 7 0,-1 0 0,-1 0 0,-1 1 0,-1 1 0,-1-1 0,3 28 0,-2 1 0,-2 1 0,-2-1 0,-8 107 0,-4-92 0,3-31 0,1 43 0,3-69-5,0 1 0,-1-1-1,-1 1 1,0-1 0,0 0-1,-11 23 1,0 3-1323,9-23-5498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2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24575,'0'3'0,"0"3"0,0 4 0,0 3 0,0 2 0,0 2 0,0 0 0,0 0 0,0 0 0,0 0 0,0 0 0,-3 0 0,-4 0 0,0-1 0,1 1 0,-2-4 0,1-3-8191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3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0 24575,'-3'3'0,"-1"-1"0,1 0 0,0 1 0,1 0 0,-1 0 0,0 0 0,1 0 0,0 0 0,-3 6 0,-11 10 0,-90 68 0,60-45 0,34-30 0,0 0 0,-1-2 0,-22 16 0,34-26 0,1 0 0,-1 1 0,0-1 0,1 0 0,-1 0 0,1 1 0,-1-1 0,1 0 0,-1 1 0,1-1 0,-1 0 0,1 1 0,-1-1 0,1 0 0,0 1 0,-1-1 0,1 1 0,0-1 0,-1 1 0,1-1 0,0 1 0,-1 0 0,1-1 0,0 1 0,0-1 0,0 1 0,0-1 0,0 1 0,-1 0 0,1-1 0,0 1 0,0-1 0,0 1 0,1 0 0,-1-1 0,0 1 0,0-1 0,0 2 0,23 12 0,39 1 0,-6-5 0,-1-2 0,2-3 0,-1-2 0,67-6 0,-106-2 120,-17 4-154,0 1 0,0 0 1,1 0-1,-1-1 0,0 1 0,0 0 1,0-1-1,0 1 0,0 0 0,0-1 1,1 1-1,-1-1 0,0 1 0,0 0 1,0-1-1,0 1 0,0 0 0,0-1 1,-1 1-1,1 0 0,0-1 0,0 1 1,0 0-1,0-1 0,0 1 0,0 0 1,-1-1-1,1 1 0,0 0 0,0-1 1,0 1-1,-1 0 0,1 0 0,0-1 1,0 1-1,-1 0 0,1 0 0,0-1 1,-1 1-1,1 0 0,0 0 0,-1 0 1,0-1-1,-7-4-6792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32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24575,'-2'83'0,"4"116"0,-2-198-24,0-1 0,0 1-1,0-1 1,0 1-1,0 0 1,0-1 0,0 1-1,0-1 1,0 1-1,0-1 1,1 1 0,-1 0-1,0-1 1,0 1 0,0-1-1,1 1 1,-1-1-1,0 1 1,1-1 0,-1 1-1,0-1 1,1 0 0,-1 1-1,1-1 1,-1 1-1,1-1 1,-1 0 0,1 1-1,-1-1 1,1 0-1,-1 0 1,1 1 0,-1-1-1,1 0 1,0 0 0,-1 0-1,1 0 1,-1 0-1,1 0 1,-1 1 0,1-2-1,0 1 1,-1 0 0,1 0-1,-1 0 1,1 0-1,0 0 1,-1 0 0,1 0-1,-1-1 1,1 1 0,-1 0-1,1-1 1,-1 1-1,1-1 1,13-6-6802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32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24575,'2'2'0,"1"1"0,-1-1 0,0 0 0,0 1 0,0-1 0,0 1 0,0 0 0,-1-1 0,1 1 0,-1 0 0,1 0 0,-1 0 0,0 0 0,1 5 0,0-2 0,12 35 0,11 54 0,7 24 0,-21-86 0,-1 2 0,-1-1 0,-2 1 0,-2 1 0,-1-1 0,-1 50 0,-2-24 0,1-36 0,-2 0 0,0 0 0,-7 40 0,6-59-72,-1-1 1,1 0-1,-1 1 0,0-1 0,0 0 0,0 0 0,-1-1 0,0 1 1,0 0-1,0-1 0,0 0 0,-1 0 0,0 0 0,0 0 0,0 0 1,0-1-1,0 1 0,-9 3 0,0-3-6754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57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24575,'795'0'0,"-758"7"0,-36-7 0,-1 0 0,0 0 0,0 0 0,0 0 0,0 0 0,0 0 0,0 0 0,1 0 0,-1 0 0,0 0 0,0 0 0,0 0 0,0 0 0,0 0 0,0 0 0,0 0 0,1 0 0,-1 0 0,0 0 0,0 0 0,0 0 0,0 1 0,0-1 0,0 0 0,0 0 0,0 0 0,0 0 0,1 0 0,-1 0 0,0 0 0,0 0 0,0 1 0,0-1 0,0 0 0,0 0 0,0 0 0,0 0 0,0 0 0,0 1 0,0-1 0,0 0 0,0 0 0,0 0 0,0 0 0,0 0 0,0 0 0,0 1 0,0-1 0,0 0 0,0 0 0,-1 0 0,1 0 0,0 0 0,0 0 0,0 0 0,0 0 0,0 1 0,0-1 0,0 0 0,-22 4 0,7-4-1365,0 1-5461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5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24575,'130'6'0,"170"29"0,-164-15 0,138 2 0,-218-22-1365,-6 0-5461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25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748 133 24575,'0'-2'0,"0"0"0,0 0 0,0 0 0,-1 0 0,1 0 0,0 0 0,-1 0 0,0 0 0,1 0 0,-1 0 0,0 0 0,0 0 0,0 0 0,-1 0 0,1 1 0,0-1 0,-1 1 0,1-1 0,-1 1 0,1-1 0,-1 1 0,1 0 0,-1-1 0,0 1 0,0 0 0,0 0 0,0 1 0,0-1 0,0 0 0,0 1 0,0-1 0,-2 0 0,-9-1 0,0 1 0,0 0 0,0 1 0,-18 2 0,4-1 0,-253-8 0,223 1 0,-1-1 0,-100-28 0,154 34-151,1 0-1,0-1 0,-1 1 0,1 0 1,0-1-1,0 0 0,0 0 1,-5-4-1,0-3-6674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2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1356 813 24575,'-5'1'0,"-1"1"0,0 1 0,1-1 0,0 1 0,-1-1 0,1 2 0,0-1 0,0 0 0,-7 9 0,-6 1 0,-15 10 0,-2-1 0,0-2 0,0-1 0,-2-2 0,0-2 0,-1-1 0,-70 15 0,40-18 0,0-2 0,0-4 0,-130-6 0,191 0 0,0 0 0,0-1 0,0 1 0,1-2 0,-1 1 0,1-1 0,-1 0 0,1 0 0,0-1 0,0 1 0,1-1 0,-8-7 0,-7-8 0,-34-40 0,-2-3 0,56 62 0,-7-5 0,0-1 0,0 1 0,1-1 0,0-1 0,0 1 0,1-1 0,-1 0 0,2 0 0,-1-1 0,1 1 0,0-1 0,0 0 0,1 0 0,-3-14 0,4 10 0,-1 0 0,0 0 0,0 0 0,-1 0 0,-1 1 0,0 0 0,-1 0 0,0 0 0,0 1 0,-1-1 0,-8-8 0,-1-1 0,2-1 0,0-1 0,2 0 0,-19-44 0,12 14 0,-16-63 0,30 89 0,2 0 0,1 0 0,0 0 0,2-1 0,4-34 0,-3 57 0,-1 0 0,1 1 0,0-1 0,0 0 0,0 0 0,1 0 0,-1 1 0,1-1 0,0 0 0,0 1 0,0 0 0,0-1 0,1 1 0,-1 0 0,1 0 0,0 1 0,0-1 0,0 0 0,0 1 0,0 0 0,1 0 0,-1 0 0,1 0 0,-1 0 0,1 1 0,0-1 0,-1 1 0,1 0 0,7-1 0,11-1 0,0 0 0,0 2 0,1 1 0,27 2 0,-8 0 0,10-2 0,0 2 0,0 2 0,0 3 0,-1 2 0,87 27 0,-97-25 0,2-1 0,-1-2 0,1-2 0,0-1 0,0-3 0,51-3 0,-88 1 0,1 0 0,-1 0 0,1 1 0,-1 0 0,0 0 0,1 1 0,-1 0 0,0 0 0,0 0 0,0 1 0,0 0 0,-1 0 0,1 0 0,-1 1 0,0 0 0,8 7 0,8 3 0,0 0 0,1-2 0,1 0 0,35 13 0,-26-12 0,39 22 0,-60-28 0,-1 0 0,0 0 0,0 1 0,0 0 0,-1 1 0,-1 0 0,11 13 0,-11-12 0,-1 0 0,0 1 0,0 0 0,-1 0 0,-1 0 0,0 1 0,0 0 0,-1 0 0,-1 0 0,0 0 0,-1 1 0,0-1 0,0 21 0,-2 16 0,-2 1 0,-2-1 0,-3 0 0,-1 0 0,-3 0 0,-2-2 0,-21 52 0,28-80-116,5-13 42,-1-1 1,1 0-1,-1 0 1,0 0-1,0 0 1,0 0-1,-1 0 1,0-1 0,0 1-1,0-1 1,0 0-1,-1 0 1,1 0-1,-1 0 1,0-1-1,-8 6 1,2-5-6753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30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0 262 24575,'1'-9'0,"0"0"0,0-1 0,1 1 0,0 0 0,1 0 0,0 1 0,0-1 0,7-12 0,44-68 0,-13 23 0,-40 66 0,-1-1 0,0 0 0,0 1 0,0-1 0,0 0 0,1 1 0,-1-1 0,0 0 0,0 1 0,1-1 0,-1 1 0,1-1 0,-1 1 0,1-1 0,-1 1 0,0-1 0,1 1 0,0-1 0,-1 1 0,1-1 0,-1 1 0,1 0 0,-1-1 0,1 1 0,0 0 0,-1 0 0,1 0 0,0-1 0,-1 1 0,1 0 0,0 0 0,-1 0 0,2 0 0,7 22 0,-6 39 0,-3-60 0,2 76 0,-6 124 0,4-198 7,0 0 0,-1 0-1,1 0 1,-1 0 0,0 0-1,0 0 1,0 0-1,0 0 1,-1-1 0,1 1-1,-1-1 1,1 1 0,-1-1-1,0 1 1,0-1 0,0 0-1,-3 2 1,0 0-193,0-1 1,0 0-1,-1 0 0,1 0 1,-1-1-1,0 0 1,-7 2-1,-1 0-6640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3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24575,'269'-17'0,"-29"1"0,-136 15 0,-40 3 0,-1-4 0,1-2 0,89-17 0,-134 15-1365,-6 0-5461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13.3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537 56 24575,'-4'-5'0,"0"1"0,-1 0 0,1 0 0,-1 0 0,0 0 0,0 1 0,0 0 0,0 0 0,-1 0 0,1 1 0,-1-1 0,0 1 0,0 1 0,1-1 0,-1 1 0,0 0 0,0 0 0,-8 1 0,-2-1 0,-32-2 0,0 1 0,0 3 0,0 2 0,-82 16 0,125-18 0,0 1 0,1 0 0,-1 0 0,0 0 0,1 1 0,0-1 0,-1 1 0,1 0 0,0 0 0,1 1 0,-1-1 0,0 1 0,1 0 0,0 0 0,0 0 0,0 0 0,1 1 0,-1-1 0,1 1 0,0-1 0,0 1 0,0 0 0,1 0 0,0 0 0,-1 7 0,-1 12 0,1 1 0,2-1 0,0 1 0,5 27 0,-2-9 0,-3-31 0,1-1 0,0 1 0,1-1 0,0 1 0,1-1 0,0 0 0,1 0 0,0 0 0,1-1 0,0 0 0,1 1 0,0-2 0,0 1 0,1-1 0,0 0 0,1 0 0,0-1 0,0 0 0,1 0 0,0-1 0,0 0 0,1-1 0,0 0 0,0 0 0,0-1 0,1 0 0,0-1 0,0 0 0,0-1 0,0 0 0,19 1 0,40 3 0,-1-4 0,87-7 0,-112 3 0,-29 0-97,1 0-1,-1 0 1,0-1-1,0-1 1,0-1-1,0 0 1,0-1-1,-1 0 1,0-1-1,0-1 1,0 0-1,-1-1 0,16-13 1,-15 10-6729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30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0 24575,'-11'0'0,"0"1"0,-1 0 0,1 0 0,0 1 0,1 0 0,-1 1 0,0 0 0,1 1 0,-1 0 0,1 1 0,1 0 0,-1 1 0,0 0 0,1 0 0,1 1 0,-1 0 0,-9 10 0,-26 27 0,1 1 0,2 3 0,3 1 0,1 2 0,-53 101 0,73-118 0,2 1 0,1 1 0,2 0 0,2 1 0,1 0 0,2 0 0,2 1 0,1 0 0,2 0 0,4 70 0,-1-104-76,0 1 1,0-1-1,0 0 0,1 0 0,0 1 0,-1-1 0,1 0 0,1-1 1,-1 1-1,1 0 0,-1-1 0,1 1 0,0-1 0,0 0 1,0 0-1,1 0 0,4 3 0,0 0-6750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34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0 24575,'-1'1'0,"0"-1"0,1 0 0,-1 1 0,0-1 0,1 1 0,-1-1 0,0 1 0,1-1 0,-1 1 0,1-1 0,-1 1 0,1-1 0,0 1 0,-1 0 0,1-1 0,-1 1 0,1 0 0,0-1 0,0 1 0,-1 0 0,1 0 0,0-1 0,0 1 0,0 0 0,0 0 0,0-1 0,0 1 0,0 0 0,0 0 0,0 1 0,2 29 0,-2-27 0,11 101 0,4 89 0,-14-137 0,0 1 0,-12 108 0,8-147 0,-1 0 0,-1 0 0,-1 0 0,0 0 0,-1-1 0,-1 0 0,-1-1 0,-1 0 0,-17 24 0,6-14 30,-1-1 0,-1-1 0,-40 33 0,48-46-216,0-1 1,-1 0-1,0-1 0,-1-1 1,0-1-1,0 0 1,-33 9-1,17-9-6640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36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0 24575,'-5'1'0,"0"0"0,-1 0 0,1 0 0,0 1 0,0-1 0,0 1 0,0 1 0,0-1 0,0 1 0,1-1 0,-6 5 0,-50 42 0,44-35 0,-8 7 0,1 1 0,0 0 0,2 2 0,1 1 0,-28 44 0,38-51 0,1-1 0,0 2 0,2-1 0,0 1 0,1 1 0,1-1 0,1 1 0,1 0 0,0 0 0,1 23 0,1 27 0,-3 0 0,-2 0 0,-17 71 0,15-89 0,2 1 0,3 0 0,2-1 0,6 56 0,4-41-1365,-2-39-5461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3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24575,'99'186'0,"15"35"0,-90-169 0,-3 1 0,20 78 0,-23-55 0,7 79 0,-21-116 0,-1 0 0,-3 1 0,-8 75 0,5-99-91,-1-1 0,-1 0 0,0 0 0,-1 0 0,-1-1 0,0 0 0,-1 0 0,-1-1 0,0 0 0,-1 0 0,0-1 0,-1 0 0,0-1 0,-22 17 0,-10 6-6735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2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15205 0 24575,'-69'0'0,"0"3"0,-134 22 0,116-12 0,-1-4 0,0-3 0,-130-9 0,60 0 0,-316 1 0,-681 4 0,182 76 0,430-23 0,422-45 0,-549 29 0,247-31 0,-102 0 0,-4506-8 0,4570 33 0,0 1 0,452-34 0,-716-6 0,3-35 0,230 24 0,310 17 0,-219-27 0,314 12 0,1-3 0,-112-40 0,160 45 0,-1 3 0,-1 1 0,0 1 0,0 3 0,-70-1 0,78 4-341,0-1 0,0-1-1,-35-10 1,51 11-6485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46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1 913 24575,'28'-3'0,"0"-1"0,0-1 0,-1-1 0,0-2 0,0 0 0,26-13 0,26-7 0,89-19 0,70-22 0,-210 59 0,0-2 0,-1-1 0,0-1 0,-1-1 0,47-37 0,-61 41 0,-1-1 0,0-1 0,-1 0 0,0 0 0,-1-1 0,-1-1 0,0 1 0,-1-1 0,-1 0 0,0-1 0,-1 0 0,-1 1 0,0-2 0,-1 1 0,-1 0 0,0-1 0,-1 1 0,-1-1 0,-1 1 0,0-1 0,-7-30 0,5 33 0,0 1 0,-1-1 0,-1 1 0,0 0 0,-1 1 0,0-1 0,-1 1 0,-1 0 0,0 1 0,0 0 0,-16-17 0,15 21 0,1 0 0,-1 0 0,0 1 0,-1 0 0,1 0 0,-1 1 0,0 0 0,-1 1 0,1 0 0,-1 1 0,0 0 0,0 1 0,1 0 0,-2 0 0,-19 1 0,25 0 0,-1 1 0,0 0 0,1 0 0,-1 1 0,1 0 0,-1 0 0,1 0 0,0 1 0,-1 0 0,1 0 0,0 0 0,0 1 0,0 0 0,1 0 0,-1 1 0,1 0 0,-1 0 0,1 0 0,0 0 0,1 1 0,-1 0 0,1 0 0,0 0 0,0 0 0,1 1 0,-1-1 0,1 1 0,-4 12 0,-1 2 0,1 0 0,0 0 0,2 1 0,1-1 0,0 1 0,0 32 0,6 133 0,1-82 0,-3 439 0,10-497 0,-13-70 0,-2 0 0,-2 0 0,-8-24 0,5 20 0,-9-49 0,18 68 0,0-1 0,0 0 0,1 0 0,0 0 0,0 0 0,1 0 0,1 1 0,-1-1 0,5-10 0,-3 12 0,1 0 0,0 0 0,1 0 0,0 0 0,0 1 0,0 0 0,1 0 0,0 0 0,1 1 0,9-8 0,13-8 0,36-22 0,-55 37 0,16-9 0,1 0 0,0 2 0,43-15 0,-54 24 0,1 0 0,0 0 0,0 2 0,0 0 0,1 1 0,-1 1 0,28 2 0,-41-1 0,-1 1 0,0 0 0,1 0 0,-1 0 0,0 1 0,0-1 0,0 1 0,0 0 0,0 0 0,-1 0 0,1 0 0,0 0 0,-1 0 0,0 1 0,1-1 0,-1 1 0,0 0 0,0-1 0,-1 1 0,1 0 0,0 0 0,-1 0 0,0 1 0,0-1 0,0 0 0,0 0 0,0 1 0,0 5 0,2 13 0,-1 0 0,0 0 0,-3 29 0,1-32 0,-2 65 0,3 122 0,-1-204-37,0-1 0,1 1 1,-1-1-1,0 1 0,1-1 0,-1 1 0,1-1 0,0 1 0,-1-1 0,1 0 0,0 1 0,0-1 1,0 0-1,0 0 0,0 0 0,0 0 0,0 1 0,0-1 0,1-1 0,-1 1 0,0 0 0,1 0 1,-1 0-1,0-1 0,1 1 0,-1-1 0,1 1 0,-1-1 0,1 1 0,-1-1 0,1 0 0,-1 0 1,1 0-1,-1 0 0,1 0 0,2 0 0,11-3-6789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47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24575,'15'3'0,"1"-1"0,0 2 0,-1 0 0,0 1 0,0 0 0,0 1 0,-1 1 0,0 1 0,0 0 0,-1 0 0,17 15 0,-26-19 0,-1 0 0,0 0 0,0 0 0,-1 0 0,1 0 0,-1 1 0,0-1 0,0 1 0,-1 0 0,1 0 0,-1-1 0,0 1 0,0 0 0,-1 0 0,1 0 0,-1 0 0,0 0 0,0 0 0,-1 0 0,0 0 0,-1 6 0,0 1 0,-1 0 0,-1 0 0,1 0 0,-2-1 0,0 1 0,0-1 0,-10 15 0,7-16 0,0 0 0,0 0 0,-1-1 0,-1-1 0,1 0 0,-1 0 0,-1 0 0,1-2 0,-1 1 0,0-1 0,-1-1 0,-22 8 0,65-10 0,25-7 0,-23-2-682,58-20-1,-65 16-6143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48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12 24575,'0'0'0,"-1"-1"0,1 0 0,0 1 0,-1-1 0,1 0 0,-1 1 0,1-1 0,-1 0 0,1 1 0,-1-1 0,1 1 0,-1-1 0,0 1 0,1-1 0,-1 1 0,0-1 0,1 1 0,-1 0 0,0-1 0,0 1 0,1 0 0,-1 0 0,0 0 0,0-1 0,0 1 0,1 0 0,-1 0 0,0 0 0,0 0 0,1 0 0,-1 0 0,0 1 0,0-1 0,0 0 0,1 0 0,-2 1 0,-31 6 0,17-1 0,0 0 0,0 1 0,0 1 0,-25 17 0,36-22 0,1 0 0,0 1 0,0 0 0,0 0 0,1 0 0,-1 1 0,1-1 0,0 1 0,0-1 0,1 1 0,-1 0 0,1 0 0,0 0 0,1 1 0,-1-1 0,1 0 0,0 1 0,0-1 0,0 8 0,2 219-1365,-1-218-5461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4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0 24575,'-12'0'0,"-1"1"0,1 0 0,0 1 0,0 0 0,0 1 0,0 1 0,1 0 0,-1 0 0,1 1 0,0 0 0,-17 12 0,9-3 0,0 1 0,1 1 0,1 0 0,0 2 0,-14 19 0,23-27 0,2 1 0,-1 0 0,1 1 0,1-1 0,0 1 0,1 0 0,0 1 0,1-1 0,0 1 0,1-1 0,-1 22 0,2-5 0,1 1 0,1-1 0,2 0 0,6 31 0,-2-36 0,2-1 0,0 0 0,1 0 0,1-1 0,2 0 0,0-1 0,1 0 0,27 30 0,-26-35-1365,-1-3-5461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4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24575,'7'18'0,"-1"0"0,0 1 0,-1 0 0,3 31 0,3 5 0,74 335 0,-78-364 0,-1 1 0,-2 0 0,0 0 0,-2 1 0,-1-1 0,-4 47 0,2-69-114,-1-1 1,1 1-1,-1-1 0,0 1 0,0-1 1,0 0-1,-1 0 0,1 0 0,-1 0 1,0 0-1,-4 4 0,-6 6-6712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14.5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219 155 24575,'-17'0'0,"-1"0"0,0 1 0,1 1 0,-1 0 0,-20 6 0,33-6 0,1 0 0,-1 0 0,0 0 0,1 0 0,0 1 0,-1 0 0,1 0 0,0 0 0,0 0 0,1 0 0,-1 1 0,1 0 0,-1 0 0,1 0 0,0 0 0,1 0 0,-1 1 0,1-1 0,0 1 0,0 0 0,0-1 0,-1 9 0,-2 10 0,2 1 0,1 0 0,0-1 0,2 1 0,4 38 0,-4-60 0,1-1 0,-1 1 0,0-1 0,1 1 0,-1-1 0,1 1 0,0-1 0,-1 0 0,1 1 0,0-1 0,0 0 0,0 0 0,0 1 0,0-1 0,0 0 0,0 0 0,0 0 0,0 0 0,1 0 0,-1-1 0,2 2 0,2 0 0,-1 0 0,1-1 0,-1 1 0,1-1 0,-1 0 0,1-1 0,5 1 0,3-1 0,0 0 0,0-1 0,-1 0 0,22-5 0,-30 4 0,-1 1 0,1 0 0,-1-1 0,1 0 0,-1 0 0,0 0 0,0 0 0,0 0 0,0-1 0,0 1 0,0-1 0,-1 0 0,1 0 0,-1 0 0,0 0 0,0 0 0,0 0 0,0-1 0,-1 1 0,3-7 0,1-7 0,-1 0 0,0-1 0,1-25 0,-4 30 0,1-1 0,0 1 0,1 0 0,6-20 0,-4 49 0,-3 13 0,-3 44 0,2 68 0,-1-139 0,0-1 0,0 1 0,0-1 0,0 1 0,1-1 0,-1 1 0,0-1 0,1 1 0,0-1 0,-1 1 0,1-1 0,0 1 0,-1-1 0,1 0 0,0 1 0,0-1 0,0 0 0,0 0 0,1 0 0,-1 0 0,0 0 0,0 0 0,1 0 0,1 1 0,0-1 0,0 0 0,-1-1 0,1 0 0,0 1 0,-1-1 0,1 0 0,0 0 0,0 0 0,-1-1 0,1 1 0,0-1 0,-1 1 0,4-2 0,3-2 0,0 1 0,-1-1 0,0-1 0,1 1 0,-2-1 0,1-1 0,10-8 0,-10 6 0,0 0 0,0 0 0,-1-1 0,-1 0 0,1 0 0,-1 0 0,8-17 0,-8 15 0,0 1 0,1-1 0,1 2 0,0-1 0,0 1 0,1 0 0,0 1 0,0 0 0,16-9 0,-12 7 0,-1 0 0,0-1 0,0 0 0,11-14 0,-20 21 0,1-2 0,-1 1 0,0 0 0,0-1 0,-1 1 0,0-1 0,0 0 0,0 0 0,0 0 0,-1 0 0,0 0 0,0 0 0,-1 0 0,0-11 0,-1 5 0,-1 1 0,0-1 0,-6-22 0,7 31 0,0-1 0,-1 1 0,1-1 0,-1 1 0,1 0 0,-1 0 0,0-1 0,0 1 0,0 0 0,-1 1 0,1-1 0,-1 0 0,1 1 0,-1-1 0,0 1 0,-4-3 0,36 46 0,9-6 0,2-3 0,2-1 0,64 36 0,49 36 0,-154-102 0,1 0 0,-1 0 0,1 0 0,-1 0 0,0 1 0,1-1 0,-1 0 0,0 1 0,0-1 0,0 1 0,0-1 0,0 1 0,0-1 0,0 1 0,-1 0 0,1 0 0,-1-1 0,1 1 0,-1 0 0,1 0 0,-1 0 0,0-1 0,0 1 0,0 0 0,0 0 0,-1 3 0,-1 0 0,0 1 0,0-1 0,-1 0 0,0 0 0,0 0 0,-8 9 0,7-10 0,1 2 0,-1-1 0,1 0 0,-1 1 0,1 0 0,-3 8 0,6-12 0,0 0 0,-1 0 0,1 0 0,0 0 0,0 0 0,0 0 0,0 0 0,1 0 0,-1 0 0,0 0 0,1 0 0,-1 0 0,1 0 0,0 0 0,0 0 0,0 0 0,0 0 0,0 0 0,0-1 0,0 1 0,1-1 0,-1 1 0,0-1 0,4 3 0,2 1-136,0 0-1,0-1 1,0 0-1,1-1 1,0 1-1,0-2 1,0 1-1,0-1 0,12 2 1,-2-1-6690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50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435 448 24575,'-4'-3'0,"1"-1"0,0 0 0,0-1 0,1 1 0,-1 0 0,1-1 0,0 0 0,0 1 0,0-1 0,1 0 0,-2-9 0,-3-62 0,6 61 0,-1 0 0,0-1 0,-5-19 0,4 27 0,0 0 0,0 0 0,-1 0 0,0 0 0,-1 1 0,0-1 0,-6-8 0,8 14 0,-1-1 0,1 1 0,-1 0 0,0-1 0,0 1 0,0 1 0,0-1 0,0 0 0,0 1 0,-1 0 0,1-1 0,0 1 0,-1 0 0,1 1 0,-1-1 0,1 1 0,-1 0 0,0-1 0,-4 2 0,-32-2 0,22-1 0,-1 2 0,1 0 0,0 1 0,0 0 0,-1 2 0,-31 8 0,45-8 0,-1 0 0,1 1 0,0-1 0,-1 1 0,2 1 0,-1-1 0,0 1 0,1-1 0,0 1 0,0 1 0,1-1 0,-1 0 0,1 1 0,0 0 0,1 0 0,-1-1 0,1 2 0,0-1 0,1 0 0,-2 12 0,-2 12 0,2 1 0,1 59 0,2-85 0,-1 53 0,-1-41 0,1 1 0,1-1 0,1 0 0,0 1 0,1-1 0,1 0 0,9 33 0,-8-44 0,0-1 0,0 1 0,0-1 0,0 1 0,1-1 0,0 0 0,0-1 0,0 1 0,1-1 0,0 0 0,-1-1 0,1 1 0,0-1 0,1 0 0,-1-1 0,1 1 0,-1-1 0,1 0 0,0-1 0,12 2 0,10 0 0,0-1 0,0-1 0,43-5 0,-65 4 0,-1-1 0,1 0 0,0-1 0,-1 0 0,1 0 0,-1 0 0,0-1 0,0 1 0,0-2 0,0 1 0,0-1 0,-1 1 0,10-10 0,-7 5 0,-1-1 0,0 1 0,0-1 0,-1 0 0,0-1 0,-1 0 0,8-19 0,-4 3 0,-1-1 0,-1 0 0,-2-1 0,-1 0 0,1-53 0,-5 59 14,-1 0-1,-2 1 0,0-1 0,-1 1 1,-1 0-1,-1 0 0,-1 1 1,-19-39-1,21 48-91,-1 1 0,1 1 0,-1-1-1,-1 1 1,0 0 0,0 0 0,-1 1 0,0 0 0,-1 1-1,1-1 1,-1 2 0,-1-1 0,1 1 0,-1 1 0,0-1-1,0 2 1,-1 0 0,-20-6 0,17 8-6748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5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24575,'497'0'-1365,"-481"0"-5461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5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24575,'3'0'0,"3"0"0,7 0 0,7 0 0,2-2 0,4-2 0,2 0 0,2 1 0,3 1 0,0 1 0,-3 0 0,0 1 0,-3 0 0,-3 0 0,-5 0-8191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57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24575,'0'3'0,"3"1"0,3 2 0,7 1 0,7 1 0,5 0 0,4-1 0,3-3 0,2-1 0,3-2 0,1 0 0,-1-1 0,0 0 0,-4-1 0,-2 1 0,-4-3 0,-3-1 0,-6 0-8191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2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24575,'352'-15'0,"-159"14"-1365,-179 1-5461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5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254 220 24575,'1'-9'0,"0"0"0,1 1 0,-1-1 0,2 1 0,-1-1 0,5-8 0,-3 8 0,-1 0 0,0-1 0,-1 0 0,3-15 0,-5 19 0,0 1 0,0-1 0,-1 1 0,0 0 0,0-1 0,0 1 0,0 0 0,-1 0 0,0 0 0,-5-10 0,6 14 0,1-1 0,-1 1 0,0 0 0,0-1 0,0 1 0,0 0 0,0 0 0,-1 0 0,1 0 0,0 0 0,0 0 0,-1 0 0,1 1 0,-1-1 0,1 0 0,-1 1 0,1-1 0,-1 1 0,1-1 0,-1 1 0,1 0 0,-1 0 0,1 0 0,-1-1 0,0 2 0,1-1 0,-1 0 0,1 0 0,-1 0 0,1 1 0,-1-1 0,1 1 0,-1-1 0,1 1 0,-1 0 0,1-1 0,0 1 0,-1 0 0,1 0 0,0 0 0,0 0 0,-2 2 0,0 0 0,-1 1 0,1 0 0,0 0 0,0 0 0,1 0 0,-1 1 0,1-1 0,0 1 0,0 0 0,0-1 0,0 6 0,-15 61 0,15-61 0,-4 36 0,1 1 0,3 0 0,2 0 0,6 52 0,-6-96 0,1-1 0,0 1 0,0-1 0,0 1 0,0-1 0,0 1 0,0-1 0,1 0 0,-1 0 0,1 0 0,0 0 0,-1 0 0,1 0 0,0 0 0,0 0 0,0-1 0,1 1 0,-1-1 0,0 1 0,0-1 0,1 0 0,-1 0 0,1 0 0,-1 0 0,1-1 0,-1 1 0,1-1 0,0 1 0,-1-1 0,5 0 0,-1 1 0,0-1 0,0 0 0,0 0 0,0 0 0,0-1 0,0 1 0,0-2 0,0 1 0,0-1 0,-1 0 0,1 0 0,8-5 0,-7 2 0,0 0 0,0-1 0,-1 0 0,0 0 0,-1-1 0,1 0 0,-1 0 0,-1 0 0,1 0 0,-1-1 0,0 0 0,4-13 0,0-7 0,-1 0 0,5-42 0,-3 15 0,-4 7 0,-4 39 0,-1 37 0,0 56 0,2-20 0,-4 0 0,-2 0 0,-3 0 0,-15 65 0,6-70 0,-35 88 0,43-129 0,0-1 0,-2 1 0,0-1 0,-1-1 0,0 0 0,-2 0 0,0-1 0,-28 25 0,36-37 0,1 0 0,-1 0 0,0 0 0,0-1 0,0 0 0,0 0 0,0 0 0,0 0 0,-1-1 0,1 0 0,-1 0 0,1 0 0,-1-1 0,1 0 0,-6-1 0,7 1 0,0 0 0,0-1 0,1 1 0,-1-1 0,1 0 0,-1 0 0,1 0 0,-1-1 0,1 1 0,-1-1 0,1 0 0,0 0 0,0 0 0,0-1 0,0 1 0,1 0 0,-1-1 0,0 0 0,1 0 0,0 0 0,0 0 0,-3-5 0,-2-9 17,1-1 0,1 0 1,1 0-1,0 0 0,2-1 0,-2-31 0,4 7-760,9-75 1,-5 93-6084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59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1 24575,'-8'1'0,"-1"2"0,0-1 0,0 1 0,1 0 0,0 1 0,0-1 0,0 2 0,0-1 0,0 1 0,1 1 0,-13 11 0,-15 9 0,3-6 0,0 3 0,2 0 0,1 2 0,1 1 0,-39 48 0,53-55 0,0 0 0,1 1 0,1 1 0,1 0 0,1 1 0,1 0 0,0 1 0,2 0 0,1 0 0,-4 28 0,0 31 0,3 1 0,8 145 0,0-219 0,0-1 0,1 1 0,0-1 0,1 0 0,0 1 0,0-1 0,0 0 0,1-1 0,0 1 0,1-1 0,0 1 0,0-1 0,0-1 0,8 8 0,11 8 0,0-1 0,41 28 0,-15-13 0,-8-7-1365,-22-17-5461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01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484 121 24575,'-3'-2'0,"0"0"0,0 0 0,0 0 0,1 0 0,-1 0 0,1-1 0,0 1 0,-1-1 0,1 1 0,0-1 0,0 0 0,1 0 0,-3-4 0,-7-9 0,5 10 0,0 0 0,0 0 0,-1 0 0,0 1 0,0 0 0,-1 0 0,1 1 0,-1 0 0,0 1 0,0-1 0,0 1 0,-1 1 0,1 0 0,-1 0 0,1 0 0,-1 1 0,0 1 0,-10 0 0,6 0 0,-1 1 0,1 1 0,0 0 0,0 1 0,0 0 0,0 1 0,0 0 0,1 2 0,0-1 0,0 1 0,-15 10 0,19-11 0,0 0 0,1 0 0,-1 1 0,1 0 0,0 1 0,0 0 0,1 0 0,0 0 0,0 1 0,1-1 0,0 1 0,0 1 0,1-1 0,0 1 0,0-1 0,1 1 0,0 0 0,1 1 0,0-1 0,0 0 0,1 1 0,0-1 0,1 15 0,0 49 0,-2-34 0,3-1 0,1 0 0,7 42 0,-6-71 0,0-1 0,0 1 0,0-1 0,1 0 0,0 0 0,1-1 0,0 1 0,0-1 0,1 0 0,-1-1 0,2 1 0,-1-1 0,1 0 0,0-1 0,0 1 0,0-1 0,14 6 0,-12-6 0,1 0 0,-1-1 0,1 0 0,0-1 0,1 0 0,-1-1 0,0 0 0,1 0 0,-1-1 0,1-1 0,0 0 0,-1 0 0,1-1 0,15-3 0,-20 2 0,-1 0 0,0 0 0,0-1 0,0 0 0,0 0 0,0 0 0,0 0 0,-1-1 0,1 0 0,-1 0 0,0 0 0,-1 0 0,1-1 0,-1 1 0,5-10 0,5-8 0,-2-1 0,11-31 0,-9 21 0,-2 10 0,-1 1 0,-2-2 0,0 1 0,-1-1 0,-2 0 0,0 0 0,-2 0 0,-1-1 0,-1-43 0,-1 67 3,0-1-1,0 0 0,-1 1 1,1-1-1,-1 0 0,0 1 1,1-1-1,-1 1 0,0-1 1,0 1-1,0-1 0,0 1 1,0 0-1,0-1 1,0 1-1,-1 0 0,1 0 1,0 0-1,-1 0 0,1 0 1,-1 0-1,1 0 0,-1 0 1,1 1-1,-1-1 0,0 1 1,1-1-1,-1 1 1,-3-1-1,-5 0-101,0 0 0,1 1 0,-1 0-1,-12 2 1,4 0-841,4-2-5886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02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24575,'48'2'-235,"0"3"-1,68 14 1,-93-15-424,-11-2-6167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03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24575,'0'3'0,"0"3"0,0 4 0,-3 3 0,-1 2 0,1 4 0,-3 2 0,0 0 0,2-1 0,-3-4 0,1-2 0,1 0 0,2-5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18.0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0 524 24575,'8'-13'0,"1"-1"0,0 2 0,0 0 0,2 0 0,17-17 0,-19 21 0,0 0 0,0-1 0,-1 0 0,-1-1 0,1 1 0,-2-1 0,1-1 0,-1 0 0,-1 1 0,7-21 0,-8 14 0,-1-1 0,-1 1 0,-1-1 0,0 1 0,-1-1 0,-5-30 0,4 37 0,-1 0 0,-1-1 0,0 1 0,0 0 0,-1 1 0,0-1 0,-1 1 0,0 0 0,-1 0 0,0 0 0,-11-12 0,-2 9 0,37 17 0,31 6 0,320 54 0,-325-59 0,-14-3 0,0 2 0,0 1 0,54 16 0,-83-21 0,-1 0 0,1 0 0,-1 0 0,1 1 0,0-1 0,-1 0 0,1 0 0,-1 1 0,1-1 0,0 0 0,-1 1 0,1-1 0,-1 0 0,1 1 0,-1-1 0,0 1 0,1-1 0,-1 1 0,1-1 0,-1 1 0,0-1 0,1 1 0,-1 0 0,0-1 0,0 1 0,1-1 0,-1 1 0,0 0 0,0 0 0,-13 13 0,-38 8 0,42-19 0,-4 3 0,3-3 0,0 1 0,0 1 0,0 0 0,1 0 0,-1 1 0,-8 7 0,17-11 0,-1-1 0,0 1 0,1 0 0,-1 0 0,1 0 0,-1 0 0,1 0 0,0 1 0,0-1 0,0 0 0,0 1 0,0-1 0,1 0 0,-1 1 0,1-1 0,-1 1 0,1-1 0,0 1 0,0-1 0,0 1 0,0-1 0,1 1 0,-1-1 0,0 1 0,1-1 0,0 1 0,0-1 0,0 0 0,0 1 0,0-1 0,0 0 0,2 2 0,1 3 0,0-1 0,1 1 0,0-1 0,0-1 0,0 1 0,1-1 0,0 0 0,0 0 0,12 8 0,65 26 0,-64-31 0,-17-5 0,1-1 0,-1 0 0,1 1 0,-1 0 0,0-1 0,0 1 0,0 0 0,0 0 0,-1 0 0,1 0 0,-1 1 0,0-1 0,0 0 0,0 1 0,0-1 0,-1 0 0,1 7 0,0-6 0,0 0 0,-1 0 0,2 1 0,-1-1 0,0 0 0,1 0 0,0 0 0,0 0 0,3 5 0,-4-9 0,0 1 0,-1-1 0,1 1 0,0-1 0,-1 1 0,1-1 0,0 0 0,0 1 0,-1-1 0,1 0 0,0 0 0,0 1 0,0-1 0,-1 0 0,1 0 0,0 0 0,0 0 0,0 0 0,0 0 0,-1 0 0,2 0 0,27-16 0,65-63 0,-89 75 0,-1 0 0,1 1 0,-1-1 0,0-1 0,-1 1 0,1-1 0,-1 1 0,0-1 0,0 0 0,0 0 0,-1 0 0,0-1 0,0 1 0,0-1 0,0 1 0,0-6 0,0-7 0,-1 1 0,-1 0 0,0 0 0,-3-20 0,3 34 0,-1 0 0,1 0 0,-1-1 0,0 1 0,0 0 0,0 0 0,0 0 0,0 0 0,-1 1 0,1-1 0,-1 0 0,0 1 0,0-1 0,0 1 0,0-1 0,0 1 0,-1 0 0,1 0 0,-1 0 0,1 0 0,-1 0 0,0 1 0,0-1 0,1 1 0,-1-1 0,0 1 0,0 0 0,0 1 0,-1-1 0,-3 0 0,-9-1 0,0 0 0,0 2 0,0 0 0,-27 4 0,36-3 0,3-1 0,1 1 0,-1-1 0,1 1 0,0 0 0,-1 0 0,1 1 0,0-1 0,0 1 0,0-1 0,0 1 0,0 0 0,0 0 0,1 0 0,-1 1 0,1-1 0,-1 0 0,-3 7 0,2-4 0,1 1 0,-1 1 0,1-1 0,1 0 0,-1 1 0,1 0 0,0-1 0,-1 13 0,1-8 0,1-1 0,1 1 0,-1-1 0,2 1 0,-1-1 0,2 1 0,-1-1 0,1 0 0,1 0 0,0 0 0,0 0 0,6 11 0,-3-13 0,0 0 0,1 0 0,-1 0 0,1-1 0,1 0 0,0-1 0,-1 0 0,2 0 0,-1 0 0,1-1 0,12 5 0,16 6 0,59 16 0,-45-16 0,-32-11 0,1-1 0,0 0 0,0-1 0,1-1 0,-1-2 0,0 1 0,30-5 0,-49 4 3,1 0 0,-1-1 0,1 1 0,-1-1 0,1 1-1,0-1 1,-1 1 0,0-1 0,1 0 0,-1 0 0,1 1 0,-1-1 0,0 0-1,0 0 1,1 0 0,-1-1 0,0 1 0,0 0 0,0 0 0,0-1 0,0 1-1,-1-1 1,1 1 0,0 0 0,-1-1 0,1 1 0,-1-1 0,1 0 0,-1-1-1,2-50-708,-3 41-39,1-3-6081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04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24575,'-2'0'0,"-5"0"0,0 3 0,1 3 0,1 4 0,2 3 0,1 2 0,1 2 0,0-1 0,2 2 0,-1-1 0,0 0 0,0 0 0,-2 0 0,-2-1 0,1 1 0,0-4-8191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06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24575,'0'-6'0,"2"-1"0,-1 1 0,1-1 0,0 1 0,0 0 0,1 0 0,-1 0 0,1 0 0,1 0 0,-1 1 0,1-1 0,6-6 0,-1 1 0,0 1 0,1 0 0,0 1 0,22-16 0,-32 24 0,1 1 0,-1-1 0,1 1 0,-1 0 0,1 0 0,-1-1 0,0 1 0,1 0 0,0 0 0,-1-1 0,1 1 0,-1 0 0,1 0 0,-1 0 0,1 0 0,-1 0 0,1 0 0,-1 0 0,1 0 0,-1 0 0,1 0 0,0 0 0,-1 0 0,1 0 0,-1 1 0,1-1 0,-1 0 0,1 0 0,-1 0 0,1 1 0,-1-1 0,1 0 0,0 1 0,6 20 0,-7 27 0,-4-24 32,0 0-1,-14 41 1,12-45-324,0-1 0,1 1 0,1 0 0,-2 37 0,7-43-6534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0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98 24575,'0'-1'0,"0"0"0,-1 0 0,1 0 0,-1 1 0,0-1 0,1 0 0,-1 0 0,0 1 0,1-1 0,-1 0 0,0 1 0,0-1 0,0 0 0,1 1 0,-1-1 0,0 1 0,0 0 0,0-1 0,0 1 0,0 0 0,0-1 0,0 1 0,0 0 0,0 0 0,0 0 0,0 0 0,-1 0 0,-34-2 0,32 1 0,-2 1 0,1 0 0,0 0 0,0 0 0,0 1 0,0-1 0,0 1 0,0 0 0,0 1 0,0-1 0,0 1 0,1 0 0,-1 0 0,0 0 0,1 1 0,0 0 0,-1 0 0,-4 4 0,6-3 0,-1 1 0,1-1 0,0 1 0,1 0 0,-1 0 0,1 0 0,0 0 0,0 0 0,1 0 0,-1 1 0,1-1 0,0 1 0,1-1 0,-1 1 0,1-1 0,1 6 0,-1 12 0,-1-11 0,1 0 0,1 1 0,0-1 0,4 18 0,-4-26 0,0-1 0,0 1 0,1-1 0,0 1 0,-1-1 0,1 0 0,0 1 0,1-1 0,-1 0 0,0-1 0,1 1 0,0 0 0,0-1 0,0 1 0,0-1 0,0 0 0,0 0 0,6 3 0,-2-2 0,-1 0 0,0-1 0,1 1 0,-1-1 0,1-1 0,0 1 0,0-1 0,-1 0 0,1-1 0,0 1 0,0-2 0,0 1 0,0-1 0,0 0 0,-1 0 0,1 0 0,10-5 0,-11 3 0,-1 0 0,0 0 0,1 0 0,-1-1 0,-1 0 0,1 0 0,-1 0 0,1-1 0,-1 0 0,0 0 0,-1 0 0,1 0 0,-1 0 0,0-1 0,0 1 0,-1-1 0,0 0 0,0 0 0,2-8 0,6-26-273,-1 0 0,-3 0 0,-1-1 0,0-53 0,-5 80-6553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08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24575,'2'0'0,"1"1"0,-1 0 0,0 0 0,1 0 0,-1 0 0,0 0 0,1 0 0,-1 1 0,0-1 0,0 1 0,0-1 0,0 1 0,0 0 0,-1 0 0,1 0 0,-1 0 0,1 0 0,-1 0 0,1 0 0,-1 1 0,1 3 0,3 3 0,-1 0 0,-1 0 0,0 0 0,3 14 0,-6-20 0,1 1 0,-1-1 0,0 0 0,0 0 0,0 0 0,0 1 0,0-1 0,-1 0 0,0 0 0,1 0 0,-1 0 0,0 0 0,-1 0 0,1 0 0,0 0 0,-1 0 0,0-1 0,1 1 0,-1 0 0,0-1 0,-1 1 0,1-1 0,-3 2 0,-4 3 0,-1 0 0,-1-1 0,1 0 0,-22 8 0,-13 9 0,44-23 0,0 0 0,1 0 0,-1 0 0,1 1 0,-1-1 0,1 0 0,-1 0 0,1 1 0,-1-1 0,1 1 0,-1-1 0,1 0 0,-1 1 0,1-1 0,-1 1 0,1-1 0,0 1 0,-1-1 0,1 1 0,0-1 0,-1 1 0,1-1 0,0 1 0,0 0 0,0-1 0,-1 1 0,1-1 0,0 1 0,0 0 0,0-1 0,0 1 0,0-1 0,0 1 0,0 0 0,0-1 0,1 1 0,-1 0 0,1 1 0,1-1 0,-1 0 0,1 0 0,0 0 0,-1 0 0,1 0 0,0 0 0,0 0 0,-1 0 0,1-1 0,4 2 0,62 9 0,-64-10 0,53 6-77,110 8-1211,-151-15-5538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1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24575,'5'0'0,"-1"0"0,0 0 0,1 0 0,-1 0 0,0 1 0,1 0 0,-1 0 0,0 0 0,0 0 0,0 1 0,0 0 0,0 0 0,0 0 0,0 0 0,0 0 0,5 6 0,-5-3 0,0 0 0,-1 0 0,0 0 0,0 1 0,0 0 0,0-1 0,-1 1 0,0 0 0,-1 0 0,1 0 0,0 9 0,1-1 0,-1 1 0,0-1 0,-1 1 0,-1-1 0,0 1 0,-1 0 0,-6 25 0,5-30 0,-2 0 0,1 0 0,-1-1 0,-1 0 0,0 0 0,0 0 0,0 0 0,-1-1 0,-1 0 0,1 0 0,-16 13 0,-59 39 0,68-52 0,67-10-9,-35 2-1347,-3 0-5470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1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38 24575,'-5'-4'0,"1"0"0,-1 0 0,0 1 0,0 0 0,0 0 0,0 0 0,0 1 0,-1 0 0,1 0 0,-1 0 0,1 0 0,-1 1 0,0 0 0,0 0 0,1 1 0,-1-1 0,0 1 0,0 1 0,0-1 0,0 1 0,1 0 0,-1 0 0,0 1 0,1-1 0,-1 1 0,1 1 0,-1-1 0,1 1 0,0 0 0,-9 6 0,6-3 0,0 0 0,0 0 0,0 0 0,1 1 0,0 0 0,0 0 0,1 1 0,0 0 0,0 0 0,1 1 0,0-1 0,1 1 0,0 0 0,0 1 0,0-1 0,2 0 0,-4 17 0,-3 38 0,5-48 0,2 1 0,-1-1 0,2 1 0,0-1 0,1 1 0,1-1 0,0 1 0,5 18 0,-4-31 0,1 1 0,0-1 0,0 0 0,0 0 0,0 0 0,1 0 0,-1-1 0,1 1 0,0-1 0,0 0 0,0 0 0,1-1 0,-1 1 0,1-1 0,-1 0 0,1 0 0,0 0 0,0-1 0,0 0 0,7 1 0,-6 0 0,1 0 0,0-1 0,-1 0 0,1-1 0,0 0 0,-1 0 0,1 0 0,0 0 0,0-1 0,-1-1 0,1 1 0,-1-1 0,1 0 0,-1 0 0,7-4 0,-4-1 0,-1-1 0,1 0 0,-1 0 0,-1-1 0,0 0 0,0 0 0,0 0 0,-1-1 0,8-20 0,-5 9 0,-1 1 0,-1-2 0,-1 1 0,4-27 0,-7 23 0,-3 19 0,0 21 0,0 337-1365,0-338-5461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14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151 154 24575,'1'-7'0,"-1"1"0,0-1 0,-1 0 0,0 1 0,0-1 0,0 0 0,-1 1 0,0 0 0,-4-10 0,5 14 0,-1-1 0,0 1 0,0 0 0,0 0 0,0 0 0,0 1 0,0-1 0,0 0 0,0 1 0,-1 0 0,1-1 0,-1 1 0,1 0 0,-1 0 0,1 0 0,-1 0 0,0 1 0,0-1 0,1 1 0,-1 0 0,0 0 0,1 0 0,-1 0 0,0 0 0,-5 1 0,5 0 0,0-1 0,0 1 0,-1 0 0,1 0 0,0 1 0,0-1 0,0 0 0,0 1 0,1 0 0,-1 0 0,0 0 0,1 0 0,-1 0 0,1 0 0,0 1 0,0-1 0,-1 1 0,2-1 0,-1 1 0,0 0 0,1 0 0,-1 0 0,1 0 0,0 0 0,0 0 0,0 0 0,0 1 0,0-1 0,0 5 0,-1 12 0,0 0 0,0 0 0,4 33 0,-2-35 0,0-15 0,0 0 0,0 0 0,1 0 0,-1 0 0,1 0 0,-1 0 0,1 0 0,0-1 0,0 1 0,0 0 0,1-1 0,-1 1 0,0 0 0,1-1 0,0 0 0,0 1 0,-1-1 0,2 0 0,-1 0 0,0 0 0,0 0 0,0 0 0,1-1 0,-1 1 0,1-1 0,0 1 0,-1-1 0,1 0 0,0 0 0,0 0 0,-1-1 0,1 1 0,0-1 0,0 1 0,0-1 0,0 0 0,0 0 0,0 0 0,0 0 0,0-1 0,-1 1 0,1-1 0,0 0 0,0 0 0,0 0 0,-1 0 0,1 0 0,0-1 0,-1 1 0,4-3 0,-1-1 0,-1 0 0,1 0 0,-1 0 0,0-1 0,-1 1 0,1-1 0,-1 0 0,0 0 0,0 0 0,-1 0 0,0-1 0,0 1 0,1-13 0,2-7 0,-2 0 0,0-29 0,-2 49-85,-1 0 0,1 0-1,-1 0 1,-1 0 0,1 0-1,-1 0 1,0 0 0,-1 0-1,1 0 1,-1 0 0,0 1-1,-1-1 1,1 1 0,-1-1-1,-6-8 1,0 5-6741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17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24575,'-2'0'0,"1"1"0,-1 0 0,1 0 0,0 0 0,-1 0 0,1 0 0,0 0 0,0 1 0,0-1 0,0 0 0,0 1 0,0-1 0,0 0 0,0 1 0,0-1 0,1 1 0,-1-1 0,0 3 0,-13 32 0,14-34 0,-11 41 0,3 0 0,1 0 0,3 0 0,1 1 0,5 69 0,-2-42 0,1-62 0,0 0 0,1 0 0,-1 0 0,2 0 0,-1 0 0,1-1 0,0 1 0,1-1 0,0 0 0,1 0 0,0 0 0,0 0 0,0-1 0,1 0 0,0 0 0,11 9 0,-17-15 4,1-1-1,0 1 0,0-1 0,-1 0 1,1 1-1,0-1 0,0 0 0,0 0 1,-1 0-1,1 0 0,0 1 0,0-1 1,0 0-1,-1 0 0,1-1 1,0 1-1,0 0 0,0 0 0,0 0 1,-1 0-1,1-1 0,0 1 0,0 0 1,-1-1-1,1 1 0,0-1 1,-1 1-1,1 0 0,0-1 0,-1 0 1,1 1-1,0-2 0,16-22-1476,-9 6-5353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1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24575,'0'3'0,"6"4"0,4 0 0,4 0 0,2-3 0,1 3 0,0-2 0,1 0 0,-1-2 0,1 2 0,-2 0 0,-2-2-8191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19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24575,'-3'1'0,"0"-1"0,0 1 0,0 0 0,-1 0 0,1 0 0,0 1 0,0-1 0,0 1 0,1-1 0,-1 1 0,0 0 0,1 0 0,-5 5 0,-34 37 0,30-31 0,7-8 3,0 1 1,0 0-1,0 0 0,1 0 0,0 0 0,0 0 0,0 1 0,1 0 1,0-1-1,0 1 0,1 0 0,-1 9 0,0 8-72,2 1 1,2 29-1,1 1-1131,-3-40-5626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18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267 103 24575,'0'-4'0,"0"0"0,0 0 0,-1 0 0,1 0 0,-1 0 0,0 0 0,0 1 0,0-1 0,-1 0 0,1 1 0,-1-1 0,0 1 0,0-1 0,0 1 0,0 0 0,-1 0 0,1 0 0,-1 0 0,0 0 0,0 0 0,0 1 0,0 0 0,0-1 0,-1 1 0,1 1 0,-1-1 0,1 0 0,-1 1 0,-7-3 0,-3 1 0,0 1 0,0 0 0,0 0 0,0 2 0,0-1 0,0 2 0,-16 2 0,27-2 0,-1 0 0,1 0 0,0 1 0,0-1 0,0 1 0,0-1 0,1 1 0,-1 0 0,0 0 0,1 1 0,-1-1 0,1 0 0,0 1 0,0-1 0,0 1 0,0 0 0,0 0 0,1 0 0,-1 0 0,1 0 0,0 0 0,0 0 0,0 0 0,0 0 0,-1 6 0,-1 9 0,0 0 0,1 0 0,0 23 0,1-15 0,1 0 0,1 0 0,2-1 0,5 28 0,-5-43 0,0-1 0,0 1 0,1-1 0,0 0 0,1 0 0,0 0 0,1 0 0,-1-1 0,2 0 0,-1 0 0,1-1 0,0 0 0,11 9 0,-8-8 0,1-1 0,-1 1 0,2-2 0,-1 1 0,1-2 0,0 1 0,0-2 0,1 1 0,-1-2 0,1 0 0,22 3 0,-28-6 0,0 0 0,0 0 0,0 0 0,0-1 0,0 0 0,0 0 0,-1-1 0,1 1 0,0-2 0,-1 1 0,1-1 0,-1 0 0,0 0 0,0-1 0,0 1 0,-1-1 0,1-1 0,-1 1 0,0-1 0,0 0 0,0 0 0,-1 0 0,6-9 0,0-4-1365,-3 2-5461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1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24575,'4'0'0,"0"0"0,1 0 0,-1 0 0,0 0 0,0 1 0,0 0 0,0-1 0,0 2 0,0-1 0,0 0 0,-1 1 0,1 0 0,0 0 0,5 3 0,-7-2 0,0 0 0,0 0 0,0 0 0,0 0 0,0 0 0,0 0 0,-1 0 0,0 1 0,1-1 0,-1 0 0,-1 1 0,1-1 0,0 1 0,-1 0 0,0-1 0,0 1 0,0 4 0,1 14 0,0-11 0,-1 0 0,0 0 0,0 0 0,-5 19 0,5-28 0,-1 0 0,1 1 0,-1-1 0,0 0 0,1-1 0,-1 1 0,0 0 0,-1 0 0,1 0 0,0 0 0,0-1 0,-1 1 0,1-1 0,-1 1 0,1-1 0,-1 0 0,0 1 0,0-1 0,1 0 0,-1 0 0,0 0 0,0 0 0,0 0 0,0-1 0,0 1 0,0-1 0,0 1 0,-1-1 0,-3 0 0,-9 0 0,12 0 0,0 0 0,0-1 0,0 1 0,0 0 0,0 1 0,0-1 0,0 1 0,0-1 0,0 1 0,0 0 0,-3 1 0,43 6 0,128 6-1365,-150-12-5461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2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24575,'-2'0'0,"-1"1"0,1-1 0,0 1 0,-1-1 0,1 1 0,0 0 0,0 0 0,0 0 0,0 0 0,0 0 0,0 0 0,0 1 0,0-1 0,0 1 0,0-1 0,1 1 0,-1 0 0,1 0 0,-1 0 0,1 0 0,0 0 0,0 0 0,0 0 0,0 0 0,0 0 0,0 0 0,1 1 0,-1-1 0,1 0 0,-1 0 0,1 1 0,0 2 0,-2 13 0,0 0 0,2-1 0,1 23 0,0-21 0,-2 16-118,0-21 168,1 0 0,0-1-1,1 1 1,5 25 0,-5-36-102,-1-1 1,1 1-1,0 0 1,1 0-1,-1-1 0,0 1 1,1-1-1,-1 1 1,1-1-1,0 0 1,-1 0-1,1 1 0,1-1 1,-1-1-1,0 1 1,0 0-1,1 0 0,-1-1 1,1 1-1,-1-1 1,1 0-1,-1 0 0,1 0 1,0 0-1,0 0 1,0-1-1,-1 1 1,5 0-1,6-1-6774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24575,'2'0'0,"0"1"0,0-1 0,-1 1 0,1-1 0,0 1 0,0 0 0,0 0 0,0-1 0,-1 1 0,1 1 0,0-1 0,-1 0 0,1 0 0,-1 1 0,1-1 0,-1 0 0,0 1 0,1 0 0,-1-1 0,0 1 0,0 0 0,0-1 0,0 1 0,-1 0 0,1 0 0,0 2 0,14 59 0,-12-46 0,1 1 40,-1-1 0,1 29 0,-3-41-139,-1 0 0,0-1 0,-1 1 0,1 0 0,-1 0 0,0-1 0,0 1 0,-1 0 0,1-1 0,-1 1 0,0-1 0,0 0 0,-1 1 0,-4 5 0,-3 1-6727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3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 24575,'-27'-1'0,"16"0"0,-1 1 0,1 0 0,-1 1 0,1 0 0,-1 1 0,-12 3 0,21-3 0,0-1 0,0 0 0,0 1 0,1-1 0,-1 1 0,0 0 0,1 0 0,0 0 0,-1 0 0,1 0 0,0 1 0,0-1 0,0 1 0,0-1 0,1 1 0,-1 0 0,1 0 0,-1 0 0,1 0 0,0 0 0,0 0 0,1 0 0,-1 0 0,1 0 0,-1 0 0,1 0 0,0 5 0,3 143-1365,-3-137-5461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3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24575,'0'6'0,"0"4"0,3 1 0,0 1 0,1 1 0,-1 2 0,-1 0 0,-1 2 0,0-1 0,-1 1 0,0 0 0,0 0 0,0-4-8191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2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47 24575,'1'0'0,"0"-1"0,0 1 0,-1-1 0,1 0 0,0 1 0,-1-1 0,1 0 0,0 0 0,-1 1 0,1-1 0,-1 0 0,1 0 0,-1 0 0,1 0 0,-1 0 0,0 1 0,1-1 0,-1 0 0,0 0 0,0 0 0,0 0 0,0 0 0,0 0 0,0 0 0,0 0 0,0 0 0,0 0 0,0 0 0,0 0 0,-1 0 0,1 0 0,0 0 0,-1 0 0,1 1 0,-1-1 0,1 0 0,-1 0 0,1 0 0,-1 1 0,0-1 0,0-1 0,-1 1 0,0 0 0,0-1 0,0 1 0,0 0 0,0 0 0,0 0 0,0 1 0,0-1 0,-1 0 0,1 1 0,0 0 0,0-1 0,-1 1 0,1 0 0,0 0 0,-5 1 0,1-1 0,1 1 0,-1 1 0,0-1 0,0 1 0,1 0 0,-1 0 0,1 1 0,0-1 0,-1 1 0,1 0 0,0 1 0,1-1 0,-1 1 0,1 0 0,-1 0 0,1 1 0,1-1 0,-1 1 0,-6 10 0,6-5 0,0 0 0,0 0 0,1 1 0,0 0 0,1 0 0,0-1 0,1 1 0,0 0 0,1 21 0,1 7 0,-2-22 0,0-1 0,2 0 0,0 1 0,1-1 0,0 0 0,2 0 0,0 0 0,8 22 0,-7-30 0,0 0 0,0-1 0,0 0 0,1 0 0,0 0 0,0 0 0,1-1 0,0 0 0,0-1 0,1 1 0,-1-2 0,1 1 0,0-1 0,16 7 0,-18-9 0,-1 0 0,1-1 0,-1 1 0,1-1 0,0 0 0,0-1 0,-1 1 0,1-1 0,0 0 0,0-1 0,0 1 0,-1-1 0,1 0 0,0-1 0,-1 1 0,1-1 0,-1 0 0,0-1 0,1 1 0,-1-1 0,0 0 0,-1 0 0,9-8 0,13-12 0,-20 19 0,0-1 0,0 0 0,0 0 0,-1-1 0,0 0 0,0 1 0,0-2 0,-1 1 0,0 0 0,0-1 0,-1 0 0,0 0 0,0 0 0,0 0 0,-1-1 0,2-7 0,-3 4 0,1-1 0,-1 1 0,-1-1 0,0 1 0,-1-1 0,0 1 0,-1 0 0,0-1 0,-1 1 0,0 0 0,-1 0 0,-6-15 0,5 19 0,1-1 0,-1 1 0,0 0 0,-1 1 0,0-1 0,0 1 0,0 0 0,0 1 0,-1 0 0,0 0 0,0 0 0,-1 1 0,1 0 0,-1 0 0,0 0 0,0 2 0,-12-4 0,-42-9-1365,48 13-5461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25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24575,'0'3'0,"3"1"0,3-1 0,4 3 0,3 0 0,5-1 0,2-2 0,3 0 0,1 1 0,-1 0 0,-5 2 0,-2 1 0,-1-2 0,0-1 0,-1-2 0,-2-1-8191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25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24575,'0'2'0,"0"5"0,0 3 0,-3 0 0,-1 2 0,1 0 0,-3 2 0,0 1 0,1 1 0,-1 1 0,0-1 0,1 1 0,-1-3 0,0-1 0,2-2-8191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26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24575,'0'3'0,"0"4"0,0 3 0,0 3 0,0 2 0,0 4 0,0 1 0,0 1 0,0-1 0,0-1 0,0 0 0,0-2 0,0 0 0,0-3-8191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30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24575,'1'-5'0,"0"1"0,0-1 0,1 1 0,0-1 0,0 1 0,0 0 0,1 0 0,-1 0 0,1 0 0,0 1 0,5-6 0,16-25 0,-23 31 0,0 1 0,0-1 0,1 0 0,-1 0 0,1 1 0,0-1 0,0 1 0,0 0 0,0-1 0,0 1 0,1 0 0,2-2 0,-5 4 0,0 0 0,1 0 0,-1 0 0,0 0 0,1 0 0,-1 0 0,1 0 0,-1 0 0,0 0 0,1 0 0,-1 0 0,0 0 0,1 0 0,-1 0 0,1 0 0,-1 0 0,0 0 0,1 0 0,-1 0 0,0 1 0,1-1 0,-1 0 0,0 0 0,1 0 0,-1 1 0,0-1 0,1 0 0,-1 1 0,0-1 0,0 0 0,1 0 0,-1 1 0,7 25 0,-5 50 74,-3-58-434,1 0 1,1 0-1,5 29 0,-3-32-6466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19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283 134 24575,'-5'-10'0,"-1"0"0,-1 1 0,1 0 0,-1 0 0,-1 1 0,0-1 0,0 2 0,-1-1 0,-17-11 0,19 14 0,0 1 0,-1 0 0,0 0 0,1 0 0,-1 1 0,-1 0 0,1 1 0,0 0 0,-1 0 0,1 1 0,-1 0 0,1 0 0,-13 1 0,18 1 0,-1 0 0,1 1 0,0-1 0,0 1 0,0-1 0,1 1 0,-1 0 0,0 0 0,1 0 0,-1 0 0,1 1 0,-1-1 0,1 1 0,0-1 0,0 1 0,0 0 0,1 0 0,-1 0 0,1 0 0,0 0 0,-1 0 0,1 0 0,0 0 0,1 1 0,-2 5 0,-1 10 0,0 0 0,-2 38 0,5-34 0,2 158 0,-1-179 0,-1-1 0,1 1 0,-1 0 0,1 0 0,0 0 0,0-1 0,0 1 0,0 0 0,0-1 0,0 1 0,0-1 0,1 1 0,-1-1 0,0 0 0,1 1 0,-1-1 0,1 0 0,0 0 0,-1 0 0,1 0 0,0-1 0,-1 1 0,1 0 0,0-1 0,0 1 0,0-1 0,0 1 0,0-1 0,0 0 0,3 0 0,10 1 0,1 0 0,30-4 0,-21 1 0,-12 1 15,-1 0 0,1 0 0,-1-2 0,1 1 0,-1-2 0,0 1 0,12-7 0,-18 7-121,1 0 0,-1 0 0,0-1 0,0 0 0,0 0 0,0 0-1,-1-1 1,0 0 0,0 0 0,0-1 0,-1 1 0,1-1 0,5-11 0,-4 3-6720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3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5 133 24575,'-1'-30'0,"-1"22"0,1 0 0,1 1 0,0-1 0,0 1 0,0-1 0,1 0 0,0 1 0,0-1 0,1 1 0,0 0 0,5-13 0,-5 26 0,0-1 0,-1 1 0,0 0 0,0 0 0,0 10 0,-1-7 21,1 1 1,1-1-1,0 0 0,0 1 0,7 16 0,5 23-1513,-12-36-5334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32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24575,'0'-1'0,"1"0"0,-1 0 0,1 0 0,-1 0 0,1 1 0,-1-1 0,1 0 0,0 0 0,-1 1 0,1-1 0,0 0 0,0 1 0,-1-1 0,1 0 0,0 1 0,0-1 0,0 1 0,0 0 0,0-1 0,0 1 0,0 0 0,0-1 0,0 1 0,0 0 0,0 0 0,0 0 0,0 0 0,0 0 0,0 0 0,-1 0 0,1 0 0,2 1 0,32 3 0,-31-3 0,-1 0 0,0 1 0,0-1 0,0 1 0,0-1 0,0 1 0,-1 0 0,1 0 0,0 0 0,-1 1 0,0-1 0,1 1 0,-1-1 0,0 1 0,0 0 0,0-1 0,-1 1 0,1 0 0,-1 0 0,1 1 0,-1-1 0,0 0 0,0 0 0,-1 1 0,1 4 0,1 7 0,-1 1 0,-1 0 0,-1-1 0,-3 20 0,3-25 0,1-7 0,-1 1 0,0-1 0,0 0 0,0 0 0,0 0 0,0 0 0,-1 0 0,1 0 0,-1 0 0,0 0 0,0 0 0,0-1 0,0 1 0,0-1 0,-1 0 0,1 1 0,-1-1 0,1 0 0,-1-1 0,0 1 0,0 0 0,0-1 0,0 1 0,0-1 0,0 0 0,0 0 0,-1 0 0,1-1 0,0 1 0,-5-1 0,67 25 0,21-17-1365,-65-7-5461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3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24575,'-7'0'0,"0"0"0,0 1 0,1 0 0,-1 0 0,0 0 0,0 1 0,1 0 0,-1 0 0,1 0 0,0 1 0,-1 0 0,1 0 0,0 1 0,1 0 0,-1 0 0,1 0 0,0 1 0,-7 7 0,7-5 0,0 0 0,0 0 0,1 1 0,0-1 0,1 1 0,-1 0 0,2 0 0,-1 1 0,1-1 0,0 0 0,1 1 0,0-1 0,0 1 0,1 12 0,0 61 0,3 79 0,-1-146-1365,2-4-5461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33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24575,'3'1'0,"1"-1"0,-1 1 0,0 0 0,1 0 0,-1 0 0,0 0 0,1 0 0,-1 1 0,0 0 0,0 0 0,0-1 0,0 2 0,-1-1 0,1 0 0,-1 0 0,1 1 0,-1 0 0,0-1 0,0 1 0,0 0 0,0 0 0,2 4 0,5 11 0,0 1 0,10 35 0,-7-21 0,-3-5-52,-1 1 0,-2 0 0,-1 1 0,-1-1-1,-2 1 1,0 0 0,-5 40 0,3-19-896,0-37-5878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3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84 24575,'-8'-8'0,"-1"1"0,0-1 0,0 2 0,0-1 0,-1 1 0,0 0 0,0 1 0,0 0 0,-1 1 0,0 0 0,0 1 0,-18-3 0,-6 1 0,-1 2 0,-60 3 0,84 0 0,9 0 0,1 0 0,-1 0 0,1 1 0,-1-1 0,1 1 0,0-1 0,-1 1 0,1 0 0,-1 0 0,1 0 0,0 0 0,0 0 0,0 1 0,0-1 0,0 1 0,0-1 0,0 1 0,0 0 0,1 0 0,-1 0 0,0 0 0,1 0 0,0 0 0,-1 0 0,1 0 0,0 0 0,0 1 0,0-1 0,1 1 0,-1-1 0,0 0 0,1 5 0,-2 9 0,1 0 0,0 0 0,2 0 0,2 21 0,0 0 0,0-4 0,1 0 0,2 0 0,2-1 0,0 0 0,2 0 0,22 45 0,-28-68 0,0-1 0,1 0 0,0 0 0,0-1 0,1 0 0,0 1 0,0-2 0,1 1 0,0-1 0,0 0 0,0 0 0,1-1 0,11 6 0,-15-9 0,0 0 0,0 0 0,1 0 0,-1-1 0,1 0 0,-1 0 0,1 0 0,-1 0 0,1-1 0,0 0 0,-1 0 0,1 0 0,0 0 0,-1-1 0,1 0 0,0 0 0,-1 0 0,1 0 0,-1-1 0,0 0 0,1 0 0,-1 0 0,0 0 0,0-1 0,0 1 0,-1-1 0,7-6 0,-1-1 0,1 0 0,-2-1 0,1 0 0,-2 0 0,1-1 0,-2 0 0,1-1 0,-2 1 0,0-1 0,0 0 0,-1-1 0,3-20 0,-1-9 0,-2 0 0,-2-70 0,-2 141 0,1-1 0,1 0 0,1 0 0,10 33 0,-6-28 0,-1 0 0,-1 0 0,0 37 0,0 3 0,-3-60-1365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38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24575,'5'0'0,"0"0"0,0-1 0,0 0 0,0 0 0,0 0 0,0-1 0,-1 0 0,1 0 0,0 0 0,-1 0 0,0-1 0,1 0 0,6-6 0,4-4 0,0-2 0,15-19 0,-20 22 0,1 0 0,0 0 0,17-13 0,-28 25 0,1 0 0,-1-1 0,0 1 0,1 0 0,-1 0 0,1-1 0,-1 1 0,0 0 0,1 0 0,-1 0 0,1-1 0,-1 1 0,0 0 0,1 0 0,-1 0 0,1 0 0,-1 0 0,1 0 0,-1 0 0,1 0 0,-1 0 0,1 0 0,-1 0 0,0 0 0,1 0 0,-1 0 0,1 1 0,-1-1 0,1 0 0,-1 0 0,0 0 0,1 1 0,-1-1 0,0 0 0,1 0 0,0 1 0,6 20 0,-6 32 0,-2-48 0,-1 201-1365,2-192-5461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24575,'8'-1'0,"0"1"0,0 1 0,0-1 0,0 1 0,-1 1 0,1-1 0,0 1 0,11 5 0,-17-5 0,1-1 0,0 1 0,-1 0 0,1 0 0,-1 0 0,0 1 0,0-1 0,0 0 0,0 1 0,0-1 0,-1 1 0,1 0 0,-1 0 0,1-1 0,-1 1 0,0 0 0,0 0 0,0 0 0,-1 0 0,1 1 0,-1-1 0,0 0 0,1 0 0,-2 4 0,2-2 0,-1 1 0,0-1 0,0 1 0,0 0 0,-1-1 0,0 1 0,0-1 0,-1 1 0,1-1 0,-4 7 0,3-9 0,0 0 0,-1 0 0,1 0 0,-1 0 0,0-1 0,0 0 0,0 1 0,0-1 0,0 0 0,0 0 0,0-1 0,-1 1 0,1-1 0,-1 1 0,1-1 0,-6 1 0,5-1 0,0 0 0,1-1 0,-1 1 0,1 0 0,0 0 0,-1 0 0,1 1 0,0-1 0,0 1 0,0-1 0,0 1 0,0 0 0,0 1 0,0-1 0,1 0 0,-1 1 0,-2 3 0,5-5 0,1-1 0,-1 1 0,0 0 0,0-1 0,1 1 0,-1 0 0,0-1 0,1 1 0,-1-1 0,1 1 0,-1-1 0,1 1 0,-1-1 0,1 1 0,-1-1 0,1 1 0,-1-1 0,1 1 0,0-1 0,-1 0 0,1 0 0,0 1 0,-1-1 0,1 0 0,0 0 0,0 0 0,-1 1 0,1-1 0,0 0 0,-1 0 0,1 0 0,0 0 0,0-1 0,30 3 0,-28-2 0,14 1-341,1-1 0,0-1-1,33-7 1,-37 5-6485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24575,'-3'0'0,"0"1"0,1-1 0,-1 1 0,0-1 0,1 1 0,-1 0 0,1 0 0,-1 0 0,1 0 0,-1 1 0,1-1 0,0 1 0,-1-1 0,1 1 0,0 0 0,0 0 0,0 0 0,0 0 0,1 0 0,-1 0 0,1 1 0,-1-1 0,1 1 0,0-1 0,0 1 0,-1 2 0,-4 10 0,1 1 0,1 0 0,-3 23 0,1-7 0,1-10-341,1 1 0,1-1-1,0 28 1,3-35-6485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24575,'6'7'0,"1"-1"0,-1 1 0,-1 0 0,1 0 0,-1 1 0,-1-1 0,1 1 0,-1 0 0,-1 1 0,0-1 0,0 0 0,0 1 0,2 14 0,-4-14-50,12 56-388,-3 0-1,1 72 1,-11-123-6388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7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24575,'3'0'0,"3"0"0,4 0 0,3 0 0,0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19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322 145 24575,'0'-6'0,"1"-1"0,-2 1 0,1 0 0,-1 0 0,1 0 0,-2 0 0,1 0 0,-1 0 0,0 0 0,0 0 0,-6-10 0,5 13 0,0 0 0,0 0 0,0 0 0,0 1 0,0-1 0,-1 1 0,1 0 0,-1 0 0,0 0 0,0 0 0,1 1 0,-1 0 0,0 0 0,0 0 0,0 0 0,-1 0 0,1 1 0,-7-1 0,6 1 0,-1-1 0,1 1 0,0 0 0,-1 0 0,1 0 0,-1 1 0,1 0 0,0 0 0,-1 0 0,1 1 0,0 0 0,0 0 0,0 0 0,-5 3 0,6-1 0,0 0 0,0-1 0,0 1 0,1 1 0,0-1 0,0 0 0,0 1 0,0 0 0,1-1 0,0 1 0,0 0 0,0 0 0,1 1 0,-2 6 0,-7 29 0,3 0 0,1 0 0,2 0 0,2 0 0,4 64 0,-2-103 0,1 0 0,-1 0 0,0 0 0,0 0 0,1 0 0,0 0 0,-1 0 0,1 0 0,0 0 0,0 0 0,0 0 0,0-1 0,0 1 0,0 0 0,0-1 0,1 1 0,-1 0 0,1-1 0,-1 0 0,1 1 0,-1-1 0,1 0 0,0 0 0,0 0 0,0 0 0,0 0 0,-1 0 0,1 0 0,0-1 0,0 1 0,1-1 0,-1 0 0,0 1 0,0-1 0,0 0 0,0 0 0,0 0 0,0 0 0,0-1 0,4 0 0,0 0 0,1-1 0,-1 0 0,0 0 0,0 0 0,1-1 0,-2 0 0,1 0 0,0-1 0,-1 1 0,1-1 0,8-8 0,6-13 0,-1 0 0,-1-1 0,-1-1 0,-1-1 0,-2 0 0,-1-1 0,-1-1 0,-1 1 0,-2-2 0,-1 0 0,8-63 0,-15 68 0,-3 21 0,-3 17 0,-81 328 0,79-308 0,-2 11 0,-1-1 0,-2 0 0,-1-1 0,-23 46 0,33-81 0,1-1 0,-1 0 0,0 1 0,0-1 0,-1-1 0,1 1 0,-1 0 0,0-1 0,-1 0 0,1 0 0,-1 0 0,1-1 0,-1 1 0,0-1 0,0 0 0,-1-1 0,1 1 0,-1-1 0,1 0 0,-1 0 0,0-1 0,0 0 0,1 0 0,-1 0 0,0-1 0,-9 0 0,2 1-117,9-1 28,0 1 0,0-1 0,0 0 0,-1 0-1,1-1 1,0 1 0,0-1 0,0 0 0,0 0 0,0 0-1,0-1 1,0 1 0,-5-4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24575,'98'-18'0,"162"19"-1365,-243-1-5461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0:4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24575,'2'1'0,"1"0"0,0 1 0,-1 0 0,1-1 0,-1 1 0,0 0 0,0 0 0,1 0 0,-1 1 0,-1-1 0,4 5 0,3 2 0,17 17 0,-1 2 0,-1 1 0,-2 1 0,0 0 0,-2 2 0,-2 0 0,-1 1 0,-1 1 0,-2 1 0,-1 0 0,-2 0 0,-2 1 0,-1 0 0,-1 0 0,0 68 0,-5-13 0,-3 96 0,0-174 0,-1 1 0,0 0 0,-1-1 0,0 1 0,-1-1 0,-10 18 0,-45 72 0,-3-22-49,40-54-1267,10-10-5510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4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0 24575,'0'11'0,"-1"0"0,-1 0 0,0 0 0,-1 0 0,0 0 0,0-1 0,-1 1 0,-1-1 0,-10 18 0,-7 7 0,-35 42 0,32-45 0,-33 43 0,7-11 0,-47 80 0,61-85-682,-70 82-1,97-129-6143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9:43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24575,'-16'209'0,"16"351"0,0-554 0,1 0 0,-1 0 0,1 0 0,0 0 0,1 0 0,-1 0 0,1-1 0,0 1 0,0-1 0,1 1 0,0-1 0,0 0 0,0 0 0,1 0 0,-1 0 0,1-1 0,0 0 0,0 1 0,1-1 0,-1-1 0,1 1 0,0-1 0,0 0 0,0 0 0,1 0 0,-1-1 0,1 1 0,-1-1 0,1-1 0,0 1 0,0-1 0,-1 0 0,10 0 0,-1 0 0,1 0 0,0-1 0,0-1 0,-1-1 0,1 0 0,-1 0 0,1-2 0,-1 0 0,0 0 0,0-2 0,-1 1 0,24-15 0,4-9-341,-2-3 0,-1-1-1,50-56 1,-40 37-6485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05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0 24575,'-215'217'0,"194"-197"0,1 0 0,-33 43 0,45-52 0,1 1 0,0 0 0,1 0 0,0 0 0,1 1 0,0 0 0,1 0 0,-3 14 0,-8 41-1365,14-55-5461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06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0 24575,'-1'14'0,"0"-1"0,-1 1 0,-1-1 0,0 0 0,0 0 0,-2 0 0,1 0 0,-2-1 0,1 1 0,-9 11 0,-13 17 0,-47 57 0,-5 8 0,72-96 0,-1 1 0,-1-1 0,0-1 0,0 0 0,-16 12 0,-8 8 0,27-19 0,0-1 0,1 0 0,0 1 0,1 0 0,0 0 0,1 1 0,0-1 0,-3 21 0,1-12 0,-15 50-1365,18-57-5461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1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24575,'0'-1'0,"0"0"0,1 0 0,-1 0 0,1 0 0,0 0 0,-1 1 0,1-1 0,0 0 0,-1 0 0,1 0 0,0 1 0,0-1 0,-1 1 0,1-1 0,0 0 0,0 1 0,0-1 0,0 1 0,0 0 0,0-1 0,0 1 0,0 0 0,0 0 0,0-1 0,0 1 0,0 0 0,0 0 0,0 0 0,0 0 0,0 0 0,0 1 0,2-1 0,37 4 0,-39-4 0,45 10 0,0 2 0,52 21 0,44 13 0,-64-30 0,0-4 0,119 5 0,161-17 0,-164-3 0,312 18 0,161-11 0,-355-7 0,1262 3 0,-1521-2 0,100-19 0,-71 7 0,-8 2 0,49-6 0,-20 2 0,-71 10 0,0 1 0,34-1 0,643 8 0,144-3 0,-374-33 0,71 0 0,-387 33 0,294 5 0,-447-5-114,1 2 1,-1-1-1,1 1 0,-1 1 0,0 0 1,1 1-1,-1 0 0,0 0 0,-1 1 1,1 0-1,9 6 0,-9-3-6712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4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0 387 24575,'1'-1'0,"-1"0"0,1 0 0,-1 0 0,1 0 0,0 1 0,-1-1 0,1 0 0,0 0 0,0 0 0,-1 0 0,1 1 0,0-1 0,0 0 0,0 1 0,0-1 0,0 1 0,0-1 0,0 1 0,0-1 0,0 1 0,0 0 0,0 0 0,2-1 0,32-7 0,-28 7 0,95-21 0,212-36 0,848-47 0,-1074 94 0,0-5 0,-2-3 0,158-56 0,-215 67 0,1 1 0,54-5 0,-19 3 0,81-7-1365,-114 12-5461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41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24575,'39'0'0,"18"-1"0,-1 3 0,70 10 0,-110-9 0,1 0 0,-1 1 0,0 1 0,-1 1 0,1 0 0,-1 1 0,0 1 0,-1 0 0,1 1 0,-2 0 0,1 1 0,13 14 0,-22-18 0,0-1 0,-1 1 0,1 0 0,-1 1 0,-1-1 0,1 1 0,-1 0 0,0 0 0,-1 0 0,0 0 0,2 8 0,-3-12 0,-1-1 0,1 1 0,-1 0 0,0 0 0,0-1 0,0 1 0,0 0 0,0 0 0,0-1 0,-1 1 0,1 0 0,-1-1 0,0 1 0,0 0 0,0-1 0,0 1 0,0-1 0,-1 0 0,1 1 0,-1-1 0,1 0 0,-1 0 0,0 0 0,0 0 0,0 0 0,0 0 0,0 0 0,-1-1 0,1 1 0,0-1 0,-1 0 0,-3 2 0,-74 22-341,-2-4 0,0-4-1,-87 7 1,128-18-6485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8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362 1 24575,'-4'2'0,"0"1"0,1 0 0,-1 0 0,1 0 0,0 0 0,0 1 0,0-1 0,0 1 0,-2 4 0,-3 3 0,-5 6 0,1 1 0,0 0 0,-13 32 0,-19 29 0,-46 74 0,77-129 0,2-2 0,-1 0 0,-1 0 0,-23 31 0,30-46-227,1 1-1,0 0 1,0 0-1,0 1 1,-3 9-1,4-7-6598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0.6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0 153 24575,'0'0'0,"0"118"0,17 127 0,-17-244 0,0 0 0,0 0 0,0 0 0,0-1 0,0 1 0,0 0 0,0 0 0,0 0 0,1 0 0,-1 0 0,0-1 0,1 1 0,-1 0 0,1 0 0,-1 0 0,0-1 0,1 1 0,0 0 0,-1-1 0,1 1 0,-1 0 0,1-1 0,0 1 0,0-1 0,0 1 0,0-1 0,0 0 0,0 0 0,0 0 0,0-1 0,0 1 0,0 0 0,0-1 0,-1 1 0,1 0 0,0-1 0,0 1 0,0-1 0,-1 0 0,1 1 0,0-1 0,-1 0 0,1 1 0,1-3 0,29-45 0,-28 43 0,67-128 0,-44 80 0,2 0 0,3 2 0,1 1 0,41-46 0,-71 93 0,2 0 0,-1-1 0,0 2 0,1-1 0,-1 0 0,1 1 0,0-1 0,0 1 0,0 0 0,0 0 0,0 1 0,0-1 0,0 1 0,1 0 0,-1 0 0,1 1 0,-1-1 0,1 1 0,-1 0 0,0 0 0,1 0 0,-1 1 0,8 1 0,-7-1 0,0 1 0,0 0 0,0 0 0,0 1 0,0 0 0,0 0 0,0 0 0,-1 0 0,0 0 0,0 1 0,0 0 0,0 0 0,0 0 0,-1 1 0,1-1 0,-1 1 0,0 0 0,3 7 0,5 16 0,-1 0 0,-2 0 0,0 1 0,-2 0 0,-1 1 0,-1 0 0,-2-1 0,-2 34 0,3-34-1365,0-19-5461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26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24575,'64'-1'0,"72"2"0,-132 0-43,1 0 0,0 0 0,0 1 0,0 0 0,-1 0-1,1 0 1,-1 0 0,1 1 0,-1 0 0,0-1 0,0 2 0,0-1-1,-1 0 1,7 8 0,-2-3-675,0-1-6108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2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24575,'10'0'0,"0"0"0,0 0 0,0 1 0,-1 0 0,1 0 0,0 1 0,-1 1 0,1 0 0,-1 0 0,0 0 0,0 1 0,0 1 0,-1 0 0,1 0 0,-1 0 0,0 1 0,-1 0 0,1 1 0,-1 0 0,8 10 0,-11-12 0,1 0 0,-2 1 0,1-1 0,0 1 0,-1 0 0,0 0 0,-1 0 0,1 1 0,-1-1 0,0 0 0,-1 1 0,2 7 0,-3-11 0,0 0 0,0 1 0,0-1 0,0 0 0,-1 0 0,1 0 0,-1 1 0,0-1 0,1 0 0,-2 0 0,1 0 0,0 0 0,-1 0 0,1 0 0,-1-1 0,0 1 0,0 0 0,0-1 0,0 1 0,0-1 0,-1 0 0,1 0 0,-1 0 0,1 0 0,-1 0 0,-5 2 0,-26 11-66,-2-2-1,1-2 1,-1-1-1,-72 9 1,56-10-967,34-5-5793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31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535 59 24575,'-1'-1'0,"1"-1"0,-1 1 0,0-1 0,1 1 0,-1 0 0,0-1 0,0 1 0,0 0 0,0 0 0,0 0 0,0 0 0,0 0 0,0 0 0,-1 0 0,1 0 0,0 0 0,-1 0 0,1 1 0,0-1 0,-1 0 0,1 1 0,-1-1 0,1 1 0,-1 0 0,1 0 0,-3-1 0,-41-6 0,-230 4 0,144 5 0,129-2 0,0 0 0,0 0 0,0 0 0,0 0 0,0 1 0,0-1 0,1 0 0,-1 1 0,0 0 0,0-1 0,0 1 0,1 0 0,-1 0 0,0 0 0,1 0 0,-1 0 0,1 0 0,-1 0 0,1 1 0,0-1 0,-1 1 0,1-1 0,0 1 0,-1 1 0,0 1 0,1 0 0,-1 1 0,1-1 0,0 0 0,0 0 0,1 0 0,-1 1 0,1-1 0,0 0 0,1 7 0,2 9 0,0-1 0,2 0 0,12 35 0,-5-26 0,1-1 0,1 0 0,2-1 0,28 37 0,-42-60 0,2-1 0,-1 1 0,0-1 0,0 0 0,1 1 0,-1-2 0,1 1 0,-1 0 0,1-1 0,0 1 0,0-1 0,0 0 0,0-1 0,0 1 0,0-1 0,7 1 0,75-5 0,-67 2 0,-11 1 0,1-1 0,0 0 0,-1 0 0,0-1 0,0 0 0,0 0 0,0-1 0,0 0 0,0 0 0,-1-1 0,0 1 0,0-2 0,0 1 0,-1-1 0,0 0 0,0-1 0,5-7 0,-3 4 0,-1-1 0,0 0 0,-1 0 0,0-1 0,-1 1 0,0-1 0,-1-1 0,0 1 0,-1-1 0,3-23 0,-5 24 20,0 0 0,-1 0 0,0 0 0,-1 0 0,-3-16 0,3 23-119,-1 0 0,1 0 0,-1 0 0,0 0 0,-1 1 0,1-1 0,-1 1 0,0 0 0,0 0 0,0 0 0,0 0 0,-1 0 0,0 0 0,-8-5 0,-6-3-6727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3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24575,'5'5'0,"1"-1"0,-1-1 0,0 1 0,1-1 0,0 0 0,0 0 0,0-1 0,0 1 0,0-1 0,1-1 0,-1 1 0,1-1 0,10 0 0,14 1 0,52-5 0,-26 0 0,-41 3-1365,-2 0-5461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3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24575,'3'0'0,"1"3"0,-1 4 0,0 3 0,-1 3 0,0 2 0,-2 1 0,1 1 0,-1-3-8191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32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24575,'0'2'0,"0"5"0,0 3 0,0 3 0,0 2 0,0 1 0,0 1 0,0-2-8191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4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24575,'-3'0'0,"-3"2"0,-5 2 0,-1 0 0,-4-1 0,0-1 0,-1-1 0,0 0 0,0-1 0,0 0 0,3-3 0,3-1-8191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4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24575,'3'0'0,"0"3"0,1 3 0,-1 4 0,2 1 0,0 0 0,-1-1-8191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4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24575,'0'3'0,"3"1"0,1 2 0,0 4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5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88 954 24575,'-8'-1'0,"10"-4"0,17-2 0,123-13 0,-35 4 0,128-2 0,-206 17 0,6 2 0,1-1 0,-1-2 0,1-2 0,67-16 0,-106 17 0,-16 2 0,-23 2 0,-60 18 0,56-9 0,0-2 0,-74 3 0,-10-14 0,-101 5 0,203 4 0,-10-2 0,37-4 0,-1 0 0,0-1 0,1 0 0,-1 1 0,1-1 0,-1 0 0,1 0 0,-1 0 0,1 0 0,-1 0 0,1 0 0,0 0 0,0 0 0,-1 0 0,1-1 0,0 1 0,0 0 0,0-1 0,1 1 0,-1-1 0,0 1 0,0-3 0,-4-9 0,0 0 0,1-1 0,1 1 0,0-1 0,1 0 0,0-19 0,4-91 0,0 47 0,-2-402 0,0 476 0,1 0 0,-1-1 0,1 1 0,0 0 0,-1 0 0,1-1 0,1 1 0,-1 0 0,0 0 0,1 0 0,-1 0 0,1 0 0,0 1 0,0-1 0,0 1 0,1-1 0,-1 1 0,0-1 0,1 1 0,0 0 0,-1 0 0,1 1 0,0-1 0,0 0 0,0 1 0,0 0 0,0 0 0,0 0 0,1 0 0,-1 0 0,4 0 0,15-3 0,-1 2 0,0 0 0,40 2 0,-37 0 0,90 3 0,118-5 0,-202-5 0,-26 6 0,1 0 0,-1-1 0,1 1 0,-1 1 0,1-1 0,0 1 0,5 0 0,-8 0 0,-1 1 0,0-1 0,0 1 0,1-1 0,-1 1 0,0-1 0,0 1 0,0 0 0,0 0 0,1-1 0,-1 1 0,0 0 0,0 0 0,-1 0 0,1 0 0,0 0 0,0 0 0,0 1 0,-1-1 0,1 0 0,-1 0 0,1 1 0,-1-1 0,1 0 0,-1 0 0,0 1 0,1-1 0,-1 0 0,0 3 0,4 41 0,-2-1 0,-5 65 0,-1-10 0,5 263-1365,-1-348-5461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1.0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24575,'0'444'-1365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00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998 0 24575,'-25'2'0,"1"0"0,-30 8 0,-8 0 0,-59-1 0,-159-8 0,-9-1 0,265 2 0,0 1 0,0 0 0,1 2 0,-25 9 0,160 5 0,420-14 0,-293-7 0,-184 0 0,80-12 0,-170 17 0,-1-2 0,-39-3 0,2 0 0,-4 1 0,-131 18 0,-176 32 0,318-48 120,39-1-321,21 0-263,8 0-356,9 0-6006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2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24575,'3'0'0,"0"0"0,0 0 0,0 1 0,0 0 0,0 0 0,-1-1 0,1 1 0,0 1 0,-1-1 0,1 0 0,-1 1 0,1-1 0,-1 1 0,0 0 0,5 4 0,28 39 0,-7-9 0,-25-32 0,0-1 0,0 1 0,-1-1 0,1 1 0,-1 0 0,0 0 0,0 0 0,-1 0 0,1 0 0,-1 1 0,0-1 0,0 0 0,0 1 0,0-1 0,-1 0 0,0 1 0,0-1 0,0 1 0,-1-1 0,1 1 0,-1-1 0,0 0 0,0 1 0,-1-1 0,1 0 0,-1 0 0,0 0 0,-3 6 0,-6 8 0,0 0 0,-1-1 0,-1 0 0,-22 22 0,13-16 40,0-2 0,-43 32 0,53-45-226,0 0 1,-1 0-1,0-1 0,0-1 1,-1 0-1,0-1 1,-26 6-1,26-9-6640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25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 24575,'-10'0'0,"0"2"0,1-1 0,-1 1 0,0 1 0,0 0 0,1 0 0,0 1 0,0 0 0,0 1 0,0 0 0,0 0 0,1 1 0,0 0 0,0 0 0,1 1 0,-7 8 0,2-3 0,1 1 0,0 1 0,1 0 0,0 1 0,1 0 0,1 0 0,0 1 0,-7 24 0,9-14 0,1 1 0,2 1 0,1-1 0,1 0 0,1 0 0,6 42 0,-6-66-80,0-1 0,1 0-1,-1 0 1,1 1 0,0-1-1,-1 0 1,1 0 0,0 0-1,0 1 1,1-1 0,-1 0 0,0-1-1,1 1 1,-1 0 0,1 0-1,2 2 1,6 3-6746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28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1867 355 24575,'-14'-14'0,"-1"2"0,-1 0 0,0 1 0,-1 0 0,0 1 0,0 1 0,-28-10 0,-9-1 0,-72-15 0,-2 8 0,-1 5 0,-1 6 0,-255 1 0,365 16 0,1 1 0,0 1 0,0 1 0,0 1 0,1 0 0,0 2 0,0 0 0,0 1 0,1 0 0,0 2 0,0 0 0,1 0 0,1 2 0,0 0 0,-22 23 0,-9 15 0,2 3 0,3 2 0,-37 62 0,27-39 0,12-20 0,-53 105 0,80-138 0,2 1 0,0 0 0,2 0 0,1 1 0,2 0 0,0 1 0,-1 35 0,5-5 0,1 1 0,11 63 0,-6-90 0,1 0 0,2-1 0,1 0 0,1-1 0,21 42 0,14 10 0,3-1 0,4-4 0,4-1 0,2-3 0,4-2 0,3-3 0,114 92 0,-142-131 0,1-2 0,1-1 0,1-2 0,1-2 0,2-2 0,0-2 0,0-1 0,2-3 0,0-1 0,0-2 0,88 8 0,-70-13 0,1-2 0,0-4 0,0-2 0,0-3 0,74-15 0,-111 14 0,0-1 0,-1-1 0,0-2 0,0 0 0,-1-2 0,-1-1 0,0-1 0,0 0 0,-2-2 0,0-1 0,-1-1 0,0 0 0,-2-2 0,28-34 0,-16 7 0,-2 0 0,-2-2 0,-2-1 0,-3-1 0,-1 0 0,-3-2 0,-3 0 0,-1-1 0,6-66 0,0-52 0,-6-277 0,-15 401 0,-1 0 0,-3 0 0,-18-79 0,14 94 0,-2 0 0,-1 0 0,-1 2 0,-2-1 0,-35-53 0,20 42 15,-2 1 0,-2 2 0,-1 1 0,-2 2 0,-2 1 0,-1 3 0,-61-40 0,62 49-180,0 2 0,-1 2 0,-2 1 0,0 2 0,0 2 0,-1 2 0,-1 2 0,-83-10 0,73 17-6661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02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24575,'2'11'0,"0"0"0,0 0 0,1-1 0,1 1 0,0 0 0,0-1 0,1 0 0,0 0 0,13 18 0,7 15 0,-17-28 0,4 10 0,0 0 0,12 40 0,-22-59 0,0 0 0,-1 1 0,1-1 0,-1 1 0,-1-1 0,1 1 0,-1-1 0,0 1 0,-1-1 0,0 1 0,0-1 0,0 1 0,-1-1 0,0 0 0,0 0 0,-4 9 0,3-11 11,-1 1-1,1-1 0,-1 0 1,0 0-1,0 0 0,0-1 1,0 1-1,-1-1 0,1 0 1,-10 4-1,-52 19-1296,63-25 1093,-12 4-6633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0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744 0 24575,'-59'4'0,"0"2"0,1 3 0,-93 26 0,-12 2 0,125-30 0,20-5 0,-1 1 0,1 1 0,0 1 0,-33 13 0,46-16 0,0 1 0,0 0 0,1 0 0,-1 1 0,1-1 0,0 1 0,0 0 0,0 0 0,0 0 0,1 0 0,0 1 0,0 0 0,0-1 0,0 1 0,1 0 0,0 0 0,0 1 0,0-1 0,1 0 0,-1 1 0,0 5 0,-10 100 0,5 1 0,6 117 0,3-101 0,-2-117 0,1 0 0,1-1 0,0 1 0,0-1 0,1 1 0,0-1 0,1 0 0,0 0 0,1 0 0,0-1 0,1 1 0,0-1 0,0 0 0,1-1 0,0 0 0,0 0 0,1 0 0,0-1 0,0 0 0,1-1 0,0 0 0,0 0 0,0-1 0,1 0 0,0 0 0,0-1 0,0-1 0,14 4 0,394 69 0,-340-64 0,-63-9 0,0-1 0,1 0 0,-1-1 0,1-1 0,0 0 0,-1-1 0,1-1 0,-1 0 0,0-1 0,1-1 0,-1 0 0,-1-1 0,1-1 0,-1 0 0,18-11 0,-9 4 0,1 1 0,28-10 0,38-19 0,-72 30 0,155-81 0,-154 84 0,0 0 0,0 2 0,1 0 0,0 1 0,0 1 0,0 1 0,29-1 0,-46 5 0,0-1 0,0 0 0,0 0 0,-1 0 0,1 0 0,0-1 0,0 1 0,-1-1 0,1 0 0,0 1 0,-1-1 0,1 0 0,-1-1 0,1 1 0,-1 0 0,0-1 0,1 1 0,-1-1 0,0 0 0,0 0 0,0 0 0,2-3 0,-2 1 0,0-1 0,0 1 0,-1-1 0,0 0 0,0 0 0,0 0 0,-1 0 0,1 1 0,-1-1 0,0 0 0,-2-10 0,-10-75 0,-36-135 0,43 201 0,-103-340 0,107 361 0,0-1 0,-1-1 0,1 1 0,-1 0 0,1 0 0,-1 0 0,0 1 0,-1-1 0,1 0 0,-5-4 0,5 6 0,0 1 0,-1 0 0,1 0 0,0 1 0,-1-1 0,1 0 0,0 1 0,-1-1 0,1 1 0,-1 0 0,1 0 0,-1 0 0,1 0 0,-1 0 0,1 1 0,0-1 0,-1 1 0,1-1 0,-4 2 0,-37 7 0,-1-2 0,-1-2 0,-56-1 0,-132-16 0,167 7 0,-65 3-1365,117 2-5461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10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24575,'1'1'0,"-1"0"0,1 0 0,-1-1 0,0 1 0,1 0 0,0 0 0,-1-1 0,1 1 0,-1 0 0,1-1 0,0 1 0,0 0 0,-1-1 0,1 1 0,0-1 0,0 1 0,0-1 0,-1 0 0,1 1 0,0-1 0,0 0 0,0 0 0,0 1 0,0-1 0,0 0 0,0 0 0,1 0 0,32 2 0,-28-1 0,518 1 69,-266-4-1503,-239 2-5392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10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24575,'1'3'0,"-1"0"0,1 0 0,0 0 0,0 0 0,1 0 0,-1 0 0,1 0 0,-1 0 0,1-1 0,0 1 0,0-1 0,0 1 0,0-1 0,0 0 0,1 1 0,-1-1 0,6 3 0,1 1 0,1 0 0,-1 0 0,20 8 0,-4-6 0,0-1 0,0-1 0,0-1 0,1-1 0,27 1 0,133-6 0,-153 0 0,54-4-682,166-33-1,-209 28-6143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19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1 214 24575,'562'0'0,"-548"-2"0,0 0 0,0-1 0,0-1 0,0 0 0,0 0 0,-1-2 0,0 0 0,21-12 0,-14 7 0,1 2 0,30-11 0,21-4 0,-53 17 0,1 0 0,1 1 0,-1 1 0,1 1 0,-1 0 0,29 0 0,-34 3 0,-1-1 0,1 0 0,-1-1 0,0-1 0,22-8 0,41-10 0,-4 4 0,-84 20 0,0-1 0,0-1 0,-21-1 0,-34 1 0,21 9 0,0 2 0,1 2 0,-51 23 0,23-9 0,23-12 0,-97 17 0,101-27 0,0-3 0,-73-4 0,25-1 0,-245 4-1365,324-1-5461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2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727 1 24575,'-21'1'0,"0"2"0,-27 7 0,-42 6 0,-107-11 21,130-6-368,0 3 1,1 3-1,-69 14 1,121-16-6480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1.3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3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1187 0 24575,'-1'2'0,"1"-1"0,-1 1 0,0-1 0,0 0 0,0 1 0,0-1 0,-1 0 0,1 0 0,0 1 0,0-1 0,-1 0 0,1 0 0,-1-1 0,1 1 0,-1 0 0,-1 0 0,-30 16 0,29-15 0,-7 1 0,1 0 0,0 0 0,-1-1 0,0 0 0,1-1 0,-1 0 0,0-1 0,-10-1 0,8 1 0,0 0 0,0 0 0,0 1 0,1 1 0,-18 4 0,-139 35 0,168-41 0,-1 0 0,0 1 0,0-1 0,0 1 0,0 0 0,0-1 0,1 1 0,-1 0 0,0 0 0,1 0 0,-1 0 0,1 0 0,-1 1 0,1-1 0,-1 0 0,1 1 0,-2 1 0,9 5 0,17-4 0,175-15 0,-113 3 0,-64 6 0,-1-1 0,1-1 0,-1-1 0,23-9 0,-117 10 0,-101 16 0,147-9 0,-141 1 0,113-5 0,-85 10 0,53-1 0,-162-7 0,113-3 0,105 2-1365,18 0-5461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37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574 0 24575,'-10'2'0,"0"-1"0,0 1 0,1 0 0,-1 1 0,-9 4 0,-20 6 0,-43 1-341,0-2 0,0-5-1,-119-3 1,182-4-6485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48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194 232 24575,'343'-19'0,"-92"3"0,-68 0 0,48 0 0,-222 17 0,-6-1 0,0 1 0,0-1 0,-1 0 0,1 0 0,0 0 0,0 0 0,-1-1 0,1 1 0,0-1 0,-1 0 0,1 1 0,0-1 0,-1-1 0,3 0 0,-6 1 0,0 0 0,-1 0 0,1 0 0,-1 0 0,1 1 0,-1-1 0,1 0 0,-1 1 0,0-1 0,1 1 0,-1 0 0,0 0 0,1-1 0,-1 1 0,-2 0 0,-55-3 0,0-2 0,1-3 0,0-3 0,-103-33 0,106 23 0,-98-23 0,130 39 0,0 2 0,0 0 0,0 2 0,0 0 0,-1 1 0,1 2 0,-31 6 0,-193 30 0,211-36-102,-31 4 327,64-5-318,-1 0 0,0 0 0,1 0 0,0 1 0,-1-1 0,1 1 0,0 0 0,0 0 0,0 0 0,0 1 0,0-1 0,0 1 0,1-1 0,-1 1 0,-3 5 0,1 1-6733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49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965 83 24575,'-927'0'0,"905"-4"0,22 4 0,0 0 0,0 0 0,0 0 0,-1-1 0,1 1 0,0 0 0,0 0 0,0 0 0,0-1 0,0 1 0,0 0 0,0 0 0,0 0 0,0-1 0,0 1 0,0 0 0,0 0 0,0 0 0,0-1 0,0 1 0,0 0 0,0 0 0,0 0 0,0 0 0,0-1 0,1 1 0,-1 0 0,0 0 0,0 0 0,0-1 0,0 1 0,0 0 0,0 0 0,1 0 0,-1 0 0,0 0 0,0 0 0,0-1 0,0 1 0,1 0 0,-1 0 0,0 0 0,0 0 0,0 0 0,1 0 0,37-14 0,120-11 0,1 7 0,215 3 0,-542 30 0,91-6 0,30-4 0,-281 16 0,301-22-94,20 0-21,0 0-1,-1 1 1,1-1-1,0 2 0,-1-1 1,1 1-1,0 0 1,0 1-1,0 0 1,-12 4-1,9 1-6710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50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24575,'0'3'0,"3"4"0,4 0 0,0 2 0,-1 3 0,-1 1 0,-1 2 0,-5 1 0,-2 1 0,-1-3-8191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3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24575,'0'-1'0,"1"1"0,-1-1 0,1 0 0,-1 0 0,0 1 0,1-1 0,0 0 0,-1 0 0,1 1 0,-1-1 0,1 1 0,0-1 0,-1 1 0,1-1 0,0 1 0,0-1 0,-1 1 0,1-1 0,0 1 0,0 0 0,0 0 0,-1-1 0,1 1 0,0 0 0,0 0 0,0 0 0,1 0 0,30-3 0,-27 3 0,36 0 0,1 2 0,-1 1 0,0 2 0,45 12 0,160 54 0,11 3 0,-31-31 0,151 38 0,-325-66 0,-1 3 0,-1 1 0,-1 3 0,-1 2 0,53 35 0,-58-30 0,186 119 0,-176-118 0,2-2 0,83 30 0,318 101 0,-439-154 0,-1 2 0,1 0 0,-2 0 0,1 2 0,-1-1 0,0 2 0,-1 0 0,0 1 0,0 1 0,-1 0 0,-1 0 0,0 2 0,-1-1 0,15 25 0,-2-1-1365,-18-28-5461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39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24575,'9'0'0,"0"2"0,0-1 0,-1 1 0,1 0 0,-1 1 0,1 0 0,-1 0 0,0 1 0,0 0 0,0 0 0,-1 1 0,0 0 0,0 0 0,0 1 0,0 0 0,-1 0 0,0 1 0,0-1 0,6 11 0,11 15 0,-2 2 0,33 72 0,-37-72 0,7 16 0,-1 1 0,22 77 0,-39-108 0,-2 1 0,0-1 0,-1 1 0,-1 0 0,-1-1 0,-1 1 0,-1 0 0,0 0 0,-9 38 0,8-53 0,0-1 0,0 0 0,-1 1 0,1-1 0,-1 0 0,0 0 0,-1-1 0,1 1 0,-1-1 0,0 0 0,0 0 0,-1 0 0,1 0 0,-1-1 0,1 1 0,-1-1 0,0-1 0,0 1 0,-1-1 0,1 1 0,0-2 0,-8 3 0,-14 2 0,0 0 0,0-2 0,-40 1 0,37-3 0,-147 4-1365,139-6-5461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1:53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578 299 24575,'-5'-2'0,"1"-1"0,0 1 0,-1-1 0,1 0 0,0 0 0,1 0 0,-1 0 0,0-1 0,1 1 0,0-1 0,0 0 0,-3-4 0,-5-5 0,-15-12-97,0 1-1,-2 2 1,-1 0-1,-1 2 1,0 2-1,-2 1 1,0 1-1,0 1 1,-2 2-1,0 2 1,0 0-1,-1 3 0,-58-8 1,73 14-6729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11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24575,'0'1'0,"1"1"0,-1-1 0,1 0 0,-1 1 0,1-1 0,-1 0 0,1 1 0,0-1 0,0 0 0,0 0 0,0 0 0,0 0 0,0 0 0,0 0 0,0 0 0,0 0 0,0 0 0,1 0 0,-1 0 0,0-1 0,0 1 0,1-1 0,-1 1 0,1-1 0,-1 1 0,0-1 0,1 0 0,1 1 0,45 5 0,-47-6 0,486-3 0,-307-13-1365,-130 10-5461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12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24575,'-5'0'0,"-11"0"0,-8 0 0,-8 0 0,-5 0 0,-1 0 0,5 0-8191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1.7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1 24575,'2'3'0,"0"0"0,0 0 0,0 0 0,-1 0 0,1 0 0,-1 1 0,0-1 0,0 0 0,0 1 0,0-1 0,0 1 0,-1 6 0,1 50 0,-2-38 0,-3 49 66,-18 108-1,-1-3-1561,22-158-5330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12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0 24575,'-6'0'0,"-7"0"0,-4 0 0,-8 0 0,-6 0 0,-5 0 0,-5 0 0,-4 3 0,-3 1 0,-2 0 0,-3-1 0,-1-1 0,8-1-8191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21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18 24575,'-81'-17'0,"72"17"0,1 0 0,-1 0 0,0 1 0,0 0 0,1 0 0,-1 1 0,0 0 0,1 0 0,0 1 0,-1 1 0,1-1 0,0 1 0,1 0 0,-1 1 0,1 0 0,0 0 0,0 1 0,0 0 0,1 0 0,0 0 0,0 1 0,1 0 0,0 0 0,0 0 0,0 1 0,1 0 0,-4 10 0,-8 13 0,1 1 0,2 1 0,1 0 0,2 0 0,1 1 0,2 0 0,1 1 0,2-1 0,1 1 0,3 56 0,0-87 0,1 0 0,-1 0 0,1-1 0,0 1 0,0 0 0,1 0 0,-1-1 0,1 1 0,-1 0 0,1-1 0,0 0 0,0 1 0,1-1 0,-1 0 0,1 0 0,0 0 0,5 4 0,-3-4 0,0 0 0,0 0 0,0 0 0,1-1 0,-1 0 0,1 0 0,-1 0 0,1-1 0,0 1 0,11 0 0,-5-2 0,1 0 0,0 0 0,0-1 0,-1-1 0,1 0 0,-1 0 0,1-2 0,-1 1 0,0-2 0,16-7 0,-14 4-227,0-1-1,0 0 1,-1-1-1,-1-1 1,22-22-1,-16 11-6598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37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 0 24575,'-2'26'0,"-8"47"0,3-26 0,6-44 0,-22 177 0,-1 203 0,-1-35-1365,21-312-5461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38.8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82 957 24575,'0'-59'0,"-12"-391"0,-22 199 0,29 218 0,-1-13 0,-13-46 0,16 79-1365,1 1-5461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39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24575,'0'942'-1365,"0"-928"-5461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42.4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332 119 24575,'-2'-6'0,"0"-1"0,0 1 0,-1 0 0,0 0 0,0 0 0,-1 0 0,0 0 0,0 1 0,0 0 0,-6-6 0,8 9 0,0 0 0,-1 1 0,1 0 0,0-1 0,-1 1 0,1 0 0,-1 0 0,0 1 0,1-1 0,-1 0 0,0 1 0,1-1 0,-1 1 0,0 0 0,1 0 0,-1 0 0,0 1 0,0-1 0,1 0 0,-1 1 0,0 0 0,1 0 0,-1 0 0,1 0 0,-1 0 0,1 0 0,0 0 0,-1 1 0,1-1 0,0 1 0,0 0 0,0 0 0,-2 2 0,-9 9 0,0 0 0,1 2 0,-19 29 0,12-17 0,-3 1 0,2 0 0,-21 38 0,35-54 0,1 0 0,0-1 0,1 2 0,1-1 0,0 0 0,0 1 0,1-1 0,1 1 0,-1 20 0,3-20 0,0 1 0,1-1 0,0 1 0,1-1 0,1 0 0,0 0 0,1 0 0,0-1 0,1 1 0,0-1 0,1-1 0,0 1 0,1-1 0,0 0 0,18 17 0,-10-10 0,1-1 0,1-1 0,1 0 0,0-2 0,37 22 0,-47-30 0,0-2 0,0 1 0,1-1 0,-1-1 0,1 0 0,0 0 0,0-1 0,0 0 0,0-1 0,0 0 0,1-1 0,-1 0 0,0 0 0,0-1 0,1 0 0,12-4 0,-19 3 0,0 0 0,0 0 0,-1 0 0,1-1 0,-1 1 0,1-1 0,-1 0 0,0 0 0,0 0 0,0 0 0,0-1 0,0 1 0,-1-1 0,1 0 0,-1 1 0,3-9 0,3-8 0,-1-1 0,6-24 0,-7 25 0,2-9 0,-1 0 0,-1-1 0,-2 1 0,2-57 0,-6 72 0,-1 0 0,-1 0 0,0 0 0,-1 1 0,-1-1 0,0 1 0,0-1 0,-2 1 0,1 0 0,-2 1 0,0 0 0,-12-18 0,-2 4 0,0 1 0,-1 1 0,-2 1 0,-26-20 0,34 30 0,-1 1 0,-1 1 0,0 0 0,-1 1 0,1 2 0,-2-1 0,-28-7 0,12 11-1365,22 4-5461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42.8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24575,'3'0'0,"3"0"0,4 0 0,3 0 0,5 0 0,2 0 0,1 0 0,-1 0 0,-1 0 0,-1 0 0,0 3 0,-1 0 0,0 4 0,-4-1-8191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45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0 24575,'2'0'0,"2"3"0,0 4 0,2 0 0,-1 2 0,0 3 0,1-2 0,1 1 0,-3 2 0,0 0 0,-2 2 0,-4-2 0,-1 0 0,-3-3 0,-4-3 0,-2-2 0,-3-3 0,2-1-8191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46.1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0 24575,'0'3'0,"0"3"0,0 4 0,0 3 0,0 2 0,0 1 0,0 1 0,0 1 0,0-1 0,-3 0 0,-1 0 0,1 0 0,0-1 0,1 1 0,1-3-8191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47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0 24575,'-1'1'0,"1"-1"0,-1 1 0,0-1 0,0 1 0,0-1 0,0 1 0,1-1 0,-1 1 0,0 0 0,0 0 0,1-1 0,-1 1 0,1 0 0,-1 0 0,1 0 0,-1 0 0,1-1 0,-1 1 0,1 0 0,0 0 0,-1 0 0,1 0 0,0 0 0,0 0 0,0 0 0,0 0 0,0 2 0,-3 33 0,3-32 0,-12 148 0,8-103-1365,4-35-5461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2.0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1 101 24575,'0'-1'0,"1"0"0,-1 0 0,1-1 0,0 1 0,-1 0 0,1 0 0,0 0 0,0 0 0,0 0 0,0 0 0,0 0 0,0 1 0,0-1 0,0 0 0,0 0 0,0 1 0,0-1 0,1 1 0,1-1 0,29-12 0,-28 12 0,39-14-195,0 1 0,1 3 0,1 1 0,0 3 0,0 1 0,49 1 0,-80 5-6631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50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280 91 24575,'-1'-3'0,"-1"0"0,0-1 0,0 1 0,-1 0 0,1 0 0,0 0 0,-1 0 0,0 1 0,1-1 0,-1 1 0,0 0 0,-1-1 0,1 1 0,-5-2 0,-10-9 0,13 9 0,1 0 0,-1 1 0,0 0 0,-1 0 0,1 0 0,0 0 0,-1 1 0,1 0 0,-1 0 0,0 1 0,0-1 0,0 1 0,1 1 0,-1-1 0,0 1 0,0 0 0,0 0 0,0 1 0,0-1 0,0 1 0,-11 4 0,13-4 0,-1 1 0,0 0 0,0 0 0,1 0 0,-1 0 0,1 1 0,0 0 0,0 0 0,0 0 0,0 0 0,0 1 0,1 0 0,0-1 0,-1 1 0,1 1 0,1-1 0,-1 0 0,1 1 0,-1-1 0,1 1 0,1-1 0,-1 1 0,1 0 0,-1 0 0,0 9 0,2-9 0,0 1 0,1 0 0,0-1 0,0 1 0,0 0 0,0-1 0,1 1 0,0-1 0,0 0 0,0 0 0,1 0 0,0 0 0,0 0 0,0 0 0,1-1 0,4 6 0,9 8 0,1-1 0,30 23 0,-29-25 0,-9-6 0,1-1 0,-1-1 0,2 0 0,-1-1 0,0 0 0,20 7 0,-27-11 0,0-1 0,-1 0 0,1 0 0,-1-1 0,1 1 0,0-1 0,0 0 0,-1 0 0,1 0 0,0 0 0,0-1 0,-1 0 0,1 1 0,-1-1 0,1 0 0,0-1 0,-1 1 0,0-1 0,1 0 0,-1 1 0,0-1 0,0-1 0,0 1 0,0 0 0,0-1 0,-1 1 0,3-4 0,11-14 0,-1-1 0,18-31 0,-28 43 0,-1 0 0,0 0 0,0-1 0,0 1 0,-1-1 0,-1 0 0,0 0 0,0 0 0,0-11 0,-3 18 3,1 1 1,-1-1-1,1 0 0,-1 0 0,0 0 0,0 1 0,0-1 0,-1 0 0,1 1 1,-1-1-1,1 1 0,-1 0 0,0-1 0,0 1 0,0 0 0,0 0 1,0 0-1,-1 1 0,1-1 0,0 0 0,-1 1 0,1-1 0,-1 1 1,0 0-1,1 0 0,-1 0 0,0 0 0,0 1 0,0-1 0,0 1 0,-3-1 1,-13-2-244,-1 1 0,0 1 0,-27 1 0,36 1-266,-3-1-6320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51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24575,'3'0'0,"3"0"0,4 0 0,3 0 0,2 0 0,2 0 0,-1 0 0,2 0 0,-4 0-8191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57.1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899 182 24575,'11'27'0,"-1"0"0,8 32 0,-8-24 0,6 30 0,15 128 0,-29-172 0,-1 0 0,-1 1 0,0-1 0,-2 0 0,-1 0 0,-1 0 0,-10 36 0,4-7 0,9-40 0,0-1 0,-1 1 0,0-1 0,-1 0 0,-7 17 0,8-23 0,0 0 0,0 0 0,0 0 0,0-1 0,0 1 0,-1-1 0,1 1 0,-1-1 0,0 0 0,0 0 0,0 0 0,0-1 0,0 1 0,0-1 0,0 1 0,0-1 0,-1 0 0,1 0 0,0 0 0,-7 0 0,-37 2 0,0-1 0,-48-5 0,1 0 0,-20 5 0,-126-4 0,238 2 0,0 0 0,0 0 0,0-1 0,0 1 0,0-1 0,0 1 0,0-1 0,0 0 0,0 0 0,0 0 0,1 0 0,-1 0 0,0 0 0,1 0 0,-1 0 0,1-1 0,-1 1 0,1-1 0,0 1 0,0-1 0,-1 0 0,1 1 0,0-1 0,0 0 0,1 0 0,-1 1 0,0-1 0,0 0 0,1 0 0,0 0 0,-1 0 0,1-3 0,-1-8 0,0 0 0,1 0 0,1 0 0,2-16 0,1-8 0,-3 7 0,-1 0 0,-1-1 0,-2 1 0,-1 0 0,-1 0 0,-1 1 0,-2-1 0,-14-32 0,-28-42 0,31 67 0,2 0 0,-18-52 0,22 52 0,8 26 0,1 0 0,1 0 0,-1 0 0,2-1 0,-3-22 0,5 31 0,0 1 0,0-1 0,1 1 0,-1-1 0,1 0 0,-1 1 0,1-1 0,0 1 0,0-1 0,0 1 0,1 0 0,-1-1 0,0 1 0,1 0 0,-1 0 0,1 0 0,0 0 0,0 0 0,0 0 0,0 1 0,0-1 0,0 1 0,0-1 0,1 1 0,-1 0 0,0 0 0,1 0 0,-1 0 0,1 0 0,-1 0 0,5 0 0,15-3 0,0 0 0,0 2 0,27 0 0,9-1 0,244-2 0,-66 4 0,-234 1-65,22-3 258,-23 3-246,-1 0 0,1 0-1,0 0 1,0-1 0,-1 1-1,1 0 1,0 0 0,-1-1-1,1 1 1,0 0 0,-1-1-1,1 1 1,0-1 0,-1 1-1,1-1 1,-1 1 0,1-1-1,-1 1 1,1-1 0,-1 1-1,1-1 1,-1 0 0,0 1-1,1-1 1,-1 0 0,0 1-1,1-2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58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24575,'2'3'0,"-1"0"0,1 1 0,0-1 0,0 0 0,0 0 0,0 0 0,0 0 0,1-1 0,-1 1 0,1-1 0,3 3 0,4 5 0,12 17 0,-2 0 0,0 0 0,-2 2 0,-1 1 0,-2 0 0,-1 1 0,-1 0 0,9 36 0,-7-27 0,2 0 0,2-1 0,45 70 0,-35-61 0,33 69 0,-57-100-1365,-5-5-5461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59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1 495 24575,'1'-3'0,"-1"-1"0,1 1 0,0 0 0,0 0 0,1 0 0,-1 0 0,1 0 0,-1 0 0,1 1 0,0-1 0,0 0 0,0 1 0,0 0 0,5-4 0,39-33 0,-38 34 0,35-25 0,54-27 0,35-24 0,-117 71 0,-1-2 0,0 0 0,-1 0 0,0-1 0,-1-1 0,14-20 0,-22 27-105,-1 0 0,0-1 0,0 1 0,0-1 0,-1 0 0,-1 1 0,1-1 0,-1 0 0,0 0 0,-1 0 0,0 0 0,-2-15 0,1 9-6721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4:00.4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613 0 24575,'-1'1'0,"-1"-1"0,1 1 0,-1-1 0,1 1 0,-1 0 0,1-1 0,-1 1 0,1 0 0,0 0 0,0 0 0,-1 0 0,1 0 0,0 0 0,0 0 0,0 1 0,0-1 0,-1 3 0,-19 30 0,13-19 0,-17 20 0,-2-1 0,-1-2 0,-2-1 0,-1-1 0,-51 40 0,-212 178 0,251-202-1365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4:48.4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24575,'53'0'0,"59"1"0,-111-1 0,0 0 0,0 0 0,0-1 0,1 2 0,-1-1 0,0 0 0,0 0 0,0 0 0,0 0 0,0 1 0,0-1 0,0 0 0,0 1 0,0-1 0,0 1 0,0-1 0,0 1 0,0-1 0,0 1 0,-1 0 0,1 0 0,0-1 0,0 1 0,-1 0 0,1 0 0,0 0 0,-1 0 0,1 0 0,-1 0 0,1 0 0,-1 0 0,1 0 0,-1 0 0,0 0 0,0 0 0,1 0 0,-1 0 0,0 0 0,0 0 0,0 0 0,0 0 0,0 0 0,-1 2 0,-1 5 0,-1-1 0,0 1 0,0-1 0,-1 0 0,-6 9 0,-6 16 0,12-14 0,2 0 0,0 0 0,1 0 0,1 0 0,1 0 0,2 18 0,-1-21 0,0 0 0,-1 1 0,-1-1 0,-1 1 0,0-1 0,-1 1 0,0-1 0,-7 22 0,4-27-229,-1 0-1,1-1 0,-2 1 1,-8 9-1,14-17 13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14.0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1 785 24575,'348'-19'0,"-220"1"0,190-51 0,-233 48 0,101-11 0,-121 23 0,104-28 0,-149 30 0,-1-2 0,0 0 0,33-22 0,11-6 0,-46 28 0,32-16 0,1 2 0,55-18 0,-94 38 0,0 0 0,-1-1 0,1 0 0,-1 0 0,0-1 0,0-1 0,0 0 0,-1 0 0,0-1 0,0 0 0,-1 0 0,0-1 0,12-14 0,-17 18 0,1 0 0,-1 0 0,1 1 0,0-1 0,0 1 0,1 0 0,6-4 0,24-20 0,-5-9 0,-20 23 0,0 0 0,1 0 0,1 1 0,26-21 0,-22 22 0,1-1 0,-2-1 0,1-1 0,-2 0 0,18-22 0,-24 26-1365,0 2-5461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26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24575,'1'1'0,"-1"1"0,0-1 0,1 0 0,-1 0 0,1 0 0,0 0 0,-1 0 0,1 0 0,0 0 0,0 0 0,-1-1 0,1 1 0,0 0 0,0 0 0,0-1 0,0 1 0,0 0 0,0-1 0,0 1 0,0-1 0,0 1 0,2-1 0,29 11 0,-28-10 0,47 12 0,0-3 0,71 5 0,109-4 0,-205-10 0,1220 4-856,-675-8 594,2209 3 246,-2708 4 614,102 17 0,53 3-660,1283-7 62,-977-14 0,505-6 0,-638-30 0,-151 9 0,177-28 0,-407 48-1365,-4 2-5461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38.1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2.4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24575,'0'3'0,"0"3"0,0 7 0,0 4 0,0 4 0,0 2 0,0 0 0,0 1 0,0-1 0,0 0 0,0-3 0,0-1 0,0-1 0,0-1 0,0-1 0,0 1 0,0-4-8191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38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926 0 24575,'-6'1'0,"-1"1"0,1-1 0,0 1 0,1 0 0,-1 1 0,0-1 0,-8 6 0,-11 4 0,-27 7 0,-1-3 0,-101 18 0,-114-5 0,37-27-125,162-2-1115,52-1-5586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43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1261 0 24575,'-8'10'0,"0"0"0,1 0 0,-9 16 0,-11 16 0,6-16 0,-1-2 0,-1 0 0,-1-1 0,-1-2 0,-1-1 0,-1 0 0,-1-2 0,0-1 0,-1-2 0,-1 0 0,-61 19 0,-35 8 0,-230 46 0,351-87 0,-45 9 0,-1-3 0,0-1 0,-100-3 0,134-6-1365,4-1-5461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43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359 0 24575,'-10'3'0,"1"0"0,-1 0 0,0 1 0,1 0 0,0 1 0,0 0 0,0 0 0,1 1 0,-10 7 0,8-5 0,-27 17 0,1 1 0,1 2 0,2 2 0,-56 63 0,87-91 0,1 0 0,-1-1 0,1 1 0,-1 0 0,1 0 0,0 0 0,0 0 0,0 0 0,0 0 0,0 1 0,0-1 0,0 0 0,1 0 0,-1 1 0,1-1 0,0 0 0,0 1 0,0-1 0,0 0 0,0 1 0,0-1 0,1 0 0,-1 1 0,1-1 0,-1 0 0,2 4 0,1-3 0,0 0 0,-1-1 0,1 1 0,0-1 0,1 1 0,-1-1 0,0 0 0,0 0 0,1 0 0,0-1 0,-1 1 0,1-1 0,0 0 0,-1 0 0,7 1 0,28 3-56,-1-1 0,1-1 0,57-5 0,-43 1-1085,-28 1-5685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44.2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 1 24575,'-2'39'0,"-2"1"0,-14 57 0,-1 17 0,17-100 0,1 4 0,-1 0 0,-1 0 0,0 0 0,-1 0 0,-1-1 0,-14 31 0,18-46-105,0 0 0,0-1 0,0 1 0,0-1 0,0 1 0,-1-1 0,1 0 0,-1 1 0,1-1 0,-1 0 0,0 0 0,-2 2 0,-8 1-6721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44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24575,'24'-9'0,"1"1"0,0 2 0,0 0 0,0 2 0,0 0 0,30 1 0,-12-1 0,2 0 0,0 1 0,49 4 0,-93-1-72,0 0 1,1 0-1,-1 0 0,0 1 0,0-1 0,1 0 0,-1 0 0,0 1 1,0-1-1,0 1 0,1-1 0,-1 1 0,0-1 0,0 1 0,0 0 1,0 0-1,0-1 0,1 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44.9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24575,'0'4'0,"0"0"0,0 0 0,0 0 0,1 0 0,-1 0 0,1-1 0,0 1 0,0 0 0,1 0 0,-1-1 0,1 1 0,0 0 0,-1-1 0,2 0 0,-1 1 0,0-1 0,1 0 0,-1 0 0,1 0 0,3 2 0,0-1 0,-1-1 0,1 0 0,0-1 0,0 1 0,0-1 0,0 0 0,1 0 0,-1-1 0,0 0 0,1 0 0,11 0 0,259-4-1365,-235 3-5461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45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175 1 24575,'-1'0'0,"-1"0"0,0 1 0,1 0 0,-1-1 0,0 1 0,1 0 0,-1 0 0,1 0 0,-1 0 0,1 0 0,0 0 0,-1 0 0,1 0 0,0 1 0,0-1 0,0 0 0,0 1 0,0-1 0,-1 2 0,-18 36 0,15-29 0,-15 32 0,2 0 0,2 1 0,2 1 0,2 1 0,2 0 0,1 0 0,3 1 0,-1 77 0,1-73-1365,2-36-5461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45.7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19 24575,'129'-18'0,"-120"18"0,1 0 0,-1 0 0,1 1 0,-1 0 0,1 0 0,11 4 0,-19-4 0,1 0 0,-1 0 0,1 0 0,-1 1 0,0-1 0,1 1 0,-1 0 0,0-1 0,0 1 0,0 0 0,0 0 0,-1 0 0,1 0 0,-1 1 0,1-1 0,-1 0 0,1 1 0,-1-1 0,0 1 0,0-1 0,-1 1 0,1 0 0,0-1 0,-1 1 0,1 0 0,-1 4 0,1 0 0,-1 1 0,0-1 0,0 1 0,-1-1 0,0 1 0,0-1 0,-1 0 0,0 1 0,0-1 0,0 0 0,-1 0 0,0 0 0,-1-1 0,1 1 0,-6 6 0,1-4 0,1-1 0,-1 0 0,-1 0 0,0-1 0,0 0 0,0 0 0,-1-1 0,0-1 0,-15 7 0,14-6-97,0-1-1,0-1 1,-1 0-1,1 0 1,-1-1-1,0-1 1,0 0-1,0 0 1,-1-1-1,1-1 1,0 0-1,0-1 0,-23-4 1,22 1-6729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46.4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1 24575,'-1'0'0,"0"1"0,0-1 0,0 1 0,1-1 0,-1 1 0,0-1 0,0 1 0,1 0 0,-1 0 0,0-1 0,1 1 0,-1 0 0,1 0 0,-1-1 0,1 1 0,-1 0 0,1 0 0,0 0 0,-1 0 0,1 0 0,0 0 0,0 0 0,-1 0 0,1 0 0,0 0 0,0 0 0,0 1 0,-2 34 0,2-31 0,0 171 0,-1 32 0,-24-79 0,25-127 0,0-1 0,0 0 0,0 1 0,0-1 0,1 1 0,-1-1 0,0 0 0,1 1 0,-1-1 0,1 0 0,-1 1 0,1-1 0,-1 0 0,1 1 0,0-1 0,0 0 0,0 0 0,0 0 0,0 0 0,0 0 0,0 0 0,0 0 0,0 0 0,0-1 0,0 1 0,1 0 0,-1 0 0,0-1 0,0 1 0,1-1 0,-1 0 0,1 1 0,-1-1 0,0 0 0,1 0 0,-1 1 0,1-1 0,-1 0 0,0 0 0,2-1 0,10 1 0,0-1 0,0 0 0,20-6 0,-15 4 0,200-47-1365,-207 47-5461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51.3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357 116 24575,'1'0'0,"0"-1"0,0 0 0,0 0 0,0 0 0,0-1 0,0 1 0,-1 0 0,1 0 0,0 0 0,-1-1 0,1 1 0,-1 0 0,1 0 0,-1-1 0,1 1 0,-1-1 0,0 1 0,0 0 0,0-1 0,0 1 0,0-1 0,0 1 0,0 0 0,0-1 0,-1-1 0,0 1 0,0 0 0,0 0 0,-1 0 0,1 0 0,-1 0 0,1 1 0,-1-1 0,0 0 0,0 1 0,1-1 0,-1 1 0,0 0 0,-4-2 0,-3-1 0,1 0 0,-2 0 0,1 1 0,0 0 0,-1 1 0,-10-1 0,9 2 0,-20-3 0,0 3 0,-35 1 0,60 0 0,0 1 0,-1-1 0,1 1 0,0 0 0,1 1 0,-1-1 0,0 1 0,0 0 0,1 1 0,-1-1 0,1 1 0,-1 0 0,1 0 0,0 1 0,1 0 0,-1 0 0,-8 8 0,10-5 0,0-1 0,0 1 0,1 0 0,0 0 0,0 0 0,1 0 0,-1 0 0,1 0 0,1 0 0,0 0 0,1 14 0,-1-9 0,2 0 0,-1 0 0,2 0 0,-1 0 0,2-1 0,5 15 0,-6-21 0,0 0 0,0-1 0,0 0 0,1 0 0,-1 0 0,1 0 0,0 0 0,0-1 0,0 1 0,1-1 0,-1 0 0,1-1 0,0 1 0,0-1 0,0 0 0,0 0 0,0 0 0,0-1 0,0 0 0,0 0 0,1 0 0,-1-1 0,1 1 0,8-2 0,-7 1 0,0 0 0,0-1 0,0 0 0,0 0 0,0-1 0,0 0 0,0 0 0,0-1 0,0 1 0,-1-2 0,0 1 0,1-1 0,-1 0 0,0 0 0,-1 0 0,1-1 0,8-9 0,-4-1 0,-1-1 0,0 0 0,-2 0 0,1-1 0,-2 0 0,0 0 0,-2 0 0,0-1 0,0 0 0,-2 1 0,0-1 0,-1-26 0,-1 43 0,0-1 0,0 1 0,0 0 0,0 0 0,0 0 0,0-1 0,-1 1 0,1 0 0,0 0 0,-1 0 0,1-1 0,-1 1 0,1 0 0,-1 0 0,0 0 0,1 0 0,-1 0 0,0 0 0,0 0 0,0 0 0,0 1 0,0-1 0,0 0 0,0 0 0,0 1 0,0-1 0,0 0 0,0 1 0,0-1 0,0 1 0,0 0 0,-1-1 0,1 1 0,0 0 0,0 0 0,-1 0 0,1 0 0,0 0 0,0 0 0,-1 0 0,1 0 0,0 0 0,0 1 0,0-1 0,-1 0 0,1 1 0,0-1 0,0 1 0,-2 1 0,-2 0 0,0 1 0,0-1 0,0 1 0,0 1 0,0-1 0,1 1 0,0 0 0,-1 0 0,-5 8 0,4-2 0,0 1 0,1 0 0,1 0 0,0 0 0,0 1 0,1 0 0,0-1 0,1 1 0,0 0 0,1 13 0,0 16 0,7 65 0,-6-105 0,0 1 0,0 0 0,1-1 0,-1 1 0,1 0 0,-1-1 0,1 1 0,0 0 0,-1-1 0,1 1 0,0-1 0,0 1 0,0-1 0,0 0 0,0 1 0,0-1 0,1 0 0,-1 0 0,0 0 0,1 0 0,-1 0 0,1 0 0,-1 0 0,1 0 0,-1 0 0,1-1 0,0 1 0,-1-1 0,1 1 0,0-1 0,-1 0 0,1 1 0,0-1 0,-1 0 0,1 0 0,0 0 0,0-1 0,-1 1 0,1 0 0,2-1 0,2 0 0,0-1 0,0 1 0,-1-1 0,1 0 0,-1-1 0,1 1 0,-1-1 0,0 0 0,0 0 0,8-7 0,-1-4-128,-1 0-1,-1 0 0,-1-1 0,0-1 1,0 1-1,-2-1 0,0-1 0,6-20 1,-12 32-79,8-18-6619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2.7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 24575,'0'-3'0,"0"-3"0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52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218 62 24575,'-16'363'0,"15"-362"0,1 1 0,0-1 0,0 1 0,-1-1 0,1 1 0,0 0 0,1-1 0,-1 1 0,0-1 0,0 1 0,1-1 0,-1 1 0,1-1 0,-1 1 0,1-1 0,0 1 0,0-1 0,-1 0 0,1 1 0,0-1 0,0 0 0,0 0 0,0 0 0,1 0 0,-1 0 0,0 0 0,0 0 0,1 0 0,2 1 0,-2-2 0,1 0 0,-1 0 0,0-1 0,1 1 0,-1-1 0,0 1 0,0-1 0,0 0 0,1 0 0,-1 0 0,0-1 0,0 1 0,0 0 0,0-1 0,-1 1 0,1-1 0,0 1 0,-1-1 0,1 0 0,1-2 0,18-25 0,-1 0 0,-1-1 0,-2-1 0,14-33 0,16-29 0,-40 83 0,-1 0 0,-1-1 0,1 0 0,-2 0 0,0-1 0,0 1 0,-1-1 0,0 0 0,-1 0 0,0 0 0,-1 0 0,0-17 0,0 77 0,-3-1 0,-1 1 0,-16 79 0,16-104 0,-1 0 0,-1-1 0,-1 1 0,-1-1 0,-1-1 0,-1 1 0,-1-2 0,-20 31 0,13-23 0,0 0 0,2 0 0,-22 56 0,-19 39 0,49-110 0,-1 0 0,-1-1 0,1 0 0,-2 0 0,0-1 0,-21 18 0,29-27 0,0 0 0,0 0 0,0-1 0,-1 1 0,1-1 0,-1 1 0,1-1 0,-1 0 0,1 0 0,-1 0 0,0 0 0,0-1 0,1 1 0,-1-1 0,0 1 0,0-1 0,0 0 0,1 0 0,-1 0 0,0-1 0,0 1 0,0-1 0,1 1 0,-1-1 0,0 0 0,1 0 0,-1 0 0,0-1 0,1 1 0,-1-1 0,1 1 0,0-1 0,0 0 0,0 1 0,0-1 0,-3-4 0,0 0 0,1 1 0,-1-1 0,2 0 0,-1-1 0,1 1 0,0-1 0,0 1 0,1-1 0,-1 0 0,2 0 0,-1 0 0,1 0 0,-1-10 0,1-3 0,1 1 0,1-1 0,0 0 0,7-30 0,-6 44 0,0 0 0,0 0 0,1 0 0,0 0 0,0 0 0,0 0 0,1 1 0,-1 0 0,1 0 0,1 0 0,-1 0 0,1 0 0,0 1 0,0 0 0,0 0 0,1 0 0,9-4 0,5-3 0,2 2 0,-1 1 0,1 0 0,0 2 0,42-7 0,117-1 0,-175 13 0,17-1 0,-1-1 0,1-1 0,-1-2 0,0 0 0,-1-1 0,1-1 0,19-11 0,-4 0 0,0-1 0,63-49 0,-91 62 0,-2 0 0,1 0 0,-1 0 0,0-1 0,0 0 0,-1-1 0,0 1 0,8-19 0,-12 23 0,0 0 0,0 0 0,-1-1 0,0 1 0,0-1 0,0 1 0,0-1 0,-1 0 0,1 1 0,-1-1 0,-1 0 0,1 1 0,0-1 0,-1 1 0,0-1 0,0 0 0,-1 1 0,1 0 0,-1-1 0,0 1 0,0 0 0,-4-5 0,4 6 0,0 1 0,-1 0 0,1 0 0,-1 0 0,1 0 0,-1 0 0,0 1 0,0-1 0,0 1 0,0 0 0,0 0 0,0 0 0,0 0 0,0 0 0,-1 1 0,1-1 0,0 1 0,-4 0 0,-64 3 0,57-2 0,6 0 0,1 0 0,-1 0 0,1 0 0,0 1 0,-1 0 0,1 0 0,0 1 0,-10 5 0,14-6 0,1 0 0,-1 0 0,1 0 0,-1 0 0,1 0 0,0 1 0,0-1 0,0 1 0,0-1 0,0 1 0,1 0 0,-1 0 0,1 0 0,0 0 0,0 0 0,0 0 0,0 0 0,0 0 0,1 0 0,-1 0 0,1 0 0,0 4 0,-1 7 0,1-3 0,-1 0 0,1 1 0,1-1 0,3 18 0,-3-26 0,-1-1 0,1 0 0,0 0 0,0 0 0,-1 0 0,2 1 0,-1-1 0,0 0 0,0-1 0,0 1 0,1 0 0,-1 0 0,1-1 0,0 1 0,-1 0 0,1-1 0,0 0 0,0 1 0,0-1 0,0 0 0,0 0 0,0 0 0,0 0 0,0 0 0,1-1 0,-1 1 0,0-1 0,4 1 0,170-1 0,-79-2 0,-93 2 0,0-1 0,0 1 0,0-1 0,0 1 0,0-1 0,-1 0 0,1 0 0,0-1 0,-1 1 0,1-1 0,-1 0 0,1 0 0,-1 0 0,0 0 0,0-1 0,0 1 0,0-1 0,0 0 0,-1 0 0,1 0 0,-1 0 0,0 0 0,0 0 0,0-1 0,0 1 0,-1-1 0,1 0 0,1-5 0,2-10 0,0-1 0,-2 0 0,0 1 0,0-28 0,-1 24 0,-2 22 0,0 0 0,0 0 0,0 0 0,0 0 0,0-1 0,0 1 0,0 0 0,1 0 0,-1 0 0,0 0 0,1 0 0,-1 0 0,1 0 0,-1 0 0,1 0 0,-1 0 0,1 0 0,0 0 0,-1 1 0,1-1 0,0 0 0,0 0 0,0 1 0,-1-1 0,1 0 0,0 1 0,0-1 0,0 1 0,0-1 0,0 1 0,2-1 0,0 1 0,0 0 0,0 0 0,0 1 0,-1-1 0,1 1 0,0 0 0,0 0 0,0 0 0,-1 0 0,1 0 0,4 3 0,8 5 0,-1 1 0,0 1 0,13 12 0,-21-16 0,-1 0 0,0 1 0,0-1 0,0 1 0,-1 0 0,0 1 0,0-1 0,-1 0 0,0 1 0,-1 0 0,1 0 0,-2 0 0,2 15 0,-1 7 0,-1 1 0,-5 48 0,2-62 0,1 9 0,2-26 0,-1 0 0,1 0 0,0 0 0,0 0 0,-1-1 0,1 1 0,0 0 0,0 0 0,0-1 0,0 1 0,0 0 0,0-1 0,0 1 0,0-1 0,1 0 0,-1 1 0,0-1 0,0 0 0,0 0 0,0 1 0,0-1 0,1 0 0,-1 0 0,1 0 0,56 0-1365,-38-1-5461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54.6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24575,'1'21'0,"0"1"0,1-1 0,1 0 0,1 0 0,1-1 0,13 36 0,-3-22 0,1-2 0,2 0 0,24 33 0,-35-54 0,8 12 0,1 0 0,1-2 0,31 32 0,-42-47 0,1-1 0,0 1 0,0-2 0,1 1 0,-1-1 0,1 0 0,0 0 0,0-1 0,0 0 0,0-1 0,1 1 0,-1-2 0,1 1 0,-1-1 0,15 0 0,68-3 0,0-3 0,113-22 0,-132 13-682,111-7-1,-167 21-6143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57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412 0 24575,'0'1'0,"-2"23"0,2 0 0,1 1 0,1-1 0,1 0 0,1 0 0,1 0 0,13 33 0,-17-53 0,5 8 0,-1 0 0,0 0 0,-1 1 0,-1-1 0,0 1 0,-1 0 0,2 19 0,-5-30 0,0 0 0,1 0 0,-1 0 0,0-1 0,0 1 0,0 0 0,0 0 0,0-1 0,-1 1 0,1 0 0,0-1 0,-1 1 0,1-1 0,-1 0 0,0 1 0,1-1 0,-1 0 0,0 0 0,0 0 0,0 0 0,0-1 0,0 1 0,0 0 0,-3 0 0,-54 8 0,54-8 0,-177 1 0,27-2 0,128 6 120,27-6-144,0 0 1,-1 0-1,1 0 1,0 0-1,-1 0 1,1 1-1,-1-1 0,1 0 1,0 0-1,-1 0 1,1 0-1,0 0 1,0 1-1,-1-1 0,1 0 1,0 0-1,-1 0 1,1 1-1,0-1 1,0 0-1,-1 0 0,1 1 1,0-1-1,0 0 1,0 1-1,0-1 1,-1 0-1,1 1 0,0-1 1,0 0-1,0 1 1,0-1-1,0 0 1,0 1-1,0-1 0,0 0 1,0 1-1,0-1 1,0 1-1,0-1 1,0 0-1,0 1 0,0-1 1,0 0-1,0 1 1,1-1-1,-1 0 1,0 1-1,0-1 0,0 0 1,0 0-1,1 1 1,-1-1-1,0 0 1,0 0-1,1 1 0,-1-1 1,0 0-1,1 0 1,-1 1-1,0-1 1,1 0-1,9 5-6802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59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286 247 24575,'0'-3'0,"0"0"0,0-1 0,0 1 0,0-1 0,-1 1 0,1-1 0,-1 1 0,0 0 0,0-1 0,0 1 0,-1 0 0,1 0 0,-1 0 0,0 0 0,0 0 0,0 0 0,0 1 0,0-1 0,-4-3 0,2 3 0,-1 1 0,1-1 0,-1 1 0,1 0 0,-1 1 0,0-1 0,0 1 0,0 0 0,1 0 0,-1 0 0,0 1 0,0 0 0,-6 0 0,-4 0 0,4 0 0,0 0 0,-1 0 0,1 1 0,0 1 0,-12 2 0,19-2 0,1-1 0,-1 1 0,0-1 0,1 1 0,0 0 0,-1 1 0,1-1 0,0 0 0,0 1 0,0 0 0,1 0 0,-1 0 0,1 0 0,-1 0 0,1 0 0,0 1 0,0-1 0,-2 6 0,-3 6 0,1 1 0,1-1 0,0 1 0,1 1 0,1-1 0,0 0 0,1 1 0,1 0 0,1-1 0,0 1 0,1 0 0,6 29 0,-5-40 0,1 1 0,0-1 0,0 0 0,1 0 0,0 0 0,0-1 0,0 1 0,1-1 0,0 0 0,0 0 0,0 0 0,0-1 0,1 0 0,0 0 0,0 0 0,0-1 0,0 0 0,0 0 0,1 0 0,0-1 0,-1 0 0,1 0 0,7 0 0,17 3 0,0-1 0,-1-2 0,55-2 0,-71 0 0,1-1 0,-1 0 0,0-1 0,0 0 0,24-8 0,-34 8 0,1 0 0,-1 0 0,0-1 0,1 1 0,-1-1 0,-1 0 0,1 0 0,0 0 0,-1-1 0,1 0 0,-1 1 0,0-1 0,0 0 0,-1 0 0,1-1 0,-1 1 0,0 0 0,0-1 0,0 0 0,1-6 0,4-16 0,0 0 0,-2-1 0,-1 0 0,-2-1 0,-1-51 0,-2 62 0,-1-1 0,-1 1 0,0 0 0,-2 1 0,0-1 0,-1 1 0,-1 0 0,0 0 0,-1 1 0,-11-17 0,-8-7-1365,16 24-5461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2:59.6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166 1 24575,'-5'0'0,"1"1"0,-1 0 0,1 0 0,0 1 0,-1-1 0,1 1 0,0 0 0,0 0 0,0 1 0,0-1 0,0 1 0,0 0 0,1 0 0,-1 0 0,1 0 0,0 1 0,0-1 0,0 1 0,1 0 0,-1 0 0,-3 8 0,-2 3 0,1-1 0,1 2 0,0-1 0,-6 32 0,-2 15 0,3 1 0,3 0 0,-1 104 0,26-248 0,-1 8-39,15-99-1287,-28 141-5500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00.1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1 105 24575,'1'-2'0,"-1"0"0,1-1 0,0 1 0,0 0 0,0 0 0,1 0 0,-1-1 0,0 1 0,1 1 0,-1-1 0,1 0 0,0 0 0,-1 1 0,1-1 0,0 1 0,0-1 0,0 1 0,3-2 0,40-22 0,-43 24 0,17-6 0,0-1 0,0 2 0,1 1 0,-1 0 0,1 2 0,29-3 0,-6 4 0,0 3 0,43 4 0,-84-5 0,0 0 0,-1 1 0,1-1 0,-1 0 0,1 1 0,-1-1 0,1 1 0,-1-1 0,1 1 0,-1 0 0,0 0 0,1 0 0,-1-1 0,0 1 0,1 0 0,-1 1 0,0-1 0,0 0 0,0 0 0,0 0 0,0 1 0,0-1 0,-1 0 0,2 3 0,-1 0 0,0-1 0,0 1 0,0 0 0,-1-1 0,0 1 0,1 0 0,-2 0 0,1 0 0,0-1 0,-1 6 0,-2 1 0,1 1 0,-1 0 0,-1-1 0,0 0 0,0 0 0,-10 15 0,4-12 0,-2 0 0,0 0 0,0-1 0,-1-1 0,0 0 0,-1-1 0,0 0 0,-29 14 0,10-8 0,-1-2 0,0-1 0,-39 10 0,3-10 0,85-12-1365,2 1-5461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00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0 24575,'-14'319'0,"13"-303"0,1-10-55,-1 0 77,0 1 1,1 0 0,0 0 0,1-1 0,-1 1 0,1 0-1,2 8 1,-2-13-80,0 0-1,0 0 1,1-1 0,-1 1-1,0 0 1,1 0-1,-1-1 1,1 1 0,-1-1-1,1 1 1,0-1-1,0 0 1,0 0 0,0 0-1,0 0 1,0 0 0,0 0-1,0 0 1,0-1-1,0 1 1,0-1 0,0 1-1,1-1 1,-1 0-1,4 0 1,16 1-6769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02.8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117 233 24575,'0'-10'0,"0"2"0,0-1 0,0 0 0,-1 0 0,0 1 0,-4-17 0,4 24 0,1-1 0,-1 1 0,1-1 0,-1 1 0,0-1 0,0 1 0,0 0 0,0 0 0,0-1 0,0 1 0,0 0 0,0 0 0,-1 0 0,1 0 0,0 0 0,-1 0 0,1 0 0,0 1 0,-1-1 0,1 0 0,-1 1 0,1 0 0,-1-1 0,1 1 0,-1 0 0,0-1 0,1 1 0,-1 0 0,1 0 0,-1 0 0,0 0 0,1 1 0,-1-1 0,1 0 0,-1 1 0,1-1 0,-1 1 0,1 0 0,-3 0 0,1 1 0,-1 0 0,1 0 0,0 0 0,0 1 0,0-1 0,0 1 0,0-1 0,0 1 0,1 0 0,-1 0 0,1 0 0,0 1 0,0-1 0,0 0 0,0 1 0,1 0 0,-1-1 0,1 1 0,0 0 0,0-1 0,1 1 0,-1 5 0,-2 12 0,1 0 0,1 37 0,2-50 0,-2-6 0,1 0 0,0 0 0,0 0 0,0 0 0,0 1 0,1-1 0,-1 0 0,1 0 0,-1 0 0,1 0 0,0 0 0,0 0 0,-1 0 0,2 0 0,-1 0 0,0 0 0,0 0 0,0-1 0,1 1 0,-1 0 0,1-1 0,2 2 0,-2-2 0,0 0 0,1 0 0,-1-1 0,0 1 0,0-1 0,1 0 0,-1 0 0,0 0 0,1 0 0,-1 0 0,0 0 0,1-1 0,-1 1 0,0-1 0,0 1 0,1-1 0,1-1 0,8-3 0,0-1 0,-1-1 0,0 0 0,0 0 0,-1-1 0,10-9 0,-6 2 0,0-1 0,-2 0 0,0-1 0,-1 0 0,0-1 0,-2 0 0,0-1 0,-1 0 0,-1 0 0,10-40 0,-15 54 0,-1 7 0,-1 17 0,-5 30 0,-13 21 0,13-55 0,0 0 0,1 0 0,1 1 0,-2 30 0,5-45 0,0-1 0,0 0 0,0 1 0,0-1 0,0 1 0,0-1 0,0 1 0,0-1 0,0 0 0,0 1 0,0-1 0,0 1 0,0-1 0,1 0 0,-1 1 0,0-1 0,0 0 0,0 1 0,1-1 0,-1 0 0,0 1 0,0-1 0,1 0 0,-1 1 0,0-1 0,1 0 0,-1 0 0,0 0 0,1 1 0,-1-1 0,0 0 0,1 0 0,-1 0 0,1 1 0,17-7 0,24-24 0,-31 21 0,10-9 0,-1-1 0,0 0 0,-2-2 0,0 0 0,17-28 0,-13 18 0,-22 31 0,0 0 0,0-1 0,0 1 0,1 0 0,-1 0 0,0-1 0,0 1 0,0 0 0,0 0 0,0-1 0,1 1 0,-1 0 0,0 0 0,0 0 0,0-1 0,1 1 0,-1 0 0,0 0 0,0 0 0,1 0 0,-1-1 0,0 1 0,0 0 0,1 0 0,-1 0 0,0 0 0,0 0 0,1 0 0,-1 0 0,0 0 0,1 0 0,-1 0 0,0 0 0,0 0 0,1 0 0,-1 0 0,0 0 0,1 0 0,-1 0 0,0 0 0,0 0 0,1 1 0,-1-1 0,0 0 0,0 0 0,1 0 0,4 18 0,-4 26 0,-1-42 0,-2 37 0,1-20 0,0-1 0,4 37 0,-3-55 0,0 0 0,0 1 0,0-1 0,0 0 0,0 0 0,0 0 0,0 1 0,0-1 0,0 0 0,0 0 0,0 0 0,1 1 0,-1-1 0,0 0 0,0 0 0,0 0 0,0 1 0,0-1 0,0 0 0,1 0 0,-1 0 0,0 0 0,0 0 0,0 1 0,0-1 0,1 0 0,-1 0 0,0 0 0,0 0 0,0 0 0,1 0 0,-1 0 0,0 0 0,0 0 0,0 0 0,1 0 0,-1 0 0,0 0 0,0 0 0,1 0 0,-1 0 0,0 0 0,0 0 0,0 0 0,1 0 0,-1 0 0,0 0 0,14-10 0,7-17 0,2-26 0,-18 40 0,0 0 0,1 1 0,0-1 0,1 1 0,13-17 0,-19 28 0,-1 0 0,1 1 0,-1-1 0,1 0 0,0 1 0,-1-1 0,1 0 0,0 1 0,-1-1 0,1 1 0,0-1 0,0 1 0,0-1 0,-1 1 0,1 0 0,0-1 0,0 1 0,0 0 0,0 0 0,0 0 0,0 0 0,0-1 0,-1 1 0,1 0 0,0 1 0,0-1 0,0 0 0,1 0 0,-1 1 0,0 0 0,1 0 0,-1 0 0,0 0 0,0 0 0,0 0 0,0 0 0,0 1 0,0-1 0,0 0 0,0 1 0,0-1 0,-1 1 0,2 1 0,1 5 0,-1 0 0,0 1 0,0-1 0,1 17 0,-3-14 0,-2 225 0,1-229 0,-1 0 0,1 0 0,-2-1 0,1 1 0,-1 0 0,0-1 0,0 1 0,-1-1 0,0 0 0,0 0 0,0 0 0,-1-1 0,0 0 0,0 0 0,-1 0 0,1 0 0,-1-1 0,0 0 0,0 0 0,0 0 0,-11 4 0,16-8 0,0 0 0,0 0 0,1 1 0,-1-1 0,0 0 0,0 0 0,0 0 0,0 0 0,0 0 0,0 0 0,0 0 0,0-1 0,0 1 0,0 0 0,1 0 0,-1-1 0,0 1 0,0-1 0,0 1 0,0 0 0,1-1 0,-1 0 0,0 1 0,0-1 0,1 1 0,-1-1 0,0 0 0,0-1 0,0-1 0,-1 1 0,1-1 0,0 1 0,0-1 0,1 0 0,-1 0 0,0 1 0,1-1 0,0-5 0,0 0 0,0 1 0,0 0 0,1 0 0,0 0 0,0 0 0,1 0 0,4-10 0,-2 11 0,0-1 0,1 1 0,0 0 0,0 1 0,0-1 0,1 1 0,0 0 0,0 0 0,0 1 0,0 0 0,1 0 0,8-4 0,15-5 0,53-15 0,-56 20 0,42-19 0,-58 21 0,17-7 0,-1-2 0,0 0 0,45-36 0,-65 44 0,1 0 0,-1-1 0,0 1 0,-1-2 0,0 1 0,0-1 0,-1 0 0,0 0 0,-1 0 0,0 0 0,0-1 0,-1 0 0,0 0 0,-1 0 0,2-15 0,-3 21 0,-1 0 0,0 0 0,0-1 0,0 1 0,0 0 0,-1 0 0,-1-8 0,2 12 0,0 0 0,0-1 0,-1 1 0,1-1 0,0 1 0,0 0 0,0-1 0,-1 1 0,1 0 0,0-1 0,0 1 0,-1 0 0,1 0 0,0-1 0,0 1 0,-1 0 0,1 0 0,0-1 0,-1 1 0,1 0 0,-1 0 0,1 0 0,0 0 0,-1-1 0,1 1 0,-1 0 0,1 0 0,0 0 0,-1 0 0,0 0 0,-17 14 0,11-6 0,1 1 0,0 0 0,1 1 0,0-1 0,0 1 0,1 0 0,0 1 0,1-1 0,0 0 0,-2 20 0,3-14 0,0 1 0,2 0 0,0 0 0,0-1 0,2 1 0,4 22 0,-5-37 0,0 0 0,-1 0 0,1 0 0,0 0 0,0 0 0,0 0 0,0 0 0,0 0 0,0-1 0,1 1 0,-1 0 0,1-1 0,-1 1 0,1-1 0,-1 1 0,1-1 0,0 0 0,0 0 0,0 0 0,0 0 0,3 1 0,0 0 0,1-1 0,-1 1 0,1-1 0,0-1 0,-1 1 0,1-1 0,0 0 0,7-1 0,0 0 0,0-2 0,0 1 0,0-2 0,0 1 0,0-2 0,19-9 0,-15 4 0,0-1 0,-1 0 0,-1-1 0,16-17 0,-23 22 0,-1-1 0,0 0 0,0-1 0,-1 0 0,0 0 0,-1 0 0,0 0 0,0-1 0,3-11 0,-8 20 0,0 0 0,0 0 0,0-1 0,1 1 0,-1 0 0,0 0 0,1 0 0,-1 0 0,1 0 0,-1 0 0,1 0 0,-1 1 0,1-1 0,0 0 0,-1 0 0,1 0 0,0 0 0,0 1 0,-1-1 0,1 0 0,0 1 0,0-1 0,0 1 0,1-1 0,-1 1 0,0 0 0,0 1 0,0-1 0,-1 0 0,1 1 0,0-1 0,0 1 0,0 0 0,-1-1 0,1 1 0,0-1 0,0 1 0,-1 0 0,1 0 0,-1-1 0,1 1 0,-1 0 0,1 0 0,-1 0 0,1 1 0,3 5 0,-1 1 0,0 0 0,-1 0 0,1 0 0,0 8 0,-2 8 0,-3 46 0,1-52 0,0 0 0,1 0 0,1 0 0,5 32 0,-6-48 5,1 0-1,0 0 1,0 0-1,0 0 0,0 0 1,0 0-1,1 0 1,-1 0-1,0-1 1,1 1-1,-1 0 0,1-1 1,0 0-1,0 1 1,-1-1-1,1 0 1,0 0-1,0 0 1,0 0-1,0 0 0,0 0 1,1 0-1,-1-1 1,0 1-1,0-1 1,5 0-1,4 1-301,0 0 0,0-1 0,0-1 0,11-2 0,4-1-6529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06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24575,'122'128'0,"-100"-104"0,1 0 0,1-2 0,52 38 0,-60-50 0,0 0 0,1-1 0,0 0 0,0-2 0,1 0 0,0-1 0,0 0 0,23 3 0,210 16 0,2 0 0,16 22 0,42 5 0,156 30 0,-269-43 0,-24-9 0,1-7 0,202 1 0,-329-24 0,265-5 0,-244 1 0,0-4 0,102-25 0,619-112 0,-648 124 0,299-56 0,-258 43 0,-46 4 0,-121 25 0,0-1 0,-1 0 0,1-1 0,-2 0 0,1-2 0,18-13 0,-31 20-44,0 0 1,0 0-1,0-1 0,0 1 0,0-1 0,0 0 0,-1 1 1,1-1-1,-1 0 0,0 0 0,0 0 0,1-5 1,0 2-753,2-7-6030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09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24575,'0'564'-1365,"0"-550"-5461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3.1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202 119 24575,'0'-17'0,"1"8"0,-1 1 0,0 0 0,-1 0 0,0 0 0,-3-14 0,3 20 0,0 0 0,0 0 0,0 0 0,0 0 0,0 0 0,0 0 0,0 0 0,-1 1 0,1-1 0,-1 0 0,0 1 0,1-1 0,-1 1 0,0-1 0,0 1 0,0 0 0,0 0 0,0 0 0,0 0 0,0 0 0,0 0 0,0 1 0,0-1 0,-1 1 0,-2-1 0,0 0 0,0 1 0,0-1 0,-1 1 0,1 0 0,0 0 0,0 1 0,0-1 0,0 1 0,0 0 0,0 1 0,0-1 0,0 1 0,0 0 0,0 0 0,1 0 0,-1 1 0,1 0 0,-1 0 0,1 0 0,0 0 0,-6 7 0,6-4 0,-1 0 0,1 1 0,0-1 0,1 1 0,0-1 0,0 1 0,0 0 0,1 0 0,0 0 0,0 1 0,1-1 0,0 0 0,0 1 0,1 12 0,3 143 0,-3-162 0,0 0 0,0 1 0,0-1 0,1 1 0,-1-1 0,0 1 0,1-1 0,-1 0 0,1 1 0,-1-1 0,1 0 0,-1 1 0,1-1 0,0 0 0,0 0 0,0 0 0,0 0 0,0 0 0,0 0 0,0 0 0,0 0 0,0 0 0,0 0 0,0 0 0,3 1 0,-2-2 0,1 1 0,0-1 0,-1 0 0,1 0 0,0 0 0,-1 0 0,1 0 0,0 0 0,-1-1 0,1 1 0,-1-1 0,6-2 0,3-2 0,1 0 0,-1-1 0,-1 0 0,19-14 0,-21 13-105,0 0 0,0 0 0,-1-1 0,0 0 0,0-1 0,-1 1 0,0-1 0,0 0 0,-1-1 0,-1 1 0,1-1 0,4-19 0,-3 12-6721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0.1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24575,'0'33'0,"-1"12"0,2 0 0,2 0 0,9 45 0,-9-77 0,0-1 0,0 0 0,2 0 0,-1 0 0,1 0 0,1 0 0,0-1 0,1 0 0,0-1 0,0 1 0,1-1 0,1-1 0,0 1 0,0-1 0,15 10 0,-17-15 0,1 0 0,-1-1 0,1 1 0,0-2 0,0 0 0,0 0 0,1 0 0,-1-1 0,0 0 0,14 0 0,-3-1 0,0-1 0,0 0 0,29-7 0,-38 5 9,-1 0 1,0-1-1,0-1 0,0 1 0,-1-1 1,1-1-1,-1 1 0,0-2 0,-1 1 0,1-1 1,-1 0-1,10-14 0,1-3-504,-1 0 0,27-52 0,-29 45-6331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0.9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24575,'1'1'0,"0"-1"0,0 1 0,0 0 0,0-1 0,0 1 0,0 0 0,-1 0 0,1 0 0,0 0 0,0 0 0,-1 0 0,1 0 0,0 0 0,-1 0 0,1 0 0,-1 0 0,1 0 0,-1 0 0,0 0 0,0 1 0,1-1 0,-1 0 0,0 0 0,0 0 0,0 0 0,0 2 0,1 40 0,-1-37 0,1 486 80,-2-239-1525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1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0 129 24575,'1'-1'0,"-1"0"0,1-1 0,-1 1 0,1 0 0,-1 0 0,1 0 0,-1 0 0,1 0 0,0 0 0,0 0 0,0 0 0,-1 0 0,1 1 0,0-1 0,0 0 0,0 0 0,0 1 0,0-1 0,3 0 0,25-13 0,-21 11 0,22-7 0,1 1 0,1 1 0,-1 2 0,1 1 0,0 1 0,56 2 0,-9-2 0,-77 5-45,0-1-1,0 0 1,0 0-1,0 0 1,1-1-1,-1 1 1,0 0-1,0-1 1,0 0-1,0 1 1,0-1-1,0 0 1,0 0-1,0 0 1,0 0-1,0 0 1,-1-1-1,1 1 1,0 0-1,-1-1 1,1 0-1,-1 1 1,1-1-1,-1 0 0,0 1 1,0-1-1,0 0 1,0 0-1,1-3 1,0-6-6781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1.6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112 1 24575,'-2'2'0,"-1"-1"0,1 1 0,0 0 0,0 0 0,0 0 0,0 1 0,0-1 0,0 0 0,1 1 0,-1-1 0,1 1 0,0 0 0,-1-1 0,0 7 0,-12 46 0,11-38 0,-16 88 0,5 0 0,-1 117 0,10-132 0,4-51-66,0-13-583,-8 51-1,6-63-6176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1.9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24575,'0'3'0,"0"4"0,0 6 0,0 3 0,0 3 0,0 0 0,0 3 0,0 0 0,0 2 0,0 3 0,0-1 0,0-1 0,0-6-8191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2.3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24575,'3'0'0,"0"2"0,1 5 0,2 3 0,-1 0-8191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2.9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187 475 24575,'0'-16'0,"1"5"0,-1 0 0,0 0 0,-1 0 0,0 0 0,-1 1 0,-4-16 0,5 24 0,-1-1 0,1 0 0,-1 0 0,1 1 0,-1-1 0,0 1 0,0 0 0,0-1 0,0 1 0,0 0 0,-1 0 0,1 0 0,-1 1 0,1-1 0,-1 1 0,0-1 0,0 1 0,1 0 0,-1 0 0,0 0 0,0 0 0,0 0 0,0 1 0,0-1 0,0 1 0,0 0 0,-5 0 0,4 0 0,0 0 0,1 0 0,-1 0 0,0 1 0,1-1 0,-1 1 0,1 0 0,-1 0 0,1 0 0,-1 1 0,1-1 0,-1 1 0,1 0 0,0 0 0,0 0 0,0 0 0,0 0 0,-3 4 0,3-2 0,-1 1 0,1 0 0,0 0 0,0 1 0,0-1 0,1 1 0,0-1 0,0 1 0,0 0 0,-1 10 0,-1 17 0,1 1 0,2 0 0,2 0 0,4 38 0,-5-71 0,1 1 0,-1-1 0,0 1 0,0-1 0,1 1 0,-1-1 0,1 1 0,-1-1 0,1 1 0,-1-1 0,1 1 0,0-1 0,0 0 0,0 0 0,0 1 0,0-1 0,0 0 0,0 0 0,0 0 0,0 0 0,1 0 0,-1 0 0,0 0 0,1-1 0,1 2 0,0-1 0,0 0 0,1-1 0,-1 1 0,1-1 0,-1 0 0,1 0 0,-1 0 0,1 0 0,-1-1 0,7-1 0,2-1 0,-1 0 0,0-1 0,0-1 0,-1 0 0,19-11 0,-17 6 0,-1 0 0,0 0 0,0-1 0,-1 0 0,-1 0 0,0-1 0,-1-1 0,0 1 0,0-2 0,9-23 0,1-12 0,20-89 0,-32 115 0,1-18 0,0 0 0,-3 0 0,-2-1 0,-3-54 0,-1 124 0,-10 48 0,7-45 0,-4 47-55,4 0 1,5 84-1,1-72-1146,-1-76-5625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3.7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317 342 24575,'0'-3'0,"0"-1"0,-1 1 0,1-1 0,-1 1 0,0-1 0,0 1 0,-1 0 0,1 0 0,0-1 0,-1 1 0,0 0 0,0 0 0,0 1 0,0-1 0,0 0 0,-1 1 0,1-1 0,-1 1 0,0 0 0,0 0 0,0 0 0,0 0 0,0 0 0,0 0 0,0 1 0,0 0 0,-1 0 0,1 0 0,0 0 0,-4-1 0,-2 0 0,0 1 0,0-1 0,0 2 0,-1-1 0,1 1 0,0 0 0,0 1 0,0 0 0,0 1 0,-13 3 0,14-3 0,1 1 0,-1 0 0,1 1 0,-1 0 0,1 0 0,1 0 0,-1 1 0,0 0 0,1 0 0,0 0 0,0 1 0,1 0 0,0 0 0,0 1 0,0-1 0,1 1 0,0 0 0,0 0 0,0 1 0,1-1 0,1 1 0,-1 0 0,1-1 0,0 1 0,1 0 0,-1 16 0,1-17 0,2 0 0,-1 0 0,1 0 0,0 0 0,0 0 0,1 0 0,0 0 0,0 0 0,5 9 0,-5-13 0,1 0 0,-1 0 0,0-1 0,1 1 0,-1-1 0,1 0 0,0 1 0,0-1 0,0-1 0,0 1 0,0 0 0,0-1 0,1 1 0,-1-1 0,0 0 0,1 0 0,-1 0 0,1-1 0,-1 1 0,1-1 0,3 0 0,2 1 0,-1-1 0,1 0 0,-1 0 0,1-1 0,-1 0 0,0 0 0,1-1 0,-1 0 0,0-1 0,0 0 0,12-6 0,-8 2 0,-1-1 0,-1 0 0,1 0 0,-1-2 0,-1 1 0,14-18 0,-11 12 0,-1 0 0,0-1 0,-2 0 0,1 0 0,-2-1 0,-1 0 0,0-1 0,-1 1 0,0-1 0,-2-1 0,0 1 0,-1-1 0,-1 1 0,-1-1 0,0 0 0,-3-21 0,1-101 0,1 201 0,0 40 0,-13 115 0,7-154 0,5-39 0,-2 1 0,0-1 0,-9 32 0,4-22-1365,5-18-5461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4.3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1 237 24575,'3'2'0,"1"-1"0,-1 1 0,0-1 0,0 1 0,1 0 0,-1 0 0,-1 1 0,1-1 0,0 1 0,0-1 0,-1 1 0,4 5 0,11 9 0,-11-13 0,0-1 0,0-1 0,0 1 0,1-1 0,-1 0 0,1 0 0,-1-1 0,1 0 0,-1 0 0,1 0 0,7-1 0,81-5 0,-74 4 0,-15 0 0,-1 0 0,1 0 0,-1 0 0,1 0 0,-1-1 0,0 0 0,0 0 0,0 0 0,0-1 0,0 0 0,0 0 0,-1 0 0,1 0 0,-1-1 0,0 0 0,0 0 0,0 0 0,-1 0 0,1 0 0,-1-1 0,0 0 0,-1 0 0,1 1 0,1-7 0,2-3 0,-1-1 0,-1 1 0,-1-1 0,0 0 0,-1-1 0,0 1 0,-2-25 0,0 37 0,0 0 0,0 0 0,-1 0 0,1 0 0,-1 0 0,1 0 0,-1 0 0,0 0 0,-1 0 0,1 0 0,0 0 0,-1 0 0,0 1 0,1-1 0,-1 1 0,0-1 0,0 1 0,-1 0 0,1 0 0,0 0 0,-1 0 0,1 0 0,-1 0 0,0 1 0,1-1 0,-1 1 0,0 0 0,0 0 0,0 0 0,0 0 0,0 0 0,-6 0 0,-9-1 0,0 1 0,0 0 0,0 1 0,-28 5 0,32-4 0,11 0 0,0-1 0,0 1 0,0 0 0,0 0 0,0 0 0,0 0 0,0 1 0,0-1 0,0 1 0,1-1 0,-1 1 0,0 0 0,1 0 0,0 0 0,-1 1 0,1-1 0,0 0 0,0 1 0,0 0 0,1-1 0,-1 1 0,1 0 0,-1 0 0,1 0 0,0 0 0,0 0 0,0 0 0,1 0 0,-2 5 0,0 11 0,0-1 0,1 1 0,4 37 0,-2-24 0,-1 6 0,-1-26 0,0 1 0,1-1 0,1 0 0,0 0 0,1 0 0,3 12 0,-4-21 0,1 0 0,-1 0 0,0 0 0,1 0 0,0 0 0,0 0 0,0-1 0,0 1 0,0-1 0,0 0 0,1 1 0,-1-1 0,1 0 0,-1 0 0,1-1 0,0 1 0,0 0 0,0-1 0,0 0 0,0 0 0,0 0 0,0 0 0,0 0 0,0-1 0,1 1 0,-1-1 0,4 0 0,108 0 58,-62-1-1481,-30 1-5403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4.7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24575,'0'431'-1365,"0"-417"-5461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3.9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24575,'3'-6'0,"2"15"0,3 15 0,0 25 0,3 16 0,-3 1 0,0 86 0,14-424 0,-21 268 0,-1 1 0,1-1 0,-1 1 0,1 0 0,0-1 0,0 1 0,1 0 0,-1 0 0,0 0 0,1 0 0,0 0 0,0 0 0,0 0 0,0 1 0,0-1 0,1 0 0,-1 1 0,1 0 0,4-3 0,-2 3 0,1 0 0,0 0 0,0 0 0,0 1 0,0 0 0,0 0 0,0 1 0,1 0 0,-1 0 0,6 1 0,-7-1 0,0 0 0,0 0 0,0 1 0,0 0 0,0 0 0,0 0 0,0 0 0,0 1 0,0 0 0,-1 0 0,1 0 0,-1 1 0,6 3 0,-6-2 0,0 0 0,0 1 0,0 0 0,-1-1 0,0 1 0,0 0 0,0 1 0,0-1 0,-1 0 0,0 1 0,2 7 0,36 166-1365,-35-166-5461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15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0 117 24575,'8'-5'0,"-1"0"0,1 0 0,0 0 0,1 1 0,-1 0 0,1 0 0,0 1 0,0 1 0,10-3 0,15-5 0,15-6 0,0 3 0,1 1 0,1 3 0,85-5 0,-134 14 0,0 0 0,0 0 0,0 0 0,0 0 0,0 0 0,0 0 0,0 1 0,0-1 0,0 1 0,0-1 0,0 1 0,0 0 0,0 0 0,-1 0 0,1 0 0,0 0 0,0 0 0,-1 1 0,1-1 0,-1 0 0,1 1 0,-1-1 0,0 1 0,0 0 0,0-1 0,1 1 0,-1 0 0,-1 0 0,1 0 0,0-1 0,0 1 0,-1 0 0,1 0 0,-1 3 0,2 7 0,-1 1 0,-1-1 0,0 0 0,-4 24 0,1 1 0,3-1-1365,0-21-5461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23.1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1 808 24575,'9'0'0,"1"-2"0,0 1 0,-1-1 0,1 0 0,-1-1 0,1 0 0,-1-1 0,16-9 0,71-48 0,-65 40 0,19-12 0,0-2 0,-2-2 0,-2-3 0,68-74 0,-101 95 0,-1-1 0,-1 0 0,-1-1 0,-1 0 0,-1-1 0,0 0 0,-2 0 0,-1-1 0,0 1 0,-2-1 0,-1 0 0,0 0 0,-4-43 0,2 62 0,0-1 0,0 1 0,-1 0 0,0 0 0,0 0 0,0-1 0,0 1 0,-1 0 0,1 0 0,-1 0 0,0 1 0,0-1 0,0 0 0,-1 1 0,0-1 0,1 1 0,-1 0 0,0 0 0,-6-5 0,6 7 0,0 0 0,-1-1 0,1 1 0,-1 0 0,1 0 0,-1 1 0,1-1 0,-1 1 0,1 0 0,-1 0 0,0 0 0,1 0 0,-1 1 0,1-1 0,-1 1 0,1 0 0,-1 0 0,1 0 0,0 0 0,0 1 0,-1 0 0,1-1 0,-5 5 0,-7 4 0,1 1 0,1 0 0,0 1 0,0 0 0,1 1 0,1 0 0,0 1 0,-9 15 0,-65 128 0,76-140 0,-8 20 0,2 0 0,2 1 0,2 1 0,1-1 0,2 2 0,1-1 0,2 1 0,3 0 0,2 57 0,0-57 0,-1-19 0,1 0 0,6 35 0,-4-49 0,-1 1 0,2-1 0,-1 0 0,1 0 0,0-1 0,0 1 0,1-1 0,0 1 0,0-1 0,0 0 0,8 8 0,-5-7 0,-1-1 0,1 0 0,0 0 0,0 0 0,1-1 0,0 0 0,0 0 0,0-1 0,0 0 0,1-1 0,17 5 0,-18-7 0,-1 0 0,1 0 0,-1-1 0,1 0 0,-1-1 0,1 0 0,-1 0 0,1 0 0,-1-1 0,1 0 0,-1 0 0,0-1 0,0 0 0,-1-1 0,9-4 0,-7 2 0,0-1 0,0 0 0,-1-1 0,0 0 0,0 0 0,0 0 0,-1-1 0,-1 0 0,0 0 0,0 0 0,5-14 0,22-35 0,-23 44-341,0 0 0,-1-1-1,7-17 1,-11 21-6485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25.7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235 180 24575,'0'-2'0,"0"0"0,0 0 0,0 0 0,-1-1 0,1 1 0,0 0 0,-1 0 0,0 0 0,1 0 0,-1 0 0,0 0 0,0 1 0,0-1 0,0 0 0,0 0 0,-1 1 0,1-1 0,0 0 0,-1 1 0,1 0 0,-1-1 0,-2-1 0,0 1 0,1 1 0,0-1 0,-1 1 0,1 0 0,-1 0 0,1 1 0,-1-1 0,1 0 0,-1 1 0,0 0 0,1 0 0,-6 1 0,2-1 0,1 1 0,0 0 0,0 1 0,0-1 0,0 1 0,0 1 0,0-1 0,0 1 0,0 0 0,1 0 0,0 0 0,-1 1 0,1 0 0,1 0 0,-9 8 0,3 6 0,2 1 0,0 0 0,0 0 0,2 0 0,0 1 0,2 0 0,-4 33 0,5-31 0,2-1 0,0 1 0,2-1 0,3 25 0,-3-44 0,0 0 0,0 0 0,0 1 0,0-1 0,0-1 0,1 1 0,-1 0 0,1 0 0,-1 0 0,1-1 0,0 1 0,0-1 0,-1 1 0,1-1 0,0 0 0,0 0 0,1 0 0,-1 0 0,0 0 0,0 0 0,0 0 0,1-1 0,-1 1 0,0-1 0,1 0 0,-1 0 0,0 0 0,1 0 0,1 0 0,10 0 0,0 0 0,-1-1 0,21-5 0,-22 4 0,-1-1 0,1-1 0,-1 1 0,0-2 0,0 0 0,0 0 0,-1-1 0,0 0 0,0-1 0,0 0 0,-1 0 0,0-1 0,-1 0 0,0-1 0,14-18 0,-14 14 0,-1 0 0,0 0 0,-1 0 0,0-1 0,-1 0 0,0 0 0,-2 0 0,1-1 0,-2 1 0,0-1 0,-1 0 0,0-20 0,-1 20 0,0-24 0,0 38 0,0-1 0,0 0 0,0 1 0,-1-1 0,1 1 0,0-1 0,-1 1 0,1-1 0,-1 1 0,0-1 0,1 1 0,-1-1 0,0 1 0,0 0 0,0-1 0,0 1 0,-1-2 0,1 3 0,0 0 0,1 0 0,-1 0 0,1 0 0,-1 0 0,1 0 0,-1 0 0,1 0 0,-1 0 0,0 0 0,1 0 0,-1 0 0,1 0 0,-1 0 0,1 1 0,-1-1 0,1 0 0,-1 0 0,1 1 0,-1-1 0,1 0 0,0 1 0,-1-1 0,1 0 0,-1 1 0,1-1 0,0 1 0,-1-1 0,1 0 0,0 1 0,-1-1 0,1 1 0,0-1 0,0 1 0,-1-1 0,1 1 0,0 0 0,0-1 0,0 1 0,0-1 0,0 1 0,0-1 0,0 2 0,-5 26 0,5-28 0,-4 61 0,4 62 0,2-44 0,-2-78 0,-1 0 0,1 0 0,0 0 0,0 0 0,0 0 0,0 0 0,0 0 0,0 1 0,0-1 0,0 0 0,0 0 0,0 0 0,1 0 0,-1 0 0,0 0 0,1 0 0,-1 0 0,1 0 0,-1 0 0,1 0 0,-1 0 0,1 0 0,0 0 0,0-1 0,-1 1 0,1 0 0,0 0 0,0-1 0,0 1 0,0 0 0,1 0 0,0-2 0,0 1 0,0-1 0,0 1 0,-1-1 0,1 1 0,0-1 0,0 0 0,0 0 0,-1 0 0,1 0 0,0 0 0,-1-1 0,1 1 0,-1 0 0,2-3 0,10-9 0,0-2 0,14-22 0,2-11 0,34-77 0,-28 53 0,-35 72 0,0 1 0,0-1 0,0 0 0,0 0 0,0 0 0,0 0 0,0 0 0,0 0 0,0 1 0,0-1 0,0 0 0,0 0 0,0 0 0,0 0 0,0 0 0,0 0 0,0 0 0,1 1 0,-1-1 0,0 0 0,0 0 0,0 0 0,0 0 0,0 0 0,0 0 0,0 0 0,0 0 0,0 0 0,1 0 0,-1 0 0,0 0 0,0 1 0,0-1 0,0 0 0,0 0 0,0 0 0,0 0 0,1 0 0,-1 0 0,0 0 0,0 0 0,0 0 0,0 0 0,0 0 0,0 0 0,1 0 0,-1 0 0,0 0 0,0-1 0,0 1 0,0 0 0,0 0 0,0 0 0,0 0 0,1 0 0,-1 0 0,0 0 0,0 0 0,0 0 0,0 0 0,0-1 0,3 23 0,-1 25 0,-2-22 0,-1-7 0,0 0 0,2 1 0,0-1 0,1 0 0,1 0 0,7 25 0,-9-41 0,-1 0 0,1-1 0,0 1 0,0 0 0,0 0 0,0-1 0,0 1 0,0-1 0,0 1 0,0-1 0,1 1 0,-1-1 0,1 0 0,-1 0 0,1 1 0,-1-1 0,1 0 0,0 0 0,0-1 0,-1 1 0,4 1 0,-2-2 0,1 0 0,-1 1 0,0-1 0,0-1 0,0 1 0,1 0 0,-1-1 0,0 0 0,0 1 0,0-1 0,6-3 0,7-4 0,-1-1 0,-1 0 0,26-22 0,-30 24 0,-1 1 0,-1 0 0,1-1 0,-1-1 0,0 1 0,-1-1 0,1-1 0,-2 1 0,1-1 0,-1 0 0,-1-1 0,1 1 0,-2-1 0,1 0 0,-1 0 0,-1-1 0,0 1 0,0-1 0,-1 0 0,-1 0 0,0 0 0,0 0 0,-1-14 0,-2-27 0,1 48 0,1 6 0,0 28 0,0 406 0,-1-424 0,-1 0 0,0 1 0,-1-1 0,-1 0 0,0 0 0,0-1 0,-1 1 0,0-1 0,-1 0 0,0 0 0,-1-1 0,0 0 0,-1 0 0,0 0 0,-1-1 0,-11 9 0,20-17 0,-1 0 0,0-1 0,1 1 0,-1-1 0,1 1 0,-1-1 0,0 1 0,1-1 0,-1 0 0,0 1 0,0-1 0,0 0 0,1 1 0,-1-1 0,0 0 0,0 0 0,1 0 0,-1 0 0,0 0 0,0 0 0,0 0 0,0 0 0,1 0 0,-1 0 0,0 0 0,0-1 0,0 1 0,1 0 0,-1 0 0,0-1 0,1 1 0,-1-1 0,0 1 0,0-1 0,-1-1 0,0-1 0,1 1 0,-1 0 0,1-1 0,0 1 0,-1-1 0,1 1 0,0-1 0,1 0 0,-2-3 0,-6-67 0,8 64 0,0 0 0,0 1 0,1-1 0,0 1 0,0-1 0,1 1 0,0-1 0,6-15 0,-4 19 0,-1-1 0,1 1 0,-1 0 0,1-1 0,1 2 0,-1-1 0,1 0 0,0 1 0,0 0 0,0 0 0,1 1 0,9-6 0,19-7 0,1 1 0,59-15 0,9-5 0,-100 34 0,16-6 0,-1-1 0,-1 0 0,1-1 0,19-13 0,-32 17 0,1 1 0,-1-2 0,0 1 0,0 0 0,0-1 0,-1 0 0,0 0 0,0-1 0,0 1 0,-1-1 0,0 1 0,0-1 0,-1 0 0,3-11 0,0-2 0,0-1 0,0-1 0,3-33 0,-7 50 0,-1 1 0,0 0 0,0-1 0,0 1 0,0 0 0,-1-1 0,1 1 0,-1 0 0,-1 0 0,1 0 0,0 0 0,-1 0 0,0 0 0,0 0 0,0 0 0,0 0 0,-1 1 0,0-1 0,-3-3 0,5 6 0,0 0 0,0 0 0,0 0 0,0 1 0,0-1 0,0 0 0,-1 1 0,1-1 0,0 0 0,0 1 0,-1-1 0,1 1 0,0 0 0,0-1 0,-1 1 0,1 0 0,0 0 0,-1 0 0,1 0 0,-1 0 0,1 0 0,0 0 0,-1 1 0,-1 0 0,1 0 0,-1 0 0,1 1 0,0-1 0,0 1 0,0 0 0,0-1 0,1 1 0,-1 0 0,0 0 0,1 0 0,0 0 0,-2 3 0,-4 9 0,1-1 0,1 1 0,-6 22 0,9-30 0,-4 19 0,1 0 0,1 1 0,1 0 0,1 0 0,1 0 0,5 40 0,-4-65 0,0 1 0,0 0 0,1-1 0,-1 1 0,1-1 0,-1 1 0,1-1 0,0 0 0,-1 1 0,1-1 0,0 1 0,0-1 0,0 0 0,0 0 0,0 0 0,0 1 0,1-1 0,-1 0 0,0 0 0,0-1 0,1 1 0,2 1 0,0 0 0,0-1 0,0 0 0,1 0 0,-1 0 0,0 0 0,1-1 0,-1 1 0,7-2 0,-2 1 0,0-1 0,0 0 0,0-1 0,0 0 0,-1 0 0,1-1 0,-1 0 0,10-6 0,7-9 0,0-1 0,-2-1 0,0-1 0,-2-1 0,0-1 0,-1-1 0,18-30 0,-34 47 0,-1 0 0,1 0 0,-1 0 0,-1 0 0,4-13 0,5-17 0,-11 36 0,0 1 0,1-1 0,-1 1 0,0-1 0,0 0 0,0 1 0,0-1 0,1 1 0,-1-1 0,0 1 0,1-1 0,-1 1 0,0 0 0,1-1 0,-1 1 0,0-1 0,1 1 0,-1 0 0,1-1 0,-1 1 0,1 0 0,-1-1 0,1 1 0,-1 0 0,1 0 0,-1-1 0,1 1 0,-1 0 0,1 0 0,-1 0 0,1 0 0,0 0 0,-1 0 0,1 0 0,-1 0 0,1 0 0,-1 0 0,2 0 0,15 20 0,4 33 0,-18-37 0,-1-1 0,-1 1 0,-1-1 0,-2 28 0,0-29 0,2 0 0,-1-1 0,2 1 0,0 0 0,0-1 0,5 17 0,-5-26 7,0-1 0,1 0 0,-1 1 0,1-1-1,0 0 1,0 0 0,0 0 0,1 0 0,-1 0 0,1-1-1,-1 1 1,1-1 0,0 0 0,0 0 0,0 0 0,6 3-1,3 1-346,0-2-1,0 1 0,17 2 0,-27-6 223,18 4-6708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3:26.4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361 15 24575,'0'-1'0,"0"1"0,-1-1 0,1 0 0,-1 0 0,1 0 0,-1 1 0,1-1 0,-1 0 0,1 0 0,-1 1 0,0-1 0,1 0 0,-1 1 0,0-1 0,1 1 0,-1-1 0,0 1 0,0-1 0,0 1 0,1 0 0,-1-1 0,0 1 0,0 0 0,0-1 0,0 1 0,0 0 0,0 0 0,0 0 0,0 0 0,0 0 0,1 0 0,-1 0 0,0 0 0,-1 1 0,-33 6 0,33-4 0,-1-1 0,1 1 0,0 0 0,-1 0 0,1 0 0,0 0 0,1 0 0,-1 0 0,0 1 0,1-1 0,0 1 0,0-1 0,0 1 0,0-1 0,1 1 0,-1-1 0,1 1 0,0 5 0,4 72 0,-3-73 0,1 2 0,0 0 0,1 0 0,0-1 0,0 0 0,9 15 0,-8-16 0,-1 0 0,1 0 0,-1 0 0,0 0 0,-1 0 0,0 1 0,1 11 0,-3-18 0,0 0 0,0 0 0,-1 1 0,1-1 0,0 0 0,-1 0 0,0 0 0,1 0 0,-1 1 0,0-1 0,0 0 0,0 0 0,0-1 0,-1 1 0,1 0 0,0 0 0,-1 0 0,1-1 0,-4 3 0,0 0 0,0-1 0,-1 1 0,1-2 0,-1 1 0,1-1 0,-1 1 0,-7 1 0,-9 1 0,-1-1 0,-43 2 0,-60-6-1365,108 0-5461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34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481 89 24575,'-11'-9'0,"-1"1"0,0 1 0,-1 0 0,0 1 0,0 0 0,0 1 0,-23-6 0,26 8 0,-13-4 0,0 2 0,0 0 0,0 1 0,0 1 0,0 2 0,-1 0 0,1 1 0,-41 6 0,60-4 0,-1-1 0,0 1 0,1 0 0,-1 0 0,1 1 0,0-1 0,0 1 0,0 0 0,0 0 0,0 1 0,1-1 0,-1 1 0,1 0 0,0-1 0,0 2 0,0-1 0,1 0 0,0 0 0,-1 1 0,1-1 0,1 1 0,-3 9 0,-1 4 0,1 0 0,0 0 0,2 0 0,-1 34 0,2-31 0,1 0 0,2-1 0,0 1 0,9 38 0,-9-51 0,1 0 0,1 0 0,-1 0 0,1-1 0,1 1 0,-1-1 0,1 0 0,1 0 0,-1-1 0,1 0 0,0 0 0,0 0 0,1 0 0,12 7 0,-9-8 0,0 1 0,0-2 0,1 1 0,-1-2 0,1 1 0,0-1 0,0-1 0,0 0 0,13 0 0,-3-1 0,0 0 0,0-2 0,-1-1 0,24-4 0,-39 5 0,0 0 0,0-1 0,0 0 0,0 0 0,0 0 0,0-1 0,0 1 0,-1-1 0,1 0 0,-1 0 0,0-1 0,0 0 0,0 1 0,5-8 0,-3 2 0,0 1 0,0-2 0,-1 1 0,-1-1 0,1 0 0,5-19 0,-4-1 0,0 0 0,-2 0 0,-1 0 0,-1-39 0,-2 60 0,-1-44 0,1 51 0,0 0 0,0 1 0,-1-1 0,1 0 0,0 0 0,-1 1 0,1-1 0,-1 0 0,1 1 0,-1-1 0,0 0 0,0 1 0,1-1 0,-1 1 0,0-1 0,0 1 0,-1 0 0,1-1 0,0 1 0,0 0 0,-1 0 0,-2-2 0,3 3 0,0 0 0,1 1 0,-1-1 0,0 0 0,1 1 0,-1-1 0,0 1 0,1-1 0,-1 1 0,1-1 0,-1 1 0,0-1 0,1 1 0,-1 0 0,1-1 0,0 1 0,-1 0 0,1-1 0,-1 1 0,1 0 0,0-1 0,0 1 0,-1 0 0,1 0 0,0 0 0,0-1 0,0 1 0,0 0 0,0 0 0,0-1 0,0 1 0,0 1 0,-2 31 0,2-31 0,-1 52 0,-10 196 0,9-228-1365,1-3-5461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34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63 24575,'1'-4'0,"-1"1"0,1 0 0,0 0 0,0 0 0,0 0 0,0-1 0,1 1 0,-1 1 0,1-1 0,0 0 0,0 0 0,0 1 0,0-1 0,0 1 0,1-1 0,-1 1 0,3-2 0,-4 3 0,0 0 0,0 0 0,0 0 0,0 1 0,0-1 0,1 0 0,-1 1 0,0-1 0,0 0 0,0 1 0,1 0 0,-1-1 0,0 1 0,1 0 0,-1-1 0,0 1 0,1 0 0,-1 0 0,0 0 0,1 0 0,-1 1 0,0-1 0,1 0 0,-1 0 0,0 1 0,0-1 0,1 1 0,-1-1 0,0 1 0,0-1 0,0 1 0,1 0 0,-1 0 0,0 0 0,0-1 0,0 1 0,0 0 0,-1 0 0,1 0 0,0 1 0,0-1 0,0 1 0,6 11 0,-2 0 0,0 0 0,0 1 0,-1-1 0,-1 1 0,0 0 0,-1 0 0,0 0 0,-1 0 0,-1 0 0,-1 15 0,0-26 0,1-1 0,-1 0 0,0 1 0,1-1 0,-1 0 0,0 0 0,0 0 0,0 0 0,-1 0 0,1 0 0,-1 0 0,1 0 0,-1 0 0,1-1 0,-1 1 0,0 0 0,0-1 0,0 0 0,-3 2 0,-49 22 0,47-23 0,0 0 0,0 1 0,1 0 0,-1 0 0,1 1 0,0-1 0,-10 9 0,15-11 0,0 1 0,0 0 0,0-1 0,0 1 0,0 0 0,0 0 0,1 0 0,-1 0 0,0 0 0,1 0 0,0 0 0,0 0 0,-1 0 0,1 0 0,0 0 0,0-1 0,1 1 0,-1 0 0,0 0 0,1 0 0,-1 0 0,1 0 0,0 0 0,-1 0 0,1 0 0,0-1 0,0 1 0,0 0 0,1-1 0,-1 1 0,0-1 0,3 3 0,36 33-1365,-32-30-5461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31.8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24575,'-1'30'0,"1"-19"0,-1 0 0,2-1 0,-1 1 0,5 20 0,-4-28 0,0 1 0,0-1 0,1 1 0,-1-1 0,1 0 0,0 0 0,0 0 0,0 0 0,1 0 0,-1 0 0,1 0 0,-1-1 0,1 1 0,0-1 0,0 0 0,0 0 0,0 0 0,5 2 0,8 4-273,1-1 0,0-1 0,0-1 0,30 6 0,-32-9-6553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32.8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218 103 24575,'0'-5'0,"0"0"0,0 0 0,0 0 0,-1 0 0,0 0 0,0 0 0,0 0 0,-1 0 0,1 0 0,-1 1 0,0-1 0,-1 1 0,1-1 0,-5-5 0,5 8 0,-1-1 0,0 1 0,0 0 0,0 0 0,0 0 0,0 0 0,0 1 0,0-1 0,-1 1 0,1 0 0,-1 0 0,1 0 0,-1 0 0,1 1 0,-1-1 0,1 1 0,-1 0 0,0 0 0,1 0 0,-7 2 0,5-2 0,0 1 0,0 0 0,0 0 0,0 1 0,0 0 0,0 0 0,0 0 0,0 0 0,1 1 0,-1-1 0,1 1 0,-1 0 0,1 1 0,0-1 0,1 1 0,-1 0 0,1 0 0,-1 0 0,1 0 0,0 1 0,1-1 0,-1 1 0,1-1 0,0 1 0,0 0 0,0 0 0,1 0 0,-2 7 0,-1 15 0,0-1 0,2 1 0,1 0 0,2 37 0,0-20 0,-1-39 0,1-1 0,-1 1 0,1 0 0,-1 0 0,1 0 0,1 0 0,-1-1 0,1 1 0,-1-1 0,1 1 0,1-1 0,-1 1 0,1-1 0,-1 0 0,1 0 0,0-1 0,1 1 0,-1 0 0,1-1 0,4 4 0,-5-5 0,0 0 0,1-1 0,-1 0 0,0 1 0,0-1 0,1 0 0,-1 0 0,0-1 0,1 1 0,-1-1 0,1 0 0,-1 1 0,1-2 0,-1 1 0,0 0 0,1-1 0,-1 1 0,1-1 0,-1 0 0,0 0 0,0 0 0,1-1 0,-1 1 0,0-1 0,0 0 0,0 0 0,-1 0 0,6-4 0,16-16 0,0 0 0,-2-1 0,0-1 0,35-54 0,-49 61 0,-1 0 0,-1-1 0,7-31 0,-10 37 0,-12 109 0,0 14 0,10-39-1365,-1-57-5461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33.2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0 154 24575,'3'-1'0,"1"1"0,-1-1 0,0 1 0,1-1 0,-1 0 0,0-1 0,0 1 0,0 0 0,0-1 0,0 0 0,0 0 0,-1 0 0,1 0 0,3-3 0,38-43 0,-8 8 0,-28 34 0,-1 0 0,1 0 0,0 1 0,0 0 0,1 1 0,15-7 0,-23 12 0,0-1 0,0 0 0,0 1 0,-1-1 0,1 1 0,0-1 0,0 1 0,0-1 0,-1 1 0,1 0 0,0-1 0,-1 1 0,1 0 0,-1 0 0,1-1 0,-1 1 0,1 0 0,-1 0 0,1 0 0,-1 0 0,0 0 0,0-1 0,1 1 0,-1 0 0,0 0 0,0 0 0,0 0 0,0 0 0,0 0 0,0 0 0,0 1 0,1 38 0,-1-34 0,0 38-682,10 79-1,-8-109-6143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40.8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26 134 24575,'0'-14'0,"0"12"0,1 0 0,-1-1 0,0 1 0,-1-1 0,1 1 0,0 0 0,-1-1 0,1 1 0,-1-1 0,1 1 0,-1 0 0,0 0 0,0-1 0,0 1 0,-1 0 0,1 0 0,0 0 0,-4-3 0,4 4 0,0 0 0,0 0 0,0 0 0,1 0 0,-1 0 0,0-1 0,0 1 0,1 0 0,-1 0 0,0-1 0,1 1 0,0 0 0,-1-1 0,1 1 0,0 0 0,0-1 0,-1 1 0,1-1 0,0 1 0,0 0 0,1-1 0,-1 1 0,0-1 0,0 1 0,1 0 0,-1-1 0,1 1 0,0-2 0,1 0 0,0 1 0,0 0 0,1 0 0,-1 1 0,0-1 0,1 0 0,-1 1 0,1-1 0,0 1 0,-1 0 0,1 0 0,5-1 0,10-2 0,-1 1 0,0 1 0,25-1 0,-34 2 0,-1 1 0,1 0 0,-1 1 0,1-1 0,0 1 0,-1 1 0,0-1 0,1 1 0,9 5 0,-13-5 0,-1 0 0,1 1 0,-1 0 0,0 0 0,0 0 0,0 0 0,0 0 0,-1 1 0,1-1 0,-1 1 0,0 0 0,0 0 0,0 0 0,0 0 0,-1 0 0,0 0 0,2 8 0,1 7 0,-1 0 0,-1 0 0,-1 1 0,0-1 0,-5 35 0,4-51 0,0-1 0,-1 0 0,1 0 0,-1 0 0,0 0 0,0 1 0,1-1 0,-2 0 0,1 0 0,0 0 0,0-1 0,0 1 0,-1 0 0,1 0 0,-1-1 0,0 1 0,1-1 0,-1 1 0,0-1 0,0 0 0,0 0 0,0 0 0,0 0 0,0 0 0,0 0 0,0 0 0,-5 0 0,-6 2 0,0-1 0,0-1 0,-27 0 0,30-2 0,0 1 0,0 1 0,0 0 0,-10 2 0,0 8-107,20-11 112,0 1 1,0-1-1,0 1 0,1-1 0,-1 0 1,0 1-1,0-1 0,0 0 0,0 1 1,1-1-1,-1 1 0,0-1 0,0 0 1,1 1-1,-1-1 0,0 0 1,1 0-1,-1 1 0,0-1 0,1 0 1,-1 0-1,0 1 0,1-1 0,-1 0 1,1 0-1,-1 0 0,0 0 0,1 0 1,-1 0-1,1 0 0,51 12-341,-36-10-749,-4 2-5741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5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0 108 24575,'282'2'0,"350"-8"0,-540-2-341,1-4 0,-2-3-1,141-45 1,-203 51-6485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41.8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2 24575,'21'-1'0,"-11"1"0,0-1 0,0 1 0,0 1 0,0 0 0,0 0 0,17 6 0,-25-7 0,-1 1 0,1 0 0,0 0 0,-1 0 0,1 0 0,-1 0 0,1 0 0,-1 0 0,1 1 0,-1-1 0,0 0 0,0 1 0,0-1 0,0 1 0,0 0 0,0-1 0,1 3 0,-1-1 0,-1 0 0,1 0 0,-1 1 0,1-1 0,-1 0 0,0 0 0,0 1 0,-1-1 0,1 0 0,-1 0 0,1 1 0,-1-1 0,-1 3 0,0 0 0,0-1 0,-1 1 0,0-1 0,1 0 0,-2 0 0,1 0 0,-1 0 0,1-1 0,-1 1 0,0-1 0,-6 5 0,-58 36 0,57-39 0,-1 1 0,1 0 0,0 1 0,0 0 0,1 1 0,-11 11 0,20-20 0,1 1 0,-1 0 0,0-1 0,0 1 0,1 0 0,-1-1 0,0 1 0,1 0 0,-1 0 0,1 0 0,-1 0 0,1-1 0,-1 1 0,1 0 0,0 0 0,-1 0 0,1 0 0,0 0 0,0 0 0,0 0 0,-1 0 0,1 0 0,0 0 0,1 0 0,-1 0 0,0 0 0,0 0 0,0 0 0,0 0 0,1 0 0,-1 0 0,1 0 0,-1 0 0,0 0 0,1 0 0,0-1 0,-1 1 0,1 0 0,-1 0 0,1 0 0,0-1 0,0 1 0,-1 0 0,1-1 0,0 1 0,0-1 0,0 1 0,0-1 0,0 1 0,-1-1 0,1 0 0,0 1 0,0-1 0,0 0 0,0 0 0,0 0 0,0 0 0,0 0 0,0 0 0,1 0 0,12 2 0,1-1 0,-1 0 0,19-2 0,-22 0 0,62 0-1365,-54 1-5461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35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222 185 24575,'0'-2'0,"0"0"0,-1 0 0,1 0 0,0 0 0,-1 0 0,1 0 0,-1 0 0,1 1 0,-1-1 0,0 0 0,0 0 0,0 0 0,0 1 0,0-1 0,0 1 0,-1-1 0,1 1 0,0-1 0,-1 1 0,1 0 0,-1-1 0,-2 0 0,0 0 0,0 0 0,-1 0 0,1 0 0,-1 0 0,1 1 0,-1 0 0,0 0 0,1 0 0,-8 0 0,4 1 0,1 0 0,-1 0 0,0 0 0,0 1 0,0 1 0,1-1 0,-1 1 0,1 0 0,-1 1 0,1 0 0,0 0 0,-8 5 0,11-4 0,0 0 0,1 0 0,-1 0 0,1 1 0,0 0 0,0 0 0,0 0 0,1 0 0,0 0 0,0 0 0,0 0 0,1 1 0,-1-1 0,1 1 0,1-1 0,-1 1 0,1 6 0,-1 6 0,2 1 0,0 0 0,7 35 0,-8-51 0,1 0 0,-1 0 0,1 0 0,0 0 0,1 0 0,-1-1 0,0 1 0,1 0 0,-1-1 0,1 1 0,0-1 0,0 1 0,0-1 0,0 0 0,0 0 0,1 1 0,-1-2 0,1 1 0,-1 0 0,1 0 0,4 1 0,-2-1 0,0-1 0,0 0 0,1 0 0,-1 0 0,0-1 0,0 1 0,1-1 0,-1 0 0,1-1 0,-1 0 0,9-2 0,-4 1 0,0-1 0,0 0 0,0-1 0,-1 0 0,1-1 0,-1 1 0,0-2 0,-1 0 0,0 0 0,1 0 0,-2-1 0,14-14 0,-11 4 0,0 0 0,-1-1 0,-1 0 0,-1-1 0,-1 0 0,0 0 0,-1 0 0,-2 0 0,0-1 0,0 0 0,-2 0 0,-1 0 0,0 1 0,-5-30 0,6 48 0,-1 0 0,0 0 0,0-1 0,0 1 0,0 0 0,0 0 0,-1-1 0,1 1 0,0 0 0,-1 0 0,1-1 0,0 1 0,-1 0 0,1 0 0,-1 0 0,0 0 0,1 0 0,-1 0 0,0 0 0,0 0 0,0 0 0,-1-1 0,1 2 0,0 0 0,1 1 0,-1-1 0,0 0 0,0 1 0,0-1 0,0 0 0,0 1 0,1 0 0,-1-1 0,0 1 0,0-1 0,1 1 0,-1 0 0,0-1 0,1 1 0,-1 0 0,1 0 0,-1-1 0,1 1 0,-1 1 0,-26 56 0,21-32-14,2 0 0,1 1-1,1 0 1,1-1-1,3 40 1,0-2-1265,-2-50-5547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36.2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16 24575,'1'-1'0,"-1"0"0,1 0 0,0 0 0,-1 0 0,1 0 0,0 0 0,0 0 0,0 1 0,0-1 0,0 0 0,0 0 0,0 1 0,0-1 0,0 0 0,0 1 0,0 0 0,0-1 0,0 1 0,1-1 0,-1 1 0,0 0 0,0 0 0,0 0 0,1 0 0,-1 0 0,0 0 0,0 0 0,2 0 0,37 1 0,-37 0 0,0 0 0,0 1 0,1-1 0,-1 0 0,0 1 0,0 0 0,0-1 0,0 1 0,0 1 0,-1-1 0,1 0 0,-1 1 0,1-1 0,-1 1 0,0 0 0,0-1 0,0 1 0,0 0 0,-1 0 0,1 1 0,-1-1 0,0 0 0,1 0 0,-2 1 0,2 3 0,-2-5 0,1 0 0,-1 1 0,1-1 0,-1 0 0,0 0 0,0 1 0,0-1 0,-1 0 0,1 0 0,0 0 0,-1 1 0,0-1 0,1 0 0,-1 0 0,0 0 0,0 0 0,0 0 0,0 0 0,0 0 0,-1 0 0,1-1 0,-1 1 0,1 0 0,-1-1 0,1 1 0,-1-1 0,0 0 0,0 1 0,0-1 0,0 0 0,0 0 0,0 0 0,0 0 0,0-1 0,0 1 0,0-1 0,0 1 0,-1-1 0,-2 1 0,3-1 0,1 0 0,-1 0 0,0 0 0,0 0 0,0 0 0,0 0 0,1 1 0,-1-1 0,0 1 0,0 0 0,1-1 0,-1 1 0,0 0 0,1 0 0,-1 0 0,1 0 0,-1 0 0,1 0 0,0 1 0,-1-1 0,1 0 0,0 1 0,-2 2 0,3-2 0,0 0 0,0 0 0,0 1 0,1-1 0,-1 0 0,1 0 0,-1 0 0,1 0 0,0 0 0,0 0 0,0 0 0,0-1 0,0 1 0,0 0 0,0 0 0,1-1 0,-1 1 0,1-1 0,-1 1 0,1-1 0,1 2 0,2 4 0,0 0 0,0 0 0,-1 1 0,0 0 0,-1 0 0,1 0 0,-2 0 0,1 1 0,-1-1 0,0 1 0,-1-1 0,0 1 0,-1 0 0,1 0 0,-2-1 0,1 1 0,-1 0 0,0-1 0,-1 1 0,0-1 0,-5 14 0,5-20 3,1 0 0,-1 0 0,1 0 0,-1-1-1,0 1 1,0 0 0,0-1 0,0 1 0,0-1-1,0 0 1,0 1 0,0-1 0,-1 0 0,1 0 0,0-1-1,-1 1 1,1 0 0,0-1 0,-1 1 0,1-1-1,-5 0 1,-63-1-402,48-1-629,7 2-5798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43.1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24575,'180'0'0,"-178"0"0,-1 0 0,1 1 0,0-1 0,-1 0 0,1 1 0,0-1 0,-1 0 0,1 1 0,-1 0 0,1-1 0,-1 1 0,1 0 0,-1 0 0,0 0 0,1 0 0,-1 0 0,0 0 0,0 0 0,0 0 0,0 1 0,0-1 0,0 0 0,0 1 0,0-1 0,0 1 0,-1-1 0,1 1 0,0-1 0,-1 1 0,0-1 0,1 1 0,-1 0 0,0-1 0,0 1 0,0-1 0,0 1 0,0 0 0,0 2 0,0-1 0,-1-1 0,1 1 0,-1 0 0,0 0 0,0-1 0,0 1 0,0-1 0,0 1 0,-1-1 0,1 1 0,-1-1 0,1 0 0,-1 1 0,0-1 0,0 0 0,0 0 0,0 0 0,0-1 0,-1 1 0,1 0 0,0-1 0,-4 2 0,-17 5 0,12-5 0,-1 1 0,1 0 0,0 1 0,-14 8 0,23-12 0,1 0 0,-1 0 0,0 0 0,1 0 0,-1 1 0,1-1 0,0 0 0,-1 1 0,1-1 0,0 1 0,0 0 0,0-1 0,0 1 0,0 0 0,0 0 0,0-1 0,1 1 0,-1 0 0,1 0 0,-1 0 0,1 0 0,0 0 0,0 0 0,0 0 0,0 0 0,0 0 0,0 0 0,0 0 0,1-1 0,-1 1 0,1 0 0,1 3 0,-1-3 0,0 0 0,0 0 0,1-1 0,-1 1 0,1 0 0,0-1 0,-1 1 0,1-1 0,0 0 0,0 0 0,0 1 0,0-1 0,0 0 0,0-1 0,0 1 0,0 0 0,1 0 0,-1-1 0,0 0 0,0 1 0,0-1 0,4 0 0,60-1 0,-48 0 0,16 0-1365,-19 1-5461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5:44.4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24575,'-2'112'0,"5"123"0,-3-232 4,1 1 0,-1-1-1,1 0 1,0 0 0,0 0 0,1 0-1,-1 0 1,1 0 0,-1 0 0,1-1-1,0 1 1,0-1 0,0 1 0,0-1-1,0 1 1,1-1 0,-1 0 0,1 0-1,0 0 1,-1-1 0,1 1 0,0-1-1,0 1 1,0-1 0,0 0 0,0 0-1,0 0 1,0-1 0,1 1 0,-1-1-1,6 1 1,5 0-216,-1-1 0,1 0 0,0-1-1,-1-1 1,0 0 0,19-5 0,-21 4-6614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23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301 340 24575,'4'-4'0,"-1"0"0,0-1 0,0 1 0,0-1 0,0 1 0,-1-1 0,0 0 0,0 0 0,0-1 0,0 1 0,-1 0 0,0 0 0,0-1 0,0 1 0,-1-1 0,0 1 0,-1-9 0,1 11 0,0 0 0,-1 0 0,1 0 0,-1 0 0,0 0 0,0 0 0,0 0 0,0 0 0,0 0 0,-1 1 0,1-1 0,-1 0 0,0 1 0,0-1 0,0 1 0,0 0 0,0 0 0,0 0 0,-1 0 0,1 0 0,-1 0 0,1 0 0,-1 1 0,0 0 0,0-1 0,0 1 0,0 0 0,1 0 0,-1 1 0,-1-1 0,-3 0 0,-3 0 0,0 1 0,0 0 0,0 0 0,0 1 0,0 0 0,0 1 0,1 0 0,-1 0 0,0 1 0,1 1 0,0 0 0,0 0 0,0 0 0,0 1 0,1 1 0,0-1 0,0 2 0,-14 13 0,13-11 0,2 0 0,-1 1 0,2 0 0,-1 1 0,1-1 0,1 1 0,0 0 0,0 1 0,1-1 0,1 1 0,0 0 0,0 0 0,1 0 0,1 0 0,0 14 0,0-9 0,0-9 0,1 0 0,0-1 0,0 1 0,1 0 0,3 14 0,-3-20 0,-1 0 0,1 0 0,0-1 0,0 1 0,0 0 0,0-1 0,0 1 0,0-1 0,1 1 0,-1-1 0,0 1 0,1-1 0,-1 0 0,1 0 0,-1 0 0,1 0 0,0 0 0,-1 0 0,1 0 0,0-1 0,0 1 0,0 0 0,-1-1 0,1 0 0,0 1 0,0-1 0,0 0 0,4 0 0,4 0 0,0-1 0,0 0 0,0-1 0,0 0 0,0-1 0,-1 0 0,1 0 0,-1-1 0,0 0 0,1-1 0,-2 0 0,1 0 0,-1-1 0,0 0 0,0 0 0,0-1 0,-1 0 0,0 0 0,0-1 0,-1 0 0,0 0 0,-1-1 0,0 0 0,0 1 0,0-2 0,-1 1 0,3-14 0,-1-12 0,-1 0 0,-2 0 0,-2 0 0,-3-35 0,1 10 0,1 54-85,0 0 0,-1 1-1,0-1 1,0 0 0,-1 1-1,1-1 1,-1 1 0,-1-1-1,1 1 1,-1 0 0,1 0-1,-2 0 1,1 0 0,0 0-1,-7-6 1,-1 1-6741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24.5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24575,'3'0'0,"6"0"0,8 0 0,6 0 0,8 0 0,4 0 0,1 0 0,1 0 0,0 0 0,-2 0 0,0 0 0,-4 0 0,-4 0 0,-4 0 0,-3 0 0,-2 0 0,-1 0 0,-4 0-8191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26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52 24575,'2'-3'0,"1"0"0,-1 0 0,0 0 0,1 0 0,0 1 0,0-1 0,0 1 0,0 0 0,0 0 0,0 0 0,0 0 0,0 0 0,1 1 0,5-2 0,10-7 0,-19 9 0,1 1 0,0-1 0,-1 1 0,1-1 0,-1 1 0,1-1 0,0 1 0,-1 0 0,1-1 0,0 1 0,-1 0 0,1 0 0,0-1 0,-1 1 0,1 0 0,0 0 0,-1 0 0,1 0 0,0 0 0,0 0 0,-1 0 0,1 0 0,0 0 0,0 1 0,-1-1 0,1 0 0,0 0 0,-1 0 0,1 1 0,0-1 0,-1 0 0,2 1 0,-1 1 0,0 0 0,0-1 0,0 1 0,0 0 0,0 0 0,0-1 0,-1 1 0,1 0 0,-1 0 0,1 0 0,-1 0 0,1 2 0,-1 71 0,-1-61 0,1 3-1365,0-3-5461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27.3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 24575,'3'0'0,"0"-3"0,4-1 0,2 0 0,0 4 0,-1 8 0,-2 4 0,-3 7 0,-1 2 0,-1 1 0,-1-1 0,0-1 0,-1-1 0,1-1 0,-1-1 0,4-3 0,1-7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28.4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1 146 24575,'0'-2'0,"1"-1"0,-1 1 0,1-1 0,0 1 0,0-1 0,0 1 0,0 0 0,0 0 0,1-1 0,-1 1 0,1 0 0,-1 0 0,1 0 0,3-2 0,35-31 0,-15 13 0,-10 5 0,21-18 0,-36 35 0,1 0 0,0 0 0,-1 1 0,1-1 0,0 0 0,-1 0 0,1 1 0,-1-1 0,1 0 0,-1 1 0,1-1 0,-1 1 0,1-1 0,-1 1 0,1-1 0,-1 1 0,1-1 0,-1 1 0,0-1 0,1 1 0,-1-1 0,0 1 0,1 0 0,-1-1 0,0 1 0,0-1 0,0 1 0,0 0 0,1-1 0,-1 1 0,0 0 0,0-1 0,0 1 0,0 0 0,-1-1 0,1 1 0,0 0 0,0 0 0,2 33 0,-2-33 0,-2 123-1365,2-110-5461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37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1932 24575,'1'1'0,"-1"1"0,0-1 0,1 0 0,-1 0 0,1 1 0,0-1 0,-1 0 0,1 0 0,0 0 0,0 0 0,-1 0 0,1 0 0,0 0 0,0 0 0,0 0 0,0 0 0,1-1 0,-1 1 0,0 0 0,0-1 0,0 1 0,1-1 0,1 1 0,36 12 0,-28-10 0,138 34 0,-128-33 0,1-1 0,-1-2 0,1 0 0,0-1 0,24-3 0,-25-2 0,1-1 0,-1 0 0,0-2 0,-1-1 0,31-18 0,-24 13 0,1 1 0,32-11 0,58-6 0,186-23 0,-134 27 0,-141 21 0,49-14 0,-67 15 0,0-1 0,0 0 0,0-1 0,0 0 0,-1-1 0,18-14 0,51-37 0,-57 43 0,0-1 0,-1 0 0,27-29 0,-29 27 0,0 0 0,43-30 0,-14 13 0,-24 16 0,187-137 0,-177 136 0,1 1 0,0 2 0,2 1 0,62-18 0,-21 7 0,-47 16 0,0 0 0,36-6 0,12-1 0,-53 11 0,1 1 0,-1 2 0,1 0 0,34 0 0,22 3 0,-52-1 0,0 1 0,0 2 0,39 7 0,10 18 0,-11-2 0,-44-15 0,0 1 0,0 1 0,-1 0 0,-1 2 0,0 1 0,22 18 0,-18-13 0,1-1 0,0-1 0,45 18 0,-24-14 0,-37-15 0,-1 0 0,1-2 0,0 1 0,0-2 0,1 1 0,-1-2 0,1 0 0,16 1 0,21-1 0,-24 0 0,0-2 0,0 0 0,49-8 0,-57 2 0,-1 0 0,0 0 0,0-2 0,18-11 0,-20 10 0,0 1 0,1 1 0,0 0 0,33-8 0,-23 7 0,0 0 0,0-1 0,-2-2 0,38-20 0,38-17 0,-87 41 0,0 1 0,0-1 0,-1-1 0,0 0 0,-1-1 0,0-1 0,0 1 0,18-22 0,4-11 0,30-48 0,-43 60 0,-1 2 0,-1-2 0,-2 0 0,23-56 0,-20 38 0,27-44 0,-15 33 0,-22 40 0,1 0 0,1 1 0,1 0 0,1 1 0,0 1 0,1 0 0,0 1 0,1 0 0,1 1 0,1 1 0,0 0 0,0 2 0,1 0 0,29-13 0,200-106 0,-214 113 0,1 2 0,0 1 0,44-10 0,13-6 0,-57 19 0,0 2 0,1 1 0,0 1 0,55-3 0,144 8 0,-119 4 0,-110-2 0,1 0 0,0 0 0,-1 1 0,1 0 0,0 0 0,-1 0 0,1 1 0,-1-1 0,1 1 0,-1 1 0,0-1 0,0 1 0,0 0 0,0 0 0,-1 0 0,1 1 0,-1-1 0,0 1 0,0 0 0,0 0 0,0 1 0,-1-1 0,1 1 0,-1 0 0,-1 0 0,1 0 0,-1 0 0,0 1 0,0-1 0,0 0 0,1 7 0,2 17 0,0 0 0,-2 1 0,-2-1 0,-3 56 0,1-30 0,1-41 0,0 0 0,0 1 0,-1-1 0,-1 0 0,-1 0 0,0 0 0,0-1 0,-2 1 0,1-1 0,-2 0 0,0 0 0,0 0 0,-1-1 0,-1 0 0,-14 17 0,-42 62 0,32-50 0,-70 65 0,27-44 0,36-31 0,-53 56 0,58-50 0,-2-1 0,-1-2 0,-2-2 0,-78 50 0,102-73 0,-19 11 0,2 1 0,0 2 0,-38 33 0,55-43 0,-2-1 0,0 0 0,0-2 0,-1 0 0,0-1 0,0 0 0,-22 6 0,14-6 0,1 2 0,1 0 0,-28 19 0,-41 30 0,49-34 0,-78 64 0,-3 21 0,92-86 0,2 1 0,1 2 0,1 1 0,-39 52 0,-11 8 0,63-63 0,0 0 0,2 2 0,1-1 0,-17 54 0,18-39 0,10-35 0,1 1 0,-1 0 0,-1-1 0,0 0 0,0 1 0,0-1 0,-1 0 0,0-1 0,0 1 0,-1-1 0,1 0 0,-8 7 0,-61 77 0,11-25 0,56-59 0,0 0 0,1 0 0,-1 1 0,2 0 0,-1 0 0,1 0 0,0 0 0,0 0 0,1 1 0,-3 8 0,-20 86 0,21-78 0,0 9 0,2 0 0,1 0 0,4 58 0,0-16 0,-2-68 0,1-1 0,0 1 0,0 0 0,0-1 0,1 1 0,0-1 0,1 0 0,-1 1 0,1-1 0,7 11 0,46 54 0,-43-56 0,0 1 0,19 30 0,-18-20 0,50 81 0,-56-96 0,1 1 0,1-1 0,0-1 0,1 1 0,0-2 0,18 14 0,101 52 0,-69-36 0,2-2 0,95 38 0,-53-26 0,65 47 0,-91-50 0,76 57 0,-105-71 0,-2 1 0,-1 2 0,-1 2 0,-3 3 0,67 76 0,-28-8 0,-14-2 0,48 60 0,-94-125 0,-1 1 0,16 51 0,-2-4 0,-28-71 0,-1 0 0,-1 1 0,4 27 0,11 39 0,-14-65 22,-2 0-1,0 1 1,2 37 0,0 5-1474,-3-49-5374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29.9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24575,'-1'1'0,"0"-1"0,0 1 0,0 0 0,0-1 0,0 1 0,0 0 0,0 0 0,1 0 0,-1 0 0,0 0 0,0-1 0,1 1 0,-1 1 0,1-1 0,-1 0 0,1 0 0,-1 0 0,1 0 0,0 0 0,-1 0 0,1 0 0,0 1 0,0-1 0,0 0 0,0 0 0,0 2 0,-2 40 0,2-37 0,1 50 0,2 0 0,3 0 0,2 0 0,27 94 0,-16-95 0,-13-42 0,-1 0 0,-1 0 0,0 0 0,-1 0 0,-1 1 0,0-1 0,1 17 0,-4-23 0,1-1 0,0 1 0,0 0 0,1 0 0,0-1 0,0 1 0,1 0 0,0-1 0,3 9 0,-3-12 0,0-1 0,0 1 0,1 0 0,-1-1 0,1 1 0,-1-1 0,1 0 0,0 0 0,0 0 0,0 0 0,0 0 0,0-1 0,1 1 0,-1-1 0,0 0 0,1 0 0,-1 0 0,1-1 0,6 1 0,62 8 0,77-1 0,-56-4 0,25 12 0,-83-9 0,1-2 0,37 0 0,359 9 0,-333-7 0,123 4 0,-169-8 0,59 9 0,-41-3 0,53 12 0,-91-14 0,1-1 0,0-1 0,1-2 0,57-2 0,-91-1 0,0 0 0,-1-1 0,1 1 0,0 0 0,-1 0 0,1-1 0,0 1 0,-1 0 0,1-1 0,0 1 0,-1-1 0,1 1 0,-1-1 0,1 1 0,-1-1 0,1 1 0,-1-1 0,1 0 0,-1 1 0,0-1 0,1 0 0,-1 1 0,0-1 0,1 0 0,-1 1 0,0-1 0,0 0 0,0 0 0,0 1 0,0-1 0,0 0 0,0 0 0,0 1 0,0-1 0,0 0 0,0 1 0,0-1 0,0 0 0,-1 0 0,1 1 0,0-1 0,-1 0 0,1 1 0,0-1 0,-1 0 0,1 1 0,-1-1 0,0 0 0,-27-47 0,18 33 0,-1-4 0,1-2 0,1 1 0,1-1 0,0 0 0,2-1 0,0 0 0,2 0 0,1 0 0,0 0 0,1-1 0,3-32 0,1-24 0,-4-154 0,1 231 0,1 0 0,-1 0 0,0 0 0,1 0 0,-1 0 0,0 1 0,0-1 0,-1 0 0,1 0 0,0 1 0,0-1 0,-1 1 0,1-1 0,-1 1 0,0 0 0,1 0 0,-1-1 0,0 1 0,0 0 0,1 0 0,-1 1 0,0-1 0,0 0 0,0 1 0,0-1 0,0 1 0,0-1 0,0 1 0,0 0 0,-3 0 0,-12-1 0,0 0 0,-31 4 0,24-2 0,-625 2 0,396-3 0,219 1 0,0 3 0,-35 7 0,31-4 0,-43 2 0,-257-9 0,326-2 0,0 0 0,0-1 0,-19-7 0,-32-7 0,49 15-227,0 0-1,1-1 1,-1 0-1,1-1 1,-24-11-1,26 9-6598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28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50 24575,'0'-3'0,"3"0"0,3-1 0,4 1 0,6 1 0,3 1 0,3-3 0,2 0 0,1 1 0,1 0 0,-3-2 0,1 0 0,-1 1 0,-1 1 0,-2 1 0,-4 1-8191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29.9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205 170 24575,'-3'-3'0,"-1"1"0,0-1 0,0 1 0,0 1 0,0-1 0,0 0 0,-1 1 0,1 0 0,0 0 0,-1 0 0,1 1 0,0-1 0,-6 1 0,-58 3 0,64-3 0,0 1 0,0 1 0,0-1 0,1 1 0,-1-1 0,1 1 0,-1 0 0,1 0 0,0 0 0,-1 1 0,1-1 0,0 1 0,1 0 0,-1 0 0,0 0 0,1 0 0,0 0 0,0 0 0,0 1 0,0-1 0,0 1 0,0 0 0,1-1 0,0 1 0,0 0 0,0 0 0,0 0 0,1 0 0,-1 0 0,1 0 0,0 0 0,0 0 0,1 0 0,-1-1 0,1 1 0,0 0 0,0 0 0,0 0 0,3 6 0,-3-8 0,0 0 0,1 0 0,-1 0 0,0-1 0,1 1 0,-1 0 0,1-1 0,0 1 0,-1-1 0,1 0 0,0 0 0,0 0 0,0 1 0,0-2 0,0 1 0,0 0 0,0 0 0,0-1 0,0 1 0,0-1 0,0 1 0,0-1 0,0 0 0,1 0 0,-1 0 0,0 0 0,0 0 0,0-1 0,0 1 0,1-1 0,1 0 0,5-1 0,-1-1 0,1 1 0,-1-2 0,0 1 0,-1-1 0,12-7 0,-5 2 0,-2 0 0,1-1 0,-1 0 0,19-21 0,-27 25 0,0 0 0,0-1 0,0 1 0,-1-1 0,0 1 0,0-1 0,-1 0 0,0 0 0,0 0 0,-1 0 0,0-1 0,1-11 0,-2 14 9,1 0 1,-1-1-1,-1 1 0,1 0 0,-1 0 1,1 0-1,-1 0 0,-1 0 0,1 0 0,-1 0 1,0 0-1,-5-8 0,5 10-80,0 0 1,0 1-1,-1-1 0,1 1 0,-1 0 1,0 0-1,0 0 0,0 0 1,0 1-1,0-1 0,0 1 0,0-1 1,0 1-1,-1 0 0,1 0 1,0 1-1,-1-1 0,1 1 0,-1-1 1,-3 1-1,-7 0-6755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1.0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1 260 24575,'0'-6'0,"1"1"0,0-1 0,0 0 0,1 1 0,-1-1 0,1 1 0,0 0 0,1-1 0,-1 1 0,1 0 0,0 1 0,0-1 0,1 0 0,0 1 0,-1 0 0,1 0 0,1 0 0,5-5 0,12-8 0,2 2 0,40-22 0,-6 3 0,-37 18 0,-16 11 0,-1 1 0,1 0 0,0 0 0,0 1 0,0-1 0,1 1 0,-1 0 0,1 1 0,-1-1 0,1 1 0,10-2 0,-15 4 0,1 1 0,-1 0 0,0 0 0,0 0 0,0 0 0,0 0 0,0 0 0,0 0 0,0 0 0,0 1 0,0-1 0,0 0 0,-1 1 0,1-1 0,0 0 0,-1 1 0,0-1 0,1 1 0,-1-1 0,0 0 0,1 1 0,-1-1 0,0 1 0,0-1 0,0 1 0,0-1 0,-1 3 0,-3 44 0,0-34 10,-1 1-1,0-1 1,-1 0-1,-1 0 0,0-1 1,0 0-1,-2 0 1,0 0-1,-13 14 1,-32 50-1470,48-66-5366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2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302 184 24575,'-1'-8'0,"0"0"0,0 0 0,-1 1 0,0-1 0,-1 1 0,0-1 0,0 1 0,0 0 0,-6-7 0,-42-59 0,50 71 0,-1-1 0,0 1 0,0 0 0,0 0 0,0 0 0,0 1 0,0-1 0,-1 0 0,1 1 0,0-1 0,-1 1 0,0 0 0,1 0 0,-1 0 0,0 0 0,1 0 0,-1 1 0,0-1 0,0 1 0,1 0 0,-1 0 0,-3 0 0,1 1 0,1 0 0,-1 0 0,1 1 0,0 0 0,0 0 0,0 0 0,0 0 0,0 1 0,0-1 0,1 1 0,-1 0 0,-4 5 0,-6 8 0,0 1 0,1 1 0,0 0 0,-13 27 0,21-32 0,0-1 0,1 1 0,0 0 0,1 0 0,1 0 0,0 1 0,0-1 0,2 1 0,-1-1 0,2 1 0,0-1 0,3 14 0,-4-25 0,1 0 0,0 0 0,-1 0 0,1 0 0,0 0 0,0 0 0,0 0 0,0 0 0,1-1 0,-1 1 0,0-1 0,1 1 0,-1-1 0,1 1 0,0-1 0,-1 0 0,1 0 0,0 0 0,0 0 0,0 0 0,0 0 0,0 0 0,0 0 0,0-1 0,0 1 0,0-1 0,0 0 0,0 1 0,0-1 0,3 0 0,11 1 0,0-1 0,31-4 0,-32 3 0,-10 1 0,0-1 0,0 1 0,0-1 0,1 0 0,-1-1 0,0 1 0,0-1 0,-1 0 0,1 0 0,0 0 0,-1-1 0,1 0 0,-1 0 0,0 0 0,0 0 0,0-1 0,0 0 0,0 1 0,-1-1 0,4-6 0,-3 2 0,0 1 0,-1-1 0,0 0 0,-1-1 0,1 1 0,-1 0 0,-1-1 0,0 1 0,0-1 0,-1 1 0,-1-15 0,1-14-24,0 21-423,0-1 0,-5-28 0,2 31-6379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2.6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24575,'0'3'0,"3"1"0,4-1 0,3 0 0,3-1 0,5-1 0,2 0 0,0-1 0,0 0 0,-1 0 0,0 0 0,-2 0 0,1 0 0,-2 0 0,1 0 0,-1 0 0,0-1 0,-2 1-8191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3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53 24575,'0'-3'0,"0"-4"0,0-3 0,0-3 0,2 1 0,2 5 0,0 7 0,-1 6 0,-1 4 0,-1 5 0,0 4 0,-1 2 0,0-3-8191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4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24575,'20'19'0,"-16"-16"0,0 0 0,0 1 0,0-1 0,-1 1 0,1 0 0,-1 0 0,5 9 0,-7-11 0,-1-1 0,1 1 0,-1 0 0,0-1 0,0 1 0,0-1 0,0 1 0,0 0 0,0-1 0,-1 1 0,1 0 0,0-1 0,-1 1 0,1-1 0,-1 1 0,0 0 0,1-1 0,-1 0 0,0 1 0,0-1 0,0 1 0,0-1 0,0 0 0,0 0 0,0 0 0,-1 1 0,1-1 0,0 0 0,-1-1 0,-1 2 0,1 0 0,0-1 0,0 1 0,0 0 0,0 0 0,0 0 0,0 0 0,0 0 0,1 0 0,-1 0 0,1 1 0,0-1 0,-1 1 0,1-1 0,0 1 0,1-1 0,-2 5 0,2-6 0,0 1 0,1-1 0,-1 0 0,1 1 0,-1-1 0,1 0 0,0 0 0,-1 0 0,1 0 0,0 0 0,0 0 0,0 0 0,0 0 0,0 0 0,0 0 0,0 0 0,0 0 0,0-1 0,0 1 0,0 0 0,1-1 0,-1 1 0,0-1 0,0 0 0,1 1 0,-1-1 0,0 0 0,1 0 0,-1 1 0,0-1 0,1 0 0,-1 0 0,0-1 0,3 1 0,47 0-1365,-36-1-5461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4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1 159 24575,'1'-4'0,"1"0"0,0 1 0,0-1 0,0 0 0,1 1 0,-1-1 0,1 1 0,0 0 0,0 0 0,0 0 0,0 0 0,1 0 0,4-2 0,4-6 0,-2 2 0,-1-1 0,0 0 0,-1 0 0,0 0 0,-1-1 0,0 0 0,7-16 0,-14 27 0,0 0 0,0 0 0,0 0 0,0 0 0,0 0 0,0 0 0,0 0 0,0 1 0,0-1 0,0 0 0,0 0 0,0 0 0,0 0 0,0 0 0,0 0 0,0 0 0,0 1 0,0-1 0,0 0 0,0 0 0,0 0 0,0 0 0,0 0 0,0 0 0,0 0 0,1 0 0,-1 0 0,0 0 0,0 1 0,0-1 0,0 0 0,0 0 0,0 0 0,0 0 0,0 0 0,0 0 0,1 0 0,-1 0 0,0 0 0,0 0 0,0 0 0,0 0 0,0 0 0,0 0 0,0 0 0,1 0 0,-1 0 0,0 0 0,0 0 0,0 0 0,0 0 0,0 0 0,0 0 0,0 0 0,0 0 0,1 0 0,-1 0 0,2 20 0,0 26 0,-3 95-1365,1-127-5461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5.2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24575,'-2'0'0,"3"0"0,6 0 0,4 0 0,3 0 0,4 0 0,9 0 0,1 0 0,2 0 0,-1 0 0,0 0 0,-2 0 0,-3 0 0,-3 0 0,-5 0-8191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6.4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71 141 24575,'0'-2'0,"0"1"0,0 0 0,-1-1 0,1 1 0,-1-1 0,1 1 0,-1 0 0,1 0 0,-1-1 0,0 1 0,0 0 0,1 0 0,-1 0 0,0 0 0,0 0 0,0 0 0,0 0 0,-1 0 0,1 0 0,0 0 0,0 0 0,0 1 0,-1-1 0,1 0 0,0 1 0,-1 0 0,1-1 0,0 1 0,-1 0 0,1-1 0,-1 1 0,1 0 0,-1 0 0,1 0 0,0 0 0,-1 0 0,1 1 0,-1-1 0,1 0 0,0 1 0,-1-1 0,1 1 0,0-1 0,-1 1 0,1 0 0,0-1 0,0 1 0,-1 0 0,1 0 0,0 0 0,0 0 0,0 0 0,0 0 0,0 0 0,1 0 0,-1 0 0,0 1 0,0-1 0,1 0 0,-1 1 0,1-1 0,-1 0 0,1 1 0,-1 2 0,0 2 0,-1 1 0,1 0 0,0 0 0,1 0 0,0 0 0,0-1 0,1 1 0,-1 0 0,1 0 0,4 11 0,-5-17 0,1 0 0,-1 1 0,1-1 0,-1 0 0,1 0 0,0 0 0,0 1 0,0-1 0,0 0 0,0 0 0,0 0 0,0 0 0,0 0 0,0-1 0,0 1 0,0 0 0,1 0 0,-1-1 0,0 1 0,1-1 0,1 1 0,-1-1 0,1 0 0,0 0 0,0 0 0,-1 0 0,1-1 0,0 1 0,-1-1 0,1 1 0,-1-1 0,1 0 0,-1 0 0,1-1 0,-1 1 0,0 0 0,4-3 0,5-3 14,-1 0-1,0-1 0,0 0 0,-1-1 1,0 0-1,-1 0 0,1-1 1,10-17-1,-16 21-96,0 0 1,0 0-1,0 0 1,-1 0-1,0-1 1,0 0-1,-1 1 1,0-1-1,0 0 1,0 1-1,-1-1 1,0 0-1,0 0 1,-1 0-1,0 1 1,0-1-1,-3-10 1,0 6-6744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9:35.0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1996 1 24575,'-33'2'0,"0"2"0,1 1 0,0 2 0,-37 12 0,-33 8 0,-390 44 4,-3-31-268,-151 16-1381,585-48-4641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7.3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24575,'2'0'0,"5"-3"0,3-3 0,0 1 0,-1 5 0,-3 6 0,-2 3 0,-2 4 0,-1 3 0,0 0 0,-2 2 0,1-1 0,-1-5 0,4-8 0,0-7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8.0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24575,'2'0'0,"-1"1"0,1-1 0,0 1 0,-1 0 0,1 0 0,0 0 0,-1 0 0,1 0 0,-1 0 0,0 0 0,1 0 0,-1 1 0,0-1 0,0 0 0,1 1 0,-1-1 0,0 1 0,-1-1 0,1 1 0,0 0 0,0-1 0,0 4 0,15 44 0,-15-43 0,11 22-46,5 14 186,-17-41-213,1 1 0,-1-1 0,1 1 0,-1-1 0,0 1 0,1 0 0,-1-1 0,0 1 1,0 0-1,0-1 0,-1 1 0,1-1 0,0 1 0,0 0 0,-1-1 0,1 1 0,-1-1 0,0 1 0,-1 2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8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1 103 24575,'0'-4'0,"1"0"0,1 0 0,-1 0 0,1 0 0,-1 0 0,1 0 0,0 0 0,1 0 0,-1 1 0,1-1 0,-1 1 0,6-5 0,38-36 0,-45 44 0,-1-1 0,0 1 0,0 0 0,1-1 0,-1 1 0,1 0 0,-1 0 0,0-1 0,1 1 0,-1 0 0,1 0 0,-1-1 0,1 1 0,-1 0 0,0 0 0,1 0 0,-1 0 0,1 0 0,-1 0 0,1 0 0,-1 0 0,1 0 0,-1 0 0,1 0 0,-1 0 0,1 0 0,-1 0 0,0 0 0,1 0 0,-1 1 0,1-1 0,-1 0 0,1 0 0,-1 1 0,0-1 0,1 0 0,-1 0 0,1 1 0,-1-1 0,1 1 0,6 24 0,-8 30 0,-1-42-170,0-1-1,0 0 0,-1 0 1,-1-1-1,0 1 0,-1-1 1,-9 18-1,7-18-6655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6:39.0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 24575,'0'-2'0,"2"-2"0,8 1 0,3 0 0,7 1 0,7 1 0,8 0 0,6 1 0,5 0 0,2 0 0,3 0 0,0 0 0,0-3 0,-6-3 0,-10-1-8191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32.4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3436 924 24575,'0'94'-34,"30"1061"-436,10-210 361,-41 2 124,-2-376-22,3 1716 612,2-2250-605,1-1 0,2 1 0,17 68 0,46 101 0,-58-181 0,-6-16 0,-1 1 0,0-1 0,0 0 0,0 1 0,0 11 0,-3-16 0,0-1 0,0 1 0,-1-1 0,1 0 0,-1 1 0,0-1 0,-1 0 0,1 1 0,-1-1 0,0 0 0,0 0 0,0 0 0,0-1 0,-1 1 0,-2 3 0,-10 15 0,2-1 0,0 2 0,1 0 0,1 0 0,-12 41 0,-26 130 0,38-141 0,-5 35 0,12-58 0,-1 0 0,-2-1 0,-13 39 0,19-66 0,-1 0 0,1 0 0,-1 0 0,1 0 0,-1 0 0,0-1 0,0 1 0,0 0 0,1-1 0,-2 0 0,1 1 0,0-1 0,0 0 0,0 0 0,-1 0 0,1-1 0,0 1 0,-1 0 0,1-1 0,-1 0 0,1 1 0,-4-1 0,-65-1 0,46 0 0,-199-1-78,-329-7-487,2-37 180,305 11 327,-539-62-291,724 92 1031,-76-16 0,134 20-679,0-1 0,0 0 1,0 1-1,1-1 0,-1 0 1,0 0-1,1-1 0,-1 1 1,1-1-1,0 1 0,0-1 0,0 0 1,0 0-1,0 0 0,0 0 1,1 0-1,-1 0 0,1 0 1,0 0-1,0 0 0,0-6 1,-1 3-5,0 0 1,-1 0 0,0 0 0,1 0-1,-7-7 1,5 8 0,0 1 0,0-1 0,0 0 0,1 0 0,0-1 0,0 1 0,0 0 0,1-1 0,0 0 0,0 0 0,0 1 0,1-1 0,-1 0 0,1 0 0,1-1 0,-1 1 0,2-9 0,-1-149 0,3 16 0,-7 1 0,-24-155 0,5 169-247,-70-464 693,53 195-3550,21-91 2097,-42-407 908,-167-92 99,204 901 0,1 4 802,4 0 1,4-1-1,3-1 0,1-104 0,15-1687-802,-2 1847 0,0 0 0,3 0 0,0 0 0,12-36 0,49-125 0,-61 181 0,25-56 0,2 2 0,80-118 0,1-3 0,-106 174 0,-5 9 0,1 0 0,-1-1 0,2 1 0,-1 0 0,8-9 0,-10 13 0,0 0 0,0 1 0,0-1 0,0 0 0,0 0 0,1 1 0,-1-1 0,0 0 0,0 1 0,1 0 0,-1-1 0,0 1 0,1 0 0,-1-1 0,1 1 0,-1 0 0,0 0 0,1 0 0,-1 0 0,0 0 0,1 1 0,-1-1 0,1 0 0,-1 1 0,0-1 0,0 1 0,1-1 0,-1 1 0,0 0 0,2 1 0,18 8 0,-1-1 0,2 0 0,-1-2 0,1 0 0,0-1 0,0-2 0,41 4 0,169-5 0,-141-5 0,1907 1 0,-1954 5 0,-37-3 0,-1 0 0,1 0 0,-1-1 0,1 0 0,-1 0 0,1 0 0,-1-1 0,0 0 0,1 0 0,-1 0 0,0-1 0,8-3 0,-7 2 0,0 0 0,1 0 0,-1 1 0,1 0 0,-1 1 0,1 0 0,0 0 0,-1 0 0,1 1 0,0 0 0,0 1 0,-1-1 0,1 2 0,0-1 0,-1 1 0,14 5 0,-16-5 0,-1 0 0,1 0 0,0 1 0,-1 0 0,1 0 0,-1 0 0,0 0 0,0 1 0,0 0 0,0 0 0,-1 0 0,0 0 0,1 0 0,-2 1 0,1-1 0,0 1 0,-1 0 0,0 0 0,0 0 0,0 0 0,-1 0 0,0 0 0,0 0 0,1 11 0,8 266 0,-4 402 0,-9-378 0,3-267 0,0 113 0,25 209 0,-6-238-1365,-16-109-5461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13.9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18 402 24575,'16'-64'0,"-14"40"0,0 5 0,-1 1 0,-1 0 0,0 0 0,-5-27 0,-3 58 0,2 11 0,2 184 0,6-113 0,-2-93 0,0 1 0,1 0 0,-1 0 0,0 0 0,1 0 0,0 0 0,0 0 0,0 0 0,0-1 0,0 1 0,1 0 0,-1-1 0,1 1 0,-1-1 0,1 1 0,0-1 0,0 0 0,0 0 0,0 0 0,1 0 0,-1 0 0,0 0 0,1-1 0,0 1 0,-1-1 0,1 0 0,0 1 0,-1-1 0,1-1 0,0 1 0,0 0 0,0-1 0,0 1 0,3-1 0,13 2 0,0-1 0,0-1 0,0-1 0,24-4 0,-30 3 0,-10 2 0,-1-1 0,1 1 0,-1-1 0,1 0 0,-1 0 0,1 0 0,-1 0 0,0 0 0,0-1 0,0 1 0,0-1 0,0 0 0,0 1 0,0-1 0,0 0 0,0 0 0,-1 0 0,1 0 0,-1 0 0,0-1 0,1 1 0,-1 0 0,0-1 0,0 1 0,-1-1 0,1 1 0,0-1 0,-1 1 0,1-5 0,1-10 0,-1 0 0,-1 0 0,-3-28 0,1 14 0,3-28 0,1 44 0,-1 0 0,-1 0 0,0 0 0,-1 0 0,-1 0 0,0 0 0,-1 1 0,0-1 0,-2 1 0,1-1 0,-10-16 0,-2 3 0,7 11 0,-1 0 0,0 1 0,-2 0 0,-19-22 0,28 35 0,0 0 0,0 1 0,0-1 0,-1 0 0,1 1 0,-1 0 0,1 0 0,-1 0 0,0 0 0,0 1 0,0-1 0,0 1 0,0 0 0,0 0 0,0 0 0,0 1 0,0-1 0,0 1 0,-1 0 0,1 1 0,0-1 0,0 0 0,0 1 0,0 0 0,-1 0 0,-5 3 0,8-2 0,0-1 0,0 1 0,0-1 0,1 1 0,-1 0 0,1-1 0,-1 1 0,1 0 0,0 0 0,-1 0 0,1 0 0,0 0 0,0 1 0,1-1 0,-1 0 0,0 0 0,1 1 0,-1 2 0,-7 53 0,6-38 0,-1 58-1365,3-63-5461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14.6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1 24575,'-3'3'0,"1"0"0,0 0 0,0 1 0,0-1 0,1 1 0,-1-1 0,1 1 0,0 0 0,0-1 0,0 1 0,1 0 0,-1 0 0,1 5 0,0 59 0,1-42 0,-2 68 0,3 76 0,-1-163 0,0-1 0,1 0 0,0 0 0,0 0 0,0 0 0,0 0 0,1 0 0,0-1 0,0 1 0,1-1 0,5 7 0,-8-10 0,1 0 0,-1-1 0,0 1 0,1-1 0,-1 1 0,1-1 0,0 0 0,-1 0 0,1 0 0,0 0 0,0 0 0,-1 0 0,1 0 0,0 0 0,0-1 0,0 1 0,0-1 0,0 1 0,0-1 0,0 0 0,0 0 0,1 0 0,-1 0 0,0 0 0,0 0 0,0-1 0,0 1 0,0-1 0,0 0 0,0 1 0,0-1 0,-1 0 0,1 0 0,0 0 0,0 0 0,-1 0 0,3-3 0,58-55-1365,-44 42-5461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16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1 136 24575,'1'-8'0,"1"-1"0,1 1 0,-1-1 0,1 1 0,0 0 0,1 0 0,0 0 0,1 1 0,-1-1 0,1 1 0,1 0 0,-1 1 0,12-11 0,-16 15 0,0 1 0,0 0 0,0-1 0,1 1 0,-1 0 0,1 0 0,-1 0 0,0 0 0,1 0 0,0 0 0,-1 0 0,1 1 0,-1-1 0,1 1 0,0-1 0,0 1 0,-1-1 0,1 1 0,0 0 0,0 0 0,-1 0 0,1 0 0,0 0 0,0 0 0,-1 1 0,1-1 0,0 0 0,0 1 0,-1 0 0,1-1 0,-1 1 0,1 0 0,0 0 0,-1 0 0,1 0 0,-1 0 0,0 0 0,1 0 0,-1 0 0,1 2 0,1 1 0,0 0 0,-1 1 0,1-1 0,-1 1 0,0-1 0,0 1 0,-1 0 0,0 0 0,0-1 0,0 1 0,0 0 0,0 10 0,-4 100-1365,3-99-5461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19.2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24575,'15'0'0,"-7"-1"0,0 1 0,0 0 0,1 1 0,-1 0 0,0 0 0,13 4 0,-19-4 0,1 0 0,-1 0 0,0 1 0,0-1 0,0 1 0,0-1 0,-1 1 0,1 0 0,0-1 0,-1 1 0,1 0 0,-1 0 0,1 0 0,-1 0 0,0 0 0,0 1 0,0-1 0,0 0 0,-1 1 0,1-1 0,0 0 0,-1 1 0,0-1 0,1 1 0,-1-1 0,-1 5 0,2 4 0,0 1 0,-1-1 0,-1 0 0,0 0 0,-1 0 0,-4 19 0,4-26 0,1-1 0,-1 0 0,0 0 0,0 0 0,0 0 0,0 0 0,-1 0 0,1-1 0,-1 1 0,0-1 0,1 1 0,-1-1 0,0 0 0,0 0 0,0-1 0,-1 1 0,1-1 0,0 1 0,-1-1 0,1 0 0,-1 0 0,1 0 0,-1-1 0,-5 1 0,-10 3 0,16 1 0,28 8 0,1-1 0,-21-7 0,0-1 0,0 1 0,-1 0 0,0 0 0,0 0 0,0 1 0,0-1 0,-1 1 0,0 0 0,0 0 0,-1 0 0,0 1 0,0-1 0,0 0 0,-1 1 0,0 0 0,0-1 0,0 1 0,-1-1 0,0 1 0,0 0 0,-1-1 0,0 1 0,-3 12 0,2-16-59,0-1 0,0 1-1,0-1 1,0 0-1,0 0 1,-1 0 0,1 0-1,-1 0 1,1 0 0,-1-1-1,0 1 1,0-1 0,0 0-1,1 0 1,-1 0-1,0 0 1,0 0 0,0-1-1,-1 1 1,1-1 0,0 0-1,-5 0 1,-4-2-6767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22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 24575,'53'-3'0,"-36"2"0,1 0 0,0 1 0,0 0 0,-1 2 0,24 4 0,-37-4 0,0-1 0,-1 1 0,1 1 0,0-1 0,-1 0 0,0 1 0,1 0 0,-1-1 0,0 1 0,0 0 0,-1 1 0,1-1 0,-1 1 0,1-1 0,-1 1 0,0 0 0,-1-1 0,1 1 0,0 0 0,-1 0 0,0 0 0,0 0 0,0 8 0,2 9 0,0 1 0,-2 0 0,-2 26 0,1-38 0,0-1 0,0 1 0,-1-1 0,0 1 0,-1-1 0,0 1 0,-5 16 0,5-23 0,0 1 0,0-1 0,0 0 0,-1 0 0,1 0 0,-1 0 0,1 0 0,-1-1 0,0 1 0,0-1 0,0 1 0,0-1 0,-1 0 0,1 0 0,-1-1 0,1 1 0,-1-1 0,0 0 0,-6 2 0,-3-1 0,1 0 0,-1-1 0,1 0 0,-18-2 0,17 0 0,1 1 0,-1 1 0,-23 3 0,28-1-1365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21.5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2729 1948 24575,'0'3'0,"0"-1"0,-1 0 0,0 1 0,0-1 0,1 0 0,-1 0 0,-1 0 0,1 1 0,0-1 0,0 0 0,-1 0 0,1-1 0,-1 1 0,0 0 0,1 0 0,-1-1 0,0 1 0,0-1 0,-2 2 0,-45 23 0,42-22 0,-73 30 0,0-4 0,-132 30 0,76-23 0,47-14 0,-2-5 0,-180 15 0,-186-25 0,331-8 0,63-2 0,-1-3 0,2-3 0,-1-2 0,1-3 0,1-3 0,0-2 0,-87-40 0,117 42 0,0-2 0,1-2 0,1-1 0,1 0 0,1-3 0,0 0 0,2-1 0,1-2 0,2 0 0,-35-54 0,30 36 0,1-1 0,3-1 0,1-1 0,3-1 0,2-1 0,-18-85 0,25 56 0,3 1 0,4-1 0,7-83 0,0 8 0,-5 131 0,2-1 0,0 0 0,2 1 0,0-1 0,2 1 0,0 0 0,2 0 0,1 0 0,0 1 0,2 1 0,19-35 0,-1 12 0,1 2 0,3 0 0,1 2 0,67-62 0,-71 77 0,0 2 0,1 1 0,2 2 0,0 1 0,1 1 0,1 2 0,50-17 0,-4 8 0,1 4 0,1 3 0,0 4 0,1 3 0,137 0 0,-123 10 0,0 5 0,178 30 0,-169-15 0,115 5 0,-131-16 0,-81-7 0,0 0 0,0 0 0,0 1 0,0 1 0,-1-1 0,1 1 0,0 1 0,-1-1 0,0 2 0,0-1 0,0 1 0,13 11 0,-12-7 0,0 1 0,-1-1 0,0 2 0,-1-1 0,0 1 0,-1 0 0,0 1 0,7 19 0,81 164 0,-15-33 0,-54-94 0,-3 2 0,-3 1 0,15 114 0,-10-50 0,-8-54 0,-4 0 0,4 143 0,-16-205 0,0 10 0,-6 48 0,4-65 0,-1-1 0,0 0 0,0 0 0,-1 0 0,-1-1 0,0 0 0,-9 15 0,-27 50 0,28-47 0,-2-1 0,-1-1 0,-23 29 0,35-49 0,-1 0 0,0-1 0,-1 0 0,1 0 0,-1 0 0,0 0 0,0-1 0,0 0 0,-1-1 0,1 1 0,-1-1 0,0 0 0,0-1 0,0 0 0,0 0 0,-1 0 0,1-1 0,-10 0 0,-1-2-1365,0-2-5461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23.1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 1 24575,'-10'9'0,"2"1"0,0 0 0,0 1 0,1 0 0,0 0 0,0 0 0,2 1 0,-1 0 0,2 0 0,-1 1 0,2-1 0,-1 1 0,2 0 0,0 0 0,0 0 0,2 0 0,-1 0 0,2 0 0,-1 0 0,2 0 0,4 18 0,-4-23 6,0-1 0,1 0-1,0 0 1,0 0 0,1 0-1,0 0 1,0-1 0,0 0 0,1 0-1,0 0 1,0 0 0,1-1-1,-1 0 1,1 0 0,0 0-1,1-1 1,-1 0 0,1 0 0,0-1-1,14 6 1,3-1-254,0 0 1,0-2-1,1 0 1,0-2-1,27 1 1,-29-3-6579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23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1 102 24575,'18'-18'0,"-9"8"0,0 0 0,1 0 0,0 2 0,0-1 0,1 1 0,1 1 0,-1 0 0,17-8 0,-27 15 0,0 0 0,0 1 0,0-1 0,0 0 0,0 0 0,0 0 0,0 1 0,0-1 0,0 0 0,0 1 0,0-1 0,-1 1 0,1-1 0,0 1 0,0 0 0,0-1 0,-1 1 0,1 0 0,0 0 0,-1-1 0,1 1 0,0 0 0,-1 0 0,1 0 0,-1 0 0,0 0 0,1-1 0,-1 1 0,0 0 0,1 0 0,-1 0 0,0 0 0,0 0 0,0 0 0,0 0 0,0 0 0,0 0 0,0 0 0,0 2 0,0 51 0,0-46 0,-2 31-115,0-26 18,1 0 1,1 0 0,0 0 0,0 0 0,1 0 0,1-1 0,0 1 0,1 0-1,0-1 1,1 1 0,0-1 0,7 12 0,-3-12-6730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24.1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24575,'1'8'0,"1"-1"0,0 0 0,1-1 0,0 1 0,0 0 0,1-1 0,-1 0 0,1 1 0,1-1 0,-1-1 0,1 1 0,0-1 0,10 8 0,15 22 0,-25-28 0,0-1 0,-1 1 0,1 0 0,-2 0 0,1 1 0,-1-1 0,0 1 0,0-1 0,-1 1 0,1 11 0,-2-13 0,-2 0 0,1 0 0,-1-1 0,0 1 0,0 0 0,0 0 0,-1-1 0,0 1 0,0 0 0,-1-1 0,1 0 0,-1 0 0,0 0 0,-7 9 0,-60 65 37,37-45-1439,26-26-5424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24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222 19 24575,'-4'-2'0,"1"0"0,-1 0 0,1 0 0,-1 0 0,0 0 0,0 1 0,1 0 0,-1-1 0,0 2 0,0-1 0,0 0 0,0 1 0,0-1 0,-6 2 0,1-1 0,0 0 0,-1 1 0,1 0 0,0 0 0,-12 4 0,16-3 0,0 0 0,0 0 0,0 1 0,0-1 0,0 1 0,1 0 0,0 1 0,-1-1 0,1 1 0,0-1 0,1 1 0,-1 0 0,1 1 0,-1-1 0,-3 8 0,4-5 0,0 1 0,0 0 0,0-1 0,1 1 0,0 1 0,1-1 0,0 0 0,0 0 0,0 11 0,3 8 0,1 0 0,1-1 0,2 1 0,0-1 0,13 32 0,2 8-36,-11-33-407,1-1 0,24 51 0,-26-68-6383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24.8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 13 24575,'-12'-5'0,"16"-2"0,-4 7 0,0 0 0,1 0 0,-1 0 0,1-1 0,0 1 0,-1 0 0,1 0 0,-1 0 0,1 0 0,-1 0 0,1 0 0,-1 0 0,1 0 0,-1 1 0,1-1 0,-1 0 0,1 0 0,-1 0 0,1 0 0,-1 1 0,0-1 0,1 0 0,-1 1 0,1-1 0,-1 0 0,0 1 0,1-1 0,-1 0 0,1 1 0,-1-1 0,0 0 0,0 1 0,1-1 0,-1 1 0,0-1 0,0 1 0,0-1 0,1 1 0,-1-1 0,0 1 0,0-1 0,0 1 0,0-1 0,0 1 0,0-1 0,0 1 0,0-1 0,0 1 0,0-1 0,0 1 0,0-1 0,-1 1 0,1-1 0,0 1 0,0 0 0,-2 6 0,0 1 0,0-1 0,0 0 0,-1 0 0,0 0 0,0 0 0,-1 0 0,1-1 0,-2 1 0,1-1 0,-9 9 0,-18 33 0,27-40-151,2 0-1,-1 0 0,1 1 0,0-1 1,1 0-1,0 1 0,1-1 1,0 14-1,0-8-6674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25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24575,'1'4'0,"1"0"0,0 0 0,0 0 0,0 0 0,0-1 0,1 1 0,0-1 0,-1 1 0,1-1 0,0 0 0,6 4 0,4 7 0,-4-2 0,0 1 0,-2 0 0,1 0 0,-1 1 0,-1-1 0,-1 2 0,0-1 0,-1 0 0,0 1 0,-1 0 0,1 22 0,-1 16 0,-7 101 0,2-124 0,1-16-227,0 1-1,-2-1 1,0 0-1,0 0 1,-7 16-1,5-18-6598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25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319 20 24575,'0'-1'0,"-1"0"0,0 0 0,1 0 0,-1 0 0,0 1 0,1-1 0,-1 0 0,0 0 0,0 0 0,0 1 0,0-1 0,0 0 0,0 1 0,0-1 0,0 1 0,0-1 0,0 1 0,0 0 0,0-1 0,0 1 0,0 0 0,0 0 0,0 0 0,-1-1 0,1 1 0,-2 1 0,-38-3 0,36 2 0,-34-2 0,-61 0 0,94 3 0,0-1 0,0 1 0,0 0 0,0 1 0,0-1 0,0 1 0,0 0 0,0 1 0,0-1 0,1 1 0,-1 0 0,-6 6 0,9-6 0,1 0 0,-1 0 0,1 0 0,0 0 0,0 1 0,1-1 0,-1 0 0,1 1 0,0 0 0,0-1 0,0 1 0,0 0 0,0-1 0,1 1 0,-1 5 0,4 66 0,0-37 0,-3 133-1365,0-154-5461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26.5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24575,'2'1'0,"-1"-1"0,1 0 0,-1 1 0,0 0 0,1-1 0,-1 1 0,1 0 0,-1-1 0,0 1 0,1 0 0,-1 0 0,0 0 0,0 0 0,0 0 0,0 1 0,0-1 0,0 0 0,0 0 0,0 1 0,0-1 0,-1 0 0,1 1 0,0-1 0,-1 1 0,0-1 0,1 1 0,-1-1 0,0 1 0,1-1 0,-1 1 0,0 2 0,0 3 0,1-1 0,-1 1 0,0-1 0,0 1 0,-1 0 0,-1 7 0,1-11 0,1 0 0,-1 0 0,1-1 0,0 1 0,0 0 0,0 0 0,0 0 0,1 0 0,-1 0 0,1 0 0,0 0 0,0-1 0,0 1 0,0 0 0,0 0 0,0-1 0,1 1 0,0-1 0,-1 0 0,1 1 0,0-1 0,0 0 0,0 0 0,0 0 0,0 0 0,1 0 0,4 2 0,9 6 0,-1-2 0,1 0 0,29 10 0,-9-3 0,-18-8 0,76 42 0,-87-45 0,0 1 0,0 0 0,0 0 0,0 0 0,-1 1 0,0 0 0,0 0 0,-1 1 0,9 12 0,-13-17 0,0 0 0,0 0 0,0 0 0,0 0 0,-1 0 0,1 0 0,-1 1 0,1-1 0,-1 0 0,0 0 0,0 0 0,0 0 0,0 1 0,0-1 0,0 0 0,-1 0 0,1 0 0,-1 0 0,1 0 0,-1 0 0,-1 2 0,0 0 0,0-1 0,-1 0 0,1 1 0,-1-1 0,0-1 0,0 1 0,0 0 0,0-1 0,0 1 0,-7 2 0,-7 4 0,-1-1 0,0-2 0,-34 10 0,43-14 0,-2 2-170,1 0-1,-1 1 0,1 0 1,1 1-1,-1 0 0,1 0 1,-14 13-1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34.5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234 1 24575,'-20'34'0,"2"0"0,0 1 0,3 1 0,1 1 0,-17 67 0,-20 196 0,-14 610 0,63 4 0,6-420 0,-6-101 0,4 416 0,5-728 0,3-1 0,32 125 0,7 49 0,-34-110 0,-8-65 0,32 149 0,-17-153 0,-8-27 0,13 72 0,-23-104 0,0 0 0,1-1 0,1 1 0,8 16 0,5 12 0,-14-31 0,1-1 0,1 1 0,0-1 0,0-1 0,1 1 0,0-1 0,1-1 0,1 1 0,-1-2 0,2 1 0,-1-1 0,1-1 0,1 0 0,18 10 0,13 3 0,0-2 0,89 25 0,-72-26 0,72 25 0,2-7 0,234 34 0,-261-59 0,1-4 0,143-10 0,-202-2 0,-1-1 0,1-3 0,-1-2 0,-1-2 0,0-2 0,-1-2 0,64-32 0,-37 3 0,-2-2 0,-1-4 0,102-99 0,-1 1 0,-128 111 0,20-15 0,-58 51 0,-1 2 0,1-1 0,0 0 0,0 1 0,0 0 0,0 0 0,0 1 0,0-1 0,0 1 0,0 0 0,0 0 0,5 1 0,-3 0 0,-1-1 0,1 0 0,-1 0 0,0 0 0,1-1 0,6-2 0,-11 2 0,0 1 0,-1-1 0,1 0 0,0 0 0,-1 0 0,1 0 0,-1 0 0,1 0 0,-1-1 0,0 1 0,1 0 0,-1-1 0,0 1 0,0-1 0,0 1 0,0-1 0,0 0 0,-1 1 0,1-1 0,0 0 0,-1 0 0,1 1 0,-1-1 0,0 0 0,1-3 0,3-46 0,-2 0 0,-6-67 0,1 9 0,2-2171 0,1 2214 0,-3 0 0,-3 1 0,-3-1 0,-2 2 0,-4 0 0,-42-118 0,-98-171 0,-54-149 0,191 429 0,15 56 0,-1 0 0,0 0 0,-9-20 0,10 31 0,0 0 0,0 1 0,-1-1 0,1 1 0,-1 0 0,-1 0 0,1 0 0,0 1 0,-1-1 0,0 1 0,0 0 0,-10-5 0,-36-17 0,-2 3 0,-109-33 0,70 26 0,-673-210 0,577 193 0,-3 7 0,-218-15 0,67 49-328,270 7-709,51-1-5789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39.5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24575,'9'0'0,"10"0"0,14 0 0,16 0 0,12 0 0,17 0 0,16 0 0,-7 0-8191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30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0 287 24575,'1'0'0,"-1"0"0,0 1 0,1-1 0,-1 1 0,0-1 0,1 0 0,-1 0 0,1 1 0,-1-1 0,1 0 0,-1 0 0,1 1 0,-1-1 0,1 0 0,-1 0 0,1 0 0,-1 0 0,1 0 0,-1 0 0,1 0 0,-1 0 0,1 0 0,-1 0 0,1 0 0,-1 0 0,1 0 0,-1 0 0,1 0 0,-1 0 0,1-1 0,-1 1 0,2-1 0,18-5 0,132-71 0,13-5 0,111-23 0,-275 105 0,0 0 0,0-1 0,0 1 0,0 0 0,0-1 0,0 1 0,0 0 0,0-1 0,0 0 0,0 1 0,0-1 0,0 1 0,0-1 0,0 0 0,0 0 0,-1 0 0,1 1 0,0-1 0,-1 0 0,1 0 0,-1 0 0,1 0 0,-1 0 0,1-2 0,-2 3 0,0 0 0,0-1 0,0 1 0,0 0 0,0 0 0,0 0 0,0 0 0,-1 0 0,1 0 0,0 0 0,0 1 0,0-1 0,0 0 0,0 1 0,0-1 0,0 0 0,0 1 0,0-1 0,0 1 0,0 0 0,0-1 0,0 1 0,0 0 0,0 0 0,-9 6 0,1 1 0,0 0 0,0 0 0,0 1 0,1 0 0,1 0 0,0 1 0,0 0 0,1 1 0,0-1 0,1 1 0,-5 13 0,-6 19 0,-17 83 0,25-96 0,0 11-341,2 0 0,1 0-1,1 79 1,5-103-6485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49:42.4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24575,'-1'0'0,"1"0"0,0 0 0,0 0 0,-1 0 0,1 0 0,0 0 0,-1 0 0,1 0 0,0 0 0,0 0 0,-1 0 0,1 0 0,0 0 0,-1 0 0,1 0 0,0 0 0,0 0 0,-1 0 0,1 0 0,0 1 0,0-1 0,-1 0 0,1 0 0,0 0 0,0 0 0,-1 1 0,1-1 0,0 0 0,0 0 0,0 1 0,-1-1 0,1 0 0,0 0 0,0 1 0,0-1 0,0 0 0,0 0 0,0 1 0,0-1 0,0 0 0,-1 0 0,1 1 0,0-1 0,0 0 0,0 1 0,0-1 0,0 0 0,1 0 0,-1 1 0,0-1 0,0 0 0,0 1 0,0-1 0,0 0 0,0 0 0,0 1 0,0-1 0,1 0 0,-1 0 0,0 1 0,0-1 0,1 0 0,15 15 0,0-8 0,0-1 0,0 0 0,1-1 0,0-1 0,23 2 0,93 4 0,-81-8 0,1080 12-1297,-727-17-138,1483 2-183,-1815 1-2223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4:02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4:08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 24575,'160'-1'0,"0"7"0,168 28 0,54 33 0,-325-60 0,0-2 0,0-2 0,70-6 0,-15 0 0,-24 6 0,-48-1 0,1-1 0,0-2 0,59-10 0,-75 6 0,0-1 0,0-1 0,-1-1 0,0-2 0,0 0 0,-1-1 0,0-2 0,28-20 0,-39 24-1365,-1 2-5461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4:11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24575,'42'2'0,"72"13"0,-75-8 0,1-2 0,44 0 0,224-6-1365,-294 1-5461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4:13.1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24575,'370'29'0,"-168"-8"0,280 17 0,-453-35-1365,-7 0-5461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4:25.9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743 1 24575,'0'0'0,"0"0"0,1 0 0,-1 0 0,0 0 0,0 0 0,0 0 0,1 0 0,-1 0 0,0 0 0,0 0 0,0 0 0,0 0 0,1 0 0,-1 0 0,0 0 0,0 0 0,0 0 0,1 0 0,-1 0 0,0 0 0,0 0 0,0 0 0,0 0 0,1 0 0,-1 0 0,0 0 0,0 1 0,0-1 0,0 0 0,0 0 0,0 0 0,1 0 0,-1 0 0,0 1 0,0-1 0,0 0 0,0 0 0,0 0 0,0 0 0,0 1 0,0-1 0,0 0 0,0 0 0,0 0 0,0 0 0,0 1 0,0-1 0,-7 10 0,-18 7 0,23-16 0,-8 6 0,-1-1 0,0 0 0,-1-1 0,1-1 0,-1 0 0,0 0 0,-14 1 0,-90 9 0,31-5 0,41-2 0,17-1 0,-1-2 0,0 0 0,0-2 0,-1-1 0,1-2 0,-48-6 0,69 6 0,1-1 0,0 0 0,0-1 0,1 1 0,-1-1 0,0 0 0,1-1 0,0 1 0,-1-1 0,1 0 0,1-1 0,-1 1 0,1-1 0,0 0 0,0 0 0,0 0 0,-4-8 0,-8-3-1365,7 11-5461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5:28.9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24575,'0'1'0,"1"0"0,-1 0 0,1 0 0,-1 0 0,1 0 0,-1 0 0,1 0 0,0 0 0,0-1 0,-1 1 0,1 0 0,0 0 0,0-1 0,0 1 0,0-1 0,0 1 0,0 0 0,0-1 0,0 0 0,0 1 0,0-1 0,1 1 0,29 8 0,-27-8 0,50 9 0,0-3 0,1-1 0,78-4 0,79 8 0,-158-3 0,271 24 0,-291-34-1365,-20-1-5461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5:34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5:37.6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45 24575,'6'0'0,"1"2"0,-1-1 0,0 1 0,0-1 0,-1 2 0,1-1 0,0 1 0,5 3 0,35 13 0,5-11 0,1-3 0,-1-2 0,91-6 0,-32 0 0,-61 2 40,0-1 0,56-12 0,-82 10-252,0-1 0,-1-2 0,0 0-1,0-1 1,0-2 0,34-19 0,-47 23-6614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5:58.7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5790 18 24575,'-292'-17'0,"-286"17"0,467 10 0,51-2 0,46-8 0,0 2 0,0 0 0,0 0 0,1 2 0,-1-1 0,1 2 0,-1 0 0,1 0 0,1 1 0,-1 1 0,1 0 0,0 1 0,-17 14 0,-84 69 0,74-63 0,2 1 0,1 2 0,-41 47 0,58-51 0,2 1 0,1 1 0,1 1 0,1 0 0,2 0 0,-13 49 0,-12 29 0,24-69 0,2 1 0,2 1 0,2 0 0,-3 71 0,9-109 0,-6 51 0,-1 24 0,-9 121 0,18-161 0,0-12 0,-1 0 0,-1-1 0,0 1 0,-2 0 0,-13 47 0,6-33 0,1-1 0,-6 59 0,6-32 0,-7 81 0,7-93 0,3-1 0,1 67 0,4-105 0,-1-1 0,0 0 0,-1 0 0,-7 22 0,-7 36 0,12-28 0,0-2 0,0 47 0,3-68 0,0 1 0,-1-1 0,-8 29 0,-5 41 0,-2-8 0,3-19 0,-17 72 0,29-126 0,-1 2 0,0 7 0,-2 0 0,-1 0 0,0 0 0,-15 25 0,-44 104 0,40-93 0,22-44 0,0 0 0,-1-1 0,-1 0 0,1 0 0,-2-1 0,-10 15 0,-51 50 0,52-62 0,0 0 0,0-2 0,-1 0 0,-1-1 0,1-1 0,-1 0 0,-1-1 0,1-1 0,-1-1 0,0-1 0,-25 3 0,-26-1 0,-128-6 0,94-2 0,-148-14 0,86-2 0,119 18 0,-71-11 0,107 9 0,-3 0 0,-1 0 0,1-1 0,0-1 0,-20-7 0,19 6 0,0 1 0,-1 1 0,0 0 0,0 1 0,1 0 0,-23 2 0,-54-8 0,13-17 0,66 20 0,-1 0 0,1 0 0,-1 1 0,0 1 0,0 1 0,-26-2 0,-690 5 0,709 1 0,0 0 0,1 2 0,-1 0 0,0 2 0,-38 15 0,-6 1 0,50-15 0,0 0 0,0 1 0,1 0 0,0 1 0,0 1 0,-19 18 0,-27 17 0,-35 29 0,16-11 0,48-40 0,-35 36 0,4-2 0,53-49 0,1 1 0,0 0 0,0 0 0,1 1 0,1 0 0,-1 0 0,-8 21 0,-28 84 0,38-101 0,-44 118 0,30-60 0,16-55 0,0-1 0,-2 0 0,-8 22 0,3-16 0,1-1 0,2 2 0,0-1 0,1 1 0,1 0 0,1 1 0,1-1 0,0 43 0,1-23 0,-1 0 0,-16 68 0,10-68 0,2 0 0,-2 67 0,9-71 0,13 279 0,-7-269 0,3 0 0,1-1 0,29 81 0,32 110 0,-2-5 0,-48-184 0,2-1 0,35 55 0,-29-61 0,69 79 0,-75-95 0,-10-12 0,22 25 0,71 66 0,-25-32 0,-4 3 0,68 88 0,-108-122 0,0-2 0,46 36 0,-61-59 0,1-1 0,0-1 0,1-1 0,1-1 0,49 20 0,129 51 0,28 11 0,-122-60 0,148 30 0,-79-46 0,-155-19 0,370 3 0,-207-6 0,-173 1 0,0 1 0,1-2 0,-1 0 0,0-1 0,0 0 0,0-1 0,-1 0 0,1-1 0,14-8 0,4-5 0,-2-1 0,35-28 0,-5 2 0,39-31 0,-74 51 0,-2-1 0,0 0 0,24-41 0,-27 38 0,116-175 0,-117 174 0,-2-2 0,0 0 0,-3-1 0,0 0 0,-3-1 0,9-41 0,17-51 0,-21 72 0,10-59 0,-14 59 0,-6 14 0,-1-1 0,-2 0 0,-5-64 0,1 12 0,4-80 0,-5-186 0,0 331 0,-3-1 0,0 1 0,-19-53 0,15 55 0,2 0 0,1 0 0,1-1 0,-5-46 0,3-29 0,-1-29 0,10-407 0,0 514 0,2 0 0,0 1 0,8-26 0,4-28 0,-9 47 0,1 1 0,13-35 0,-1 6 0,1-2 0,38-76 0,-50 118 0,16-30 0,2 2 0,1 1 0,3 1 0,2 2 0,68-71 0,-90 103 0,1 1 0,0 0 0,1 0 0,-1 1 0,2 1 0,-1 0 0,1 1 0,0 0 0,20-5 0,-4 3 0,1 2 0,1 0 0,38-1 0,-9 3 0,154-7 0,-64 10 0,123 3 0,-168 15 0,-8-1 0,179 20 0,-59-10 0,-59-12 0,-17 0 0,-54-7 0,101 23 0,7-1 0,-62-12 0,27-3 0,-58-7 0,-48-2 0,182 10 0,-191-19 0,-1-1 0,0-3 0,0-2 0,-1-1 0,67-28 0,-49 17 0,-36 13 0,-1-2 0,-1-1 0,0-1 0,-1-1 0,0 0 0,24-23 0,113-114 0,-143 135 0,0-1 0,-1-1 0,-1 0 0,-1-1 0,0-1 0,-1 0 0,-1 0 0,-1-1 0,-1-1 0,-1 0 0,-1 0 0,-1 0 0,-1-1 0,-1 0 0,-1 0 0,0 0 0,-3-45 0,1-103 0,-3-112 0,-2 246 0,-1 0 0,-1 0 0,-2 1 0,-2 0 0,-28-69 0,-99-162 0,33 72 0,86 163 0,-1 2 0,-1 0 0,-39-43 0,-28-42 0,53 65 0,-3 2 0,-1 1 0,-2 1 0,-3 3 0,-62-50 0,-131-115 0,177 163 0,-2 2 0,-76-41 0,-141-54 0,60 47 0,-162-81 0,356 160 0,-1 1 0,-1 1 0,0 1 0,-41-9 0,-114-11 0,95 17 0,12 4-44,-143 5-1,122 4-1231,81-1-5550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30.9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235 1 24575,'-12'0'0,"0"0"0,-1 1 0,1 0 0,0 1 0,0 0 0,0 1 0,0 0 0,-20 9 0,27-9 0,0 0 0,0 0 0,1 0 0,-1 1 0,1 0 0,0 0 0,0 0 0,0 0 0,1 1 0,0-1 0,-1 1 0,2 0 0,-1 0 0,0 0 0,1 0 0,0 1 0,0-1 0,1 0 0,0 1 0,0 0 0,-1 8 0,-1 21 0,2 1 0,1-1 0,1 1 0,3-1 0,0 0 0,3 0 0,0 0 0,3-1 0,1 0 0,1-1 0,1 0 0,28 46 0,-38-74 0,-1 0 0,1 0 0,-1 1 0,0-1 0,0 1 0,1 5 0,-3-10 0,1-1 0,-1 1 0,0-1 0,0 0 0,0 1 0,0-1 0,0 1 0,0-1 0,0 1 0,0-1 0,-1 0 0,1 1 0,0-1 0,0 1 0,0-1 0,0 0 0,-1 1 0,1-1 0,0 0 0,0 1 0,-1-1 0,1 1 0,0-1 0,0 0 0,-1 0 0,1 1 0,0-1 0,-1 0 0,1 0 0,0 1 0,-2-1 0,1 0 0,-1 0 0,0 0 0,0 0 0,0 0 0,1 0 0,-1 0 0,0-1 0,0 1 0,1-1 0,-1 1 0,0-1 0,-2-2 0,-9-2 0,1-1 0,-1 0 0,1-1 0,1-1 0,-15-12 0,22 17 0,0-1 0,0 0 0,1 0 0,0-1 0,0 1 0,0-1 0,0 1 0,1-1 0,0 0 0,0 0 0,0 0 0,0 0 0,1 0 0,0 0 0,0-1 0,0-9 0,1 4 9,1-1-1,0 1 1,1 0-1,0 0 1,0 0 0,2 0-1,-1 1 1,1-1-1,1 1 1,0 0-1,0 0 1,1 0-1,12-15 1,-5 9-221,0 1 0,2 0 0,-1 1-1,2 1 1,0 0 0,29-17 0,-25 19-6614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55.4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47 24575,'0'-3'0,"6"-1"0,7-2 0,10-1 0,12 2 0,15 0 0,12 3 0,13 0 0,10 1 0,7 1 0,12 0 0,9 1 0,6-1 0,4 0 0,5-2 0,-1-2 0,-1 1 0,-23 0-8191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59.2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1290 105 24575,'-240'-70'0,"190"59"0,0 3 0,-99-4 0,87 11 0,-25-1 0,-121 13 0,184-9 0,-1 2 0,1 1 0,0 1 0,0 1 0,1 1 0,0 2 0,0 0 0,1 1 0,-34 23 0,45-26 0,1 1 0,0 0 0,1 1 0,0 0 0,0 0 0,1 1 0,1 0 0,0 1 0,0-1 0,1 1 0,0 1 0,1-1 0,1 1 0,-5 19 0,1 13 0,2 0 0,0 90 0,5-82 0,-10 70 0,1-68 0,2 0 0,3 0 0,2 1 0,2-1 0,8 65 0,-6-111 0,1-1 0,-1 0 0,1 0 0,1 0 0,0 0 0,0 0 0,0 0 0,1-1 0,0 1 0,1-1 0,0 0 0,0-1 0,0 1 0,1-1 0,0 0 0,0 0 0,0-1 0,1 1 0,0-2 0,0 1 0,0-1 0,1 0 0,-1 0 0,1-1 0,0 0 0,0 0 0,0-1 0,0 0 0,11 1 0,63 0 40,-1-3 0,109-13 0,-154 8-226,1-2 1,-1-1-1,0-1 0,-1-3 1,0 0-1,-1-3 1,48-27-1,-53 24-6640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0:00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1192 134 24575,'-12'-1'0,"-1"-1"0,1 1 0,-1-2 0,1 0 0,0 0 0,0-1 0,0-1 0,1 0 0,-21-12 0,-16-7 0,17 12 0,0 1 0,-1 1 0,0 1 0,-1 2 0,-54-5 0,-167 7 0,199 6 0,39 0 0,-1 1 0,1 1 0,0 0 0,0 1 0,0 1 0,0 0 0,1 1 0,-17 9 0,-116 74 0,96-56 0,46-29 0,0 0 0,0 0 0,0 1 0,0-1 0,1 1 0,0 1 0,0-1 0,0 1 0,0 0 0,1 0 0,0 0 0,1 0 0,-5 10 0,5-5 0,0 2 0,0-1 0,1 0 0,1 0 0,0 1 0,0-1 0,2 14 0,1 4 0,2-1 0,0 0 0,2 0 0,1 0 0,1-1 0,2 0 0,14 29 0,107 180 0,-45-90 0,-57-94 0,2-2 0,2 0 0,3-3 0,1-1 0,3-1 0,72 64 0,-73-77 0,1-3 0,2 0 0,77 40 0,-87-55 0,0-2 0,1-1 0,1-1 0,-1-1 0,2-3 0,41 5 0,-37-6 0,-23-4 0,-1 1 0,1-2 0,-1 0 0,32-3 0,-43 2 0,0-1 0,0 0 0,0 0 0,0-1 0,0 1 0,0-1 0,-1 0 0,1 1 0,-1-2 0,1 1 0,-1 0 0,0-1 0,0 1 0,0-1 0,0 0 0,0 0 0,-1 0 0,1-1 0,-1 1 0,0-1 0,0 1 0,0-1 0,0 1 0,0-5 0,8-28 0,-1-1 0,-3 0 0,-1 0 0,1-55 0,-3 44 0,5-91-455,-6 0 0,-23-199 0,7 238-6371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19.3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24575,'0'49'0,"-2"-19"0,2 0 0,8 55 0,-7-76 0,1-1 0,1 1 0,-1-1 0,1 0 0,0 0 0,1 0 0,0 0 0,0-1 0,1 0 0,0 1 0,0-2 0,1 1 0,0 0 0,9 7 0,-9-11 0,-1 0 0,1 0 0,0 0 0,0-1 0,-1 0 0,2-1 0,-1 1 0,0-1 0,0 0 0,0 0 0,1-1 0,11-1 0,79-8 0,-90 8 0,28-3 0,-19 3 0,-1-1 0,-1-1 0,1 0 0,0 0 0,18-8 0,-30 9 0,1 1 0,-1-1 0,0 0 0,1-1 0,-1 1 0,0 0 0,0-1 0,-1 0 0,1 1 0,0-1 0,-1 0 0,0 0 0,0-1 0,0 1 0,0 0 0,0-1 0,-1 1 0,1-1 0,-1 0 0,0 1 0,0-1 0,0 0 0,-1 0 0,1 0 0,-1-6 0,0 1 0,-1 0 0,0 1 0,0-1 0,0 0 0,-1 1 0,-1-1 0,1 1 0,-7-13 0,7 16 0,0 1 0,-1 0 0,0-1 0,1 1 0,-1 0 0,-1 0 0,1 1 0,0-1 0,-1 1 0,0 0 0,0 0 0,0 0 0,0 0 0,0 0 0,-1 1 0,-7-3 0,10 4 0,1 1 0,-1-1 0,1 1 0,-1 0 0,1 0 0,-1-1 0,1 1 0,-1 0 0,1 0 0,-1 1 0,0-1 0,1 0 0,-1 0 0,1 1 0,-1-1 0,1 1 0,0-1 0,-1 1 0,1 0 0,-1 0 0,1-1 0,0 1 0,-2 2 0,1-1 0,-1 1 0,1 0 0,0 0 0,0 0 0,0 0 0,1 0 0,-1 0 0,1 0 0,-3 7 0,1 4 0,1-1 0,0 0 0,0 1 0,1 17 0,5 88 0,-1-62 0,-2 0 0,-2 0 0,-10 64 0,7-103 0,2 1 0,-1 1 0,-2-1 0,0 0 0,0-1 0,-2 1 0,0-1 0,-1-1 0,-12 18 0,3-20-1365,8-11-5461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19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24575,'0'-1'0,"1"0"0,-1 0 0,0 1 0,1-1 0,-1 0 0,1 0 0,0 1 0,-1-1 0,1 1 0,-1-1 0,1 1 0,0-1 0,0 1 0,-1-1 0,1 1 0,0-1 0,0 1 0,-1 0 0,1-1 0,0 1 0,0 0 0,0 0 0,-1 0 0,1 0 0,0 0 0,1 0 0,30-3 0,-27 3 0,391-1 0,-394 1 8,-1 0-1,1 0 1,-1 0-1,1 0 0,-1 0 1,1 0-1,-1 1 1,1-1-1,-1 1 1,1-1-1,-1 1 0,0 0 1,1-1-1,-1 1 1,2 1-1,-3-1-51,1 0 1,-1-1-1,0 1 0,-1 0 1,1 0-1,0-1 1,0 1-1,0 0 0,0-1 1,0 1-1,-1 0 0,1-1 1,0 1-1,-1-1 0,1 1 1,0 0-1,-1-1 0,1 1 1,-1-1-1,1 1 0,-1-1 1,1 1-1,-1-1 0,1 0 1,-1 1-1,1-1 1,-1 0-1,0 1 0,1-1 1,-1 0-1,0 1 0,1-1 1,-2 0-1,-13 9-6782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20.1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24575,'0'2'0,"1"-1"0,-1 1 0,1-1 0,0 1 0,-1-1 0,1 1 0,0-1 0,0 1 0,0-1 0,0 0 0,0 1 0,0-1 0,0 0 0,1 0 0,-1 0 0,0 0 0,1 0 0,-1 0 0,1 0 0,-1-1 0,1 1 0,-1 0 0,1-1 0,-1 1 0,1-1 0,-1 0 0,1 1 0,0-1 0,2 0 0,53 4 0,-54-4 0,174 16 0,-75-17-1365,-86 1-5461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20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235 134 24575,'0'-3'0,"1"0"0,0 0 0,0 0 0,0 0 0,0 1 0,0-1 0,1 0 0,-1 0 0,3-3 0,11-26 0,-14 29 0,-1 1 0,0-1 0,0 1 0,1-1 0,-2 1 0,1-1 0,0 1 0,0-1 0,-1 1 0,0-1 0,1 1 0,-1 0 0,0-1 0,0 1 0,0 0 0,0 0 0,-1 0 0,1-1 0,-1 1 0,1 1 0,-1-1 0,0 0 0,1 0 0,-1 1 0,0-1 0,0 1 0,0-1 0,-1 1 0,1 0 0,0 0 0,0 0 0,-1 0 0,1 0 0,0 0 0,-1 1 0,1-1 0,-1 1 0,1 0 0,-1 0 0,1 0 0,-4 0 0,-1 0 0,0 0 0,0 0 0,0 1 0,0 0 0,0 1 0,1-1 0,-1 1 0,1 0 0,-1 1 0,1 0 0,0 0 0,0 0 0,0 1 0,-6 4 0,3 1 0,0 0 0,1 0 0,0 1 0,1 0 0,0 0 0,1 1 0,0 0 0,0 0 0,1 1 0,1-1 0,-6 21 0,6-9 0,0 0 0,2 0 0,1 1 0,0-1 0,4 31 0,-2-47 0,1 0 0,-1 0 0,1-1 0,0 1 0,1-1 0,0 1 0,0-1 0,0 0 0,1 0 0,0 0 0,0-1 0,0 1 0,1-1 0,-1 0 0,1 0 0,1-1 0,-1 1 0,1-1 0,0 0 0,-1-1 0,2 1 0,-1-1 0,13 4 0,2 1 0,0-1 0,0-2 0,1 0 0,-1-1 0,1-1 0,29 0 0,-35-2 0,1-1 0,-1-1 0,1-1 0,-1 0 0,0-1 0,0-1 0,27-9 0,-37 10 0,-1 1 0,0-1 0,0 0 0,0 0 0,0 0 0,0-1 0,-1 0 0,1 0 0,-1 0 0,0 0 0,-1-1 0,1 0 0,-1 1 0,0-1 0,0-1 0,0 1 0,-1 0 0,1-1 0,-1 1 0,-1-1 0,1 1 0,-1-1 0,0 0 0,0-10 0,0 11-76,-1 0 1,0 0-1,0 0 0,-1 0 0,1 0 0,-1 0 0,0 1 0,-1-1 1,1 0-1,-1 0 0,0 1 0,0-1 0,0 1 0,-1-1 1,0 1-1,1 0 0,-8-7 0,-3-3-6750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0:01.1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1181 237 24575,'0'-9'0,"-1"1"0,0 0 0,-1-1 0,0 1 0,0 0 0,0 0 0,-1 0 0,-1 0 0,1 1 0,-1-1 0,-1 1 0,1 0 0,-1 0 0,-7-7 0,4 5 0,0 1 0,-1-1 0,0 1 0,-1 1 0,0 0 0,0 0 0,0 1 0,-1 0 0,-13-5 0,-2 3 0,1 1 0,-1 0 0,-1 2 0,1 2 0,-28-2 0,-138 7 0,100 0 0,72-2 0,-1 1 0,1 0 0,0 1 0,1 2 0,-1 0 0,0 1 0,1 0 0,0 2 0,0 1 0,1 0 0,0 1 0,1 1 0,-1 0 0,2 1 0,0 1 0,0 1 0,1 1 0,1 0 0,-25 31 0,22-23 0,2 2 0,0-1 0,2 2 0,1 0 0,0 1 0,-13 49 0,13-28 0,3 0 0,2 0 0,-2 56 0,-3 5 0,7-80 0,2 0 0,0 0 0,2 1 0,4 42 0,3-39 0,1-1 0,1 0 0,2-1 0,0 1 0,3-2 0,0 0 0,2-1 0,1 0 0,28 36 0,-3-12 0,2-2 0,2-3 0,81 67 0,-111-102 0,1-1 0,0 0 0,1-1 0,0-1 0,0-1 0,1 0 0,-1-2 0,2 0 0,-1 0 0,1-2 0,0 0 0,0-2 0,0 0 0,0-1 0,0 0 0,27-4 0,-35 0 0,0 0 0,0-1 0,-1 0 0,1-1 0,-1 0 0,0 0 0,0-1 0,-1-1 0,0 1 0,0-1 0,-1-1 0,10-9 0,11-16 0,44-60 0,-25 21 0,-3-2 0,-3-1 0,-4-3 0,52-146 0,-84 198-56,-1 0-1,-1-1 0,-1 1 1,-1-1-1,-2 1 0,-2-29 1,1 16-913,0 9-5857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22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219 0 24575,'-17'82'0,"18"170"0,-1-250 0,0 0 0,0 1 0,0-1 0,1 0 0,-1 1 0,1-1 0,-1 0 0,1 0 0,0 1 0,0-1 0,2 3 0,-2-4 0,-1-1 0,0 1 0,1-1 0,-1 0 0,1 1 0,-1-1 0,1 0 0,-1 1 0,1-1 0,0 0 0,-1 0 0,1 1 0,-1-1 0,1 0 0,-1 0 0,1 0 0,0 0 0,-1 0 0,1 0 0,-1 0 0,1 0 0,0 0 0,-1 0 0,1 0 0,-1 0 0,1 0 0,0 0 0,0-1 0,2-1 0,0 0 0,0 0 0,0 0 0,-1 0 0,1 0 0,0-1 0,-1 0 0,0 1 0,1-1 0,-1 0 0,0 0 0,-1 0 0,3-4 0,8-19 0,0 0 0,-2-1 0,-1-1 0,-1 1 0,-1-2 0,-2 1 0,4-42 0,-9 69 0,0 1 0,0-1 0,1 1 0,-1 0 0,0-1 0,0 1 0,0-1 0,0 1 0,0 0 0,0-1 0,0 1 0,0-1 0,0 1 0,0-1 0,0 1 0,0 0 0,0-1 0,0 1 0,0-1 0,0 1 0,0-1 0,-1 1 0,1 0 0,0-1 0,0 1 0,0 0 0,-1-1 0,1 1 0,0 0 0,-1-1 0,1 1 0,0 0 0,0-1 0,-1 1 0,1 0 0,-1 0 0,1-1 0,-1 1 0,-11 14 0,-10 29 0,6 2 0,2 0 0,1 1 0,3 0 0,-9 83 0,1-2 0,16-115 0,0 1 0,-1-1 0,0 0 0,-1 0 0,0 0 0,-9 16 0,10-24 0,1-1 0,-1 1 0,1-1 0,-1 0 0,0 0 0,-1 0 0,1 0 0,0-1 0,-1 1 0,1-1 0,-1 0 0,0 0 0,0 0 0,1-1 0,-1 1 0,0-1 0,-1 0 0,1 0 0,0 0 0,0-1 0,0 1 0,-7-1 0,5 0-87,0 1-11,1-1-1,-1 0 1,0 0 0,1 0-1,-1-1 1,0 0 0,1 0 0,-1 0-1,1-1 1,-1 1 0,1-1-1,-10-5 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22.5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220 35 24575,'0'-2'0,"-1"0"0,1 1 0,-1-1 0,0 0 0,0 1 0,1-1 0,-1 1 0,0-1 0,0 1 0,0 0 0,-1-1 0,1 1 0,0 0 0,0 0 0,-1 0 0,1 0 0,-1 0 0,1 0 0,-1 0 0,1 0 0,-1 0 0,0 1 0,1-1 0,-1 1 0,0-1 0,1 1 0,-1 0 0,0-1 0,-3 1 0,-1-1 0,0 1 0,-1-1 0,1 1 0,0 0 0,-1 0 0,-11 3 0,11-1 0,0 0 0,1 1 0,-1 0 0,1 0 0,0 1 0,0 0 0,0 0 0,1 0 0,-1 1 0,1 0 0,0 0 0,0 0 0,1 0 0,0 1 0,-1 0 0,2 0 0,-1 0 0,1 0 0,0 0 0,0 1 0,1 0 0,0-1 0,0 1 0,-1 11 0,-1 11 0,2 0 0,0 1 0,2-1 0,6 43 0,-6-69 0,0 0 0,1 0 0,-1 0 0,1 0 0,0 0 0,0 0 0,0 0 0,0 0 0,0 0 0,1-1 0,-1 1 0,1 0 0,0-1 0,-1 1 0,1-1 0,1 0 0,-1 1 0,0-1 0,5 3 0,-3-3 0,0 0 0,0 0 0,0 0 0,1-1 0,-1 0 0,1 0 0,-1 0 0,1 0 0,-1-1 0,1 1 0,-1-1 0,6-1 0,1 0 0,-1 0 0,0-1 0,-1 0 0,1-1 0,0 0 0,-1 0 0,1-1 0,-1-1 0,0 1 0,-1-1 0,13-9 0,-3-2 0,-1 0 0,-1 0 0,23-31 0,-34 39 0,0 1 0,0-1 0,-1-1 0,0 1 0,-1 0 0,1-1 0,-2 0 0,1 0 0,-1 0 0,-1 0 0,0 0 0,1-10 0,-3-25-1365,0 25-5461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31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350 302 24575,'16'-49'0,"-14"27"0,0 0 0,-1 0 0,-1 1 0,-1-1 0,-5-24 0,6 41 0,-1 0 0,0 1 0,-1-1 0,1 1 0,-1-1 0,0 1 0,0 0 0,0-1 0,-1 1 0,1 0 0,-1 1 0,0-1 0,0 0 0,-1 1 0,1 0 0,-1-1 0,1 1 0,-1 1 0,0-1 0,0 0 0,0 1 0,-1 0 0,1 0 0,0 0 0,-1 1 0,1 0 0,-1-1 0,0 1 0,-7 0 0,0 0 0,1 0 0,-1 0 0,0 2 0,1-1 0,-1 2 0,0-1 0,-16 6 0,22-5 0,-1 1 0,1-1 0,1 1 0,-1 1 0,0-1 0,1 1 0,-1 0 0,1 1 0,0-1 0,1 1 0,-1 0 0,1 0 0,0 0 0,-6 10 0,0 3 0,0 0 0,2 1 0,0 0 0,1 1 0,1-1 0,0 1 0,2 0 0,0 1 0,1-1 0,2 1 0,0 0 0,2 20 0,-1-37 0,-1 24 0,2 0 0,1 1 0,2-1 0,12 52 0,-14-74 0,0 0 0,0 1 0,1-1 0,0 0 0,0-1 0,1 1 0,-1 0 0,1-1 0,0 0 0,1 0 0,-1 0 0,1 0 0,0-1 0,0 0 0,0 0 0,1 0 0,0 0 0,-1-1 0,1 0 0,0-1 0,1 1 0,-1-1 0,0 0 0,1 0 0,-1-1 0,14 1 0,-8-1 0,0 0 0,1-1 0,-1 0 0,1-1 0,-1 0 0,1-1 0,-1-1 0,0 0 0,0 0 0,20-10 0,-25 9 0,0 0 0,0-1 0,0 0 0,0 0 0,-1-1 0,0 0 0,0 0 0,-1 0 0,0-1 0,0 0 0,0 0 0,-1 0 0,0 0 0,0-1 0,-1 1 0,5-17 0,-1-10-165,-1 0 0,-1-1 0,-2 1 0,-3-68 0,0 83-375,-1-21-6286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23.4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24575,'159'3'0,"134"-5"0,-317 6-328,1 1 0,0 1 0,-26 10 0,49-15 275,-35 11-6773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23.7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24575,'86'-1'-97,"-29"-2"-220,0 4 0,0 2 0,71 13 0,-103-11-6509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24.1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286 303 24575,'8'-6'0,"0"-1"0,1 1 0,0 0 0,13-7 0,17-10 0,-31 17 0,-1-1 0,1 0 0,-2-1 0,1 1 0,-1-1 0,0 0 0,0-1 0,-1 0 0,0 1 0,-1-2 0,0 1 0,0 0 0,3-14 0,-6 19 0,0 1 0,-1-1 0,1 0 0,-1 1 0,0-1 0,0 1 0,0-1 0,0 0 0,-1 1 0,0-1 0,1 1 0,-1-1 0,0 1 0,-1-1 0,1 1 0,-1 0 0,1 0 0,-1-1 0,0 1 0,0 0 0,0 1 0,-1-1 0,1 0 0,-1 1 0,1-1 0,-1 1 0,0 0 0,0 0 0,0 0 0,0 0 0,0 0 0,0 1 0,-1-1 0,1 1 0,-1 0 0,1 0 0,-1 0 0,1 1 0,-1-1 0,-3 1 0,-35-4 0,0 1 0,1 3 0,-66 7 0,97-7 0,0 2 0,0-1 0,0 2 0,0-1 0,0 1 0,0 1 0,1 0 0,-13 7 0,18-9 0,0 0 0,0 1 0,1 0 0,0 0 0,-1 0 0,1 0 0,0 0 0,1 1 0,-1-1 0,0 1 0,1 0 0,0 0 0,0 0 0,0 0 0,0 0 0,1 0 0,0 0 0,0 1 0,0-1 0,0 0 0,0 9 0,1 2 0,0 1 0,0-1 0,2 1 0,0-1 0,7 28 0,-6-35 0,0 0 0,0-1 0,1 1 0,0-1 0,0 0 0,1 0 0,0 0 0,0-1 0,0 0 0,1 0 0,0 0 0,12 8 0,-4-5 0,0 0 0,0-2 0,1 1 0,0-2 0,0 0 0,1-1 0,-1-1 0,1 0 0,0-1 0,1-1 0,-1 0 0,24-1 0,-27-1 0,1-1 0,-1 0 0,0-1 0,1 0 0,-1-1 0,0-1 0,-1 0 0,1-1 0,-1 0 0,1-1 0,-2 0 0,1-1 0,-1 0 0,0-1 0,16-14 0,-21 15 10,-1 0 0,1 0 0,-1 0 0,0-1 0,-1 1 0,0-1 0,0-1 0,-1 1 0,0 0 0,0-1 0,1-12 0,-1 7-222,-1-1 0,-1 1 0,-1-1-1,0 1 1,-1-1 0,-3-17 0,-3-4-6614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0:02.2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1346 354 24575,'-3'-3'0,"0"-1"0,-1 1 0,1 0 0,-1 0 0,0 1 0,1-1 0,-1 1 0,0 0 0,-1 0 0,-4-2 0,6 3 0,-29-13 0,-1 2 0,0 1 0,-1 2 0,0 1 0,0 2 0,-46-3 0,-215 8 0,154 4 0,92-5 0,22 1 0,-48 4 0,68-3 0,0 2 0,0-1 0,-1 1 0,1 0 0,1 0 0,-1 1 0,0 0 0,1 0 0,-1 0 0,1 1 0,-8 6 0,-10 10 0,0 2 0,1 1 0,-31 40 0,46-53 0,1 1 0,1 0 0,0 0 0,0 0 0,1 1 0,1 0 0,0 0 0,0 0 0,1 0 0,1 1 0,0-1 0,0 14 0,4 359 0,1-361 0,0 0 0,2 1 0,0-1 0,2-1 0,1 1 0,0-1 0,2 0 0,1-1 0,0-1 0,22 30 0,4 1 0,2-2 0,85 83 0,-71-86 0,2-3 0,1-2 0,3-2 0,1-3 0,2-3 0,124 50 0,-136-64 0,1-2 0,0-2 0,80 13 0,-109-26 0,-1-1 0,1 0 0,0-2 0,-1 0 0,1-2 0,0 0 0,-1-1 0,0-2 0,1 0 0,-2-1 0,31-13 0,-22 5 0,0-1 0,0-2 0,-2-1 0,0-1 0,-1-1 0,29-30 0,-41 36 0,-1-1 0,-1-1 0,0 0 0,-1 0 0,-1-1 0,0-1 0,-1 0 0,-2 0 0,1-1 0,-2 0 0,6-30 0,-4-3 0,-2 0 0,-3-1 0,-2 1 0,-2-1 0,-3 0 0,-2 1 0,-2 0 0,-2 0 0,-3 1 0,-33-86 0,24 83 0,-3 1 0,-1 1 0,-3 2 0,-2 1 0,-3 1 0,-1 2 0,-2 1 0,-2 2 0,-71-60 0,75 76-4,-1 1 0,-2 2-1,0 1 1,-2 3 0,-54-22 0,32 20 19,-1 3 1,0 3 0,-66-8 0,-48 5-804,-302 9 0,402 11 290,-44 0-5657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05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0 24575,'-6'2'0,"14"3"0,17 3 0,1031 28 0,-267-37-1365,-765 1-5461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06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89 24575,'1'-1'0,"0"-1"0,1 1 0,-1 0 0,1-1 0,-1 1 0,1 0 0,0 0 0,-1 0 0,1 0 0,0 0 0,0 1 0,0-1 0,0 0 0,0 1 0,0 0 0,0-1 0,0 1 0,0 0 0,0 0 0,2 0 0,6-2 0,113-19 21,0 5-1,155 0 0,-27 2-1446,-206 10-5400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06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 24575,'366'2'0,"416"-4"0,-666-4-1365,-68 2-5461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07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68 24575,'142'-2'0,"166"-22"0,187-17-1365,-457 40-5461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09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597 19 24575,'-98'-17'0,"82"16"0,1 1 0,-1 0 0,1 1 0,-1 1 0,1 0 0,0 1 0,-1 1 0,2 0 0,-1 1 0,-27 14 0,18-5 0,1 1 0,0 1 0,-27 27 0,-26 18 0,61-51 0,2-1 0,-1 1 0,-20 20 0,30-27 0,2 0 0,-1 1 0,0-1 0,1 1 0,-1-1 0,1 1 0,0 0 0,0 0 0,0 0 0,1 0 0,0 0 0,-1 1 0,2-1 0,-1 0 0,0 6 0,3 338 0,-2-334 0,1 0 0,1 1 0,0-1 0,1 0 0,0 0 0,1 0 0,1 0 0,0-1 0,1 0 0,1 0 0,0 0 0,0-1 0,1 0 0,1 0 0,13 14 0,-15-17 0,1 0 0,0 0 0,0 0 0,1-1 0,0-1 0,0 1 0,1-2 0,0 1 0,0-1 0,0-1 0,1 0 0,0 0 0,0-1 0,0 0 0,17 3 0,18 2 0,67 11 0,-102-19 0,1 0 0,-1-1 0,0-1 0,0 1 0,1-2 0,-1 1 0,19-7 0,-17 2-1365,-2-1-5461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09.6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24575,'3'0'0,"0"1"0,0 0 0,-1 0 0,1 0 0,0 0 0,-1 1 0,1-1 0,-1 1 0,1-1 0,-1 1 0,1 0 0,-1 0 0,0 0 0,0 0 0,0 0 0,0 1 0,1 2 0,27 44 0,-20-29 0,-1 1 0,-1-1 0,-1 1 0,-1 1 0,-1-1 0,-1 1 0,-1 0 0,1 27 0,-4-47 4,0 0 1,-1 0-1,1 0 0,-1 0 0,1 0 0,-1 0 0,1-1 0,-1 1 0,0 0 1,0 0-1,0 0 0,0-1 0,-1 1 0,1-1 0,0 1 0,-1-1 0,1 1 1,-1-1-1,1 0 0,-1 1 0,0-1 0,1 0 0,-1 0 0,0 0 0,0 0 1,0-1-1,0 1 0,-1 0 0,-6 1-252,1 0 1,-1-1-1,1 0 1,-1 0-1,-9-1 1,4-1-6579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36.1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10.7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1 24575,'-1'0'0,"0"1"0,0-1 0,0 1 0,0 0 0,0 0 0,0-1 0,0 1 0,1 0 0,-1 0 0,0 0 0,0 0 0,1 0 0,-1 0 0,0 0 0,1 0 0,-1 0 0,1 0 0,0 0 0,-1 0 0,1 0 0,0 1 0,-1-1 0,1 0 0,0 0 0,0 0 0,0 1 0,0-1 0,0 0 0,1 1 0,0 38 0,3-23 0,1 1 0,0-1 0,2 0 0,0-1 0,0 1 0,19 27 0,19 45 0,-43-86 0,-2-1 0,1 1 0,0 0 0,0-1 0,-1 1 0,0 0 0,1 0 0,-1 0 0,0-1 0,0 1 0,-1 0 0,1 0 0,-1 0 0,1-1 0,-1 1 0,0 0 0,0-1 0,0 1 0,0-1 0,-1 1 0,1-1 0,0 1 0,-1-1 0,0 0 0,0 0 0,0 0 0,0 0 0,0 0 0,0 0 0,0 0 0,0-1 0,-4 2 0,-9 6 0,0-1 0,-1-1 0,0 0 0,-23 5 0,-4 4 0,22-8-49,16-6-115,-1 0-1,1 0 1,0 0-1,0 1 1,0-1-1,0 2 1,-6 4-1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11.6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303 1 24575,'0'3'0,"-1"0"0,0 1 0,1-1 0,-1 0 0,-1 0 0,1 1 0,0-1 0,-1 0 0,1 0 0,-1-1 0,0 1 0,0 0 0,-4 3 0,-36 35 0,25-25 0,-85 103 109,72-80-846,-51 50 0,73-82-6089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0:05.5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24575,'14'5'0,"-1"-1"0,1 0 0,0-1 0,0 0 0,0-1 0,23 1 0,2 0 0,763 22 0,-573-27 0,3581 1 0,-3781 1 0,146-4 0,-146 2 0,-1-2 0,1-1 0,54-17 0,-41 0 54,-38 19-183,1 0 0,0 0 0,-1 0 0,1 1 0,0 0 0,0 0 0,1 0 0,-1 1 0,0-1 0,8 0 0,0 2-6697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6:47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26 24575,'1'2'0,"-1"-1"0,1 1 0,-1 0 0,1-1 0,-1 1 0,1-1 0,0 1 0,0-1 0,0 1 0,0-1 0,0 0 0,0 1 0,0-1 0,0 0 0,1 0 0,-1 0 0,0 0 0,1 0 0,-1 0 0,1 0 0,-1 0 0,1 0 0,-1-1 0,1 1 0,0-1 0,-1 1 0,1-1 0,0 0 0,-1 1 0,1-1 0,2 0 0,67 2 0,-54-3 0,1224 0 0,-1090-16 0,-126 17 0,-1-2 0,1-1 0,-1 0 0,41-13 0,-39 4-1365,-15 7-5461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7:52.2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21.3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3893 24575,'7'6'0,"0"0"0,1-1 0,-1 0 0,1 0 0,0-1 0,1 0 0,-1-1 0,12 4 0,72 14 0,-55-15 0,44 6 0,138 4 0,-152-13 0,67 11 0,-68-6 0,68 0 0,-85-7 0,-1-3 0,-1-1 0,1-3 0,88-21 0,-45 3 0,122-16 0,-119 25 0,118-35 0,29-29 0,-107 40 0,-51 16 0,136-56 0,-48 12 0,38-18 0,-33 8 0,-150 67 0,106-40 0,-59 25 0,130-67 0,-78 17 0,51-27 0,-127 77 0,166-94 0,-175 89 0,-1-3 0,-1-1 0,45-54 0,-61 64 0,181-182 0,-189 193 0,16-12 0,-2-2 0,0-1 0,-2-2 0,-1 0 0,26-42 0,-1-18 0,-28 47 0,2 1 0,58-76 0,-73 105 0,0 0 0,0 0 0,8-19 0,18-28 0,2 5 0,29-60 0,27-42 0,44-24 0,97-92 0,-190 229 0,2 1 0,103-73 0,-20 18 0,-81 59 0,48-41 0,107-67 0,14 12 0,-201 125 0,97-52 0,-101 56 0,1 1 0,0 0 0,0 1 0,0 1 0,1 0 0,-1 1 0,19-1 0,202-12 0,5-2 0,-18 4 0,-209 12 0,61-9 0,97-26 0,23-4 0,237-43 0,-361 66 0,-40 9 0,-1 1 0,1 1 0,0 2 0,42-2 0,-5 7-1365,-51-1-5461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41.4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24575,'0'2'0,"0"5"0,0 3 0,0 3 0,0 2 0,0 1 0,0 1 0,0 1 0,0-1 0,0-3-8191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41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24575,'0'3'0,"0"4"0,3 3 0,0 3 0,1 2 0,-1 1 0,-1 1 0,-1 0 0,0 1 0,-1-1 0,0 0 0,0-1 0,2-2 0,2-1 0,0 0 0,-2 1 0,0-3-8191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47.6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0 24575,'-3'53'0,"-2"0"0,-15 64 0,11-70 0,-3 9 0,7-36 0,0 1 0,2-1 0,-2 40 0,5-44-1365,1-2-5461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48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24575,'0'3'0,"0"4"0,0 3 0,0 3 0,0 2 0,0 1 0,0 1 0,0 0 0,0 1 0,3-1 0,1 0 0,-1-1 0,0 1 0,2-3 0,0-2 0,-1-1-8191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5.4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48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24575,'0'5'0,"1"-1"0,0 1 0,0-1 0,1 0 0,-1 0 0,1 1 0,3 4 0,6 20 0,15 134 0,-24-148-341,1-1 0,0 1-1,7 20 1,-5-25-6485</inkml:trace>
  <inkml:trace contextRef="#ctx0" brushRef="#br0" timeOffset="1">149 544 24575,'0'3'0,"0"4"0,0 3 0,0 3 0,0 2 0,0 1 0,0 1 0,0 0 0,0 1 0,0-1 0,0 0 0,0-3-8191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49.0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148 0 24575,'-1'10'0,"1"0"0,-1 0 0,-1-1 0,0 1 0,-1-1 0,1 1 0,-2-1 0,1 0 0,-1 0 0,-1 0 0,0 0 0,0-1 0,0 0 0,-1 0 0,-1 0 0,1-1 0,-1 0 0,0 0 0,-1-1 0,-14 11 0,0-8 0,2 1 0,23-6 0,16-2 0,56-1 60,87-10 0,-13 0-1545,-132 9-5341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49.4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24575,'0'5'0,"0"6"0,0 5 0,0 4 0,0 0 0,0 1 0,0-1 0,0-2 0,0 0 0,0-1 0,-2-3 0,-2-1 0,0-3-8191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49.7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24575,'0'3'0,"2"1"0,2 2 0,-1 4 0,0 2 0,-1 2 0,0 2 0,-2 3 0,-2-1 0,-2-1 0,-2-4 0,-1 0 0,1-4-8191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50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308 7 24575,'0'0'0,"0"-1"0,0 1 0,0 0 0,-1 0 0,1-1 0,0 1 0,0 0 0,0 0 0,0-1 0,0 1 0,0 0 0,0-1 0,0 1 0,0 0 0,-1 0 0,1 0 0,0-1 0,0 1 0,0 0 0,-1 0 0,1 0 0,0-1 0,0 1 0,0 0 0,-1 0 0,1 0 0,0 0 0,0 0 0,-1-1 0,1 1 0,0 0 0,-1 0 0,1 0 0,0 0 0,0 0 0,-1 0 0,1 0 0,0 0 0,0 0 0,-1 0 0,0 0 0,-17 6 0,-13 12 0,-24 18 0,26-18 0,2 0 0,-30 27 0,50-38 0,0 0 0,0 1 0,0-1 0,1 1 0,0 1 0,1-1 0,0 1 0,0 0 0,1 0 0,0 0 0,-4 15 0,5-14 0,1-1 0,0 0 0,1 1 0,0-1 0,0 1 0,1-1 0,0 1 0,3 16 0,-2-22 0,0-1 0,0 0 0,1 1 0,-1-1 0,1 0 0,0 0 0,0 0 0,0 0 0,0 0 0,0-1 0,1 1 0,-1-1 0,1 1 0,0-1 0,0 0 0,0 0 0,0 0 0,0 0 0,0-1 0,0 1 0,1-1 0,-1 0 0,1 0 0,-1 0 0,0 0 0,1-1 0,3 1 0,1 0 0,-1 1 0,1-1 0,-1-1 0,1 0 0,0 0 0,-1 0 0,1-1 0,11-3 0,-16 3 0,0 0 0,-1 0 0,1 0 0,-1-1 0,1 1 0,-1-1 0,1 0 0,-1 0 0,0 0 0,0 0 0,0 0 0,0 0 0,0 0 0,0-1 0,-1 1 0,1-1 0,-1 1 0,0-1 0,0 0 0,0 0 0,0 1 0,0-1 0,0 0 0,0-5 0,4-40 0,-2 1 0,-3-1 0,-5-49 0,4 89-170,0 0-1,0 0 0,-1 0 1,0 1-1,0-1 0,-1 0 1,-4-8-1,-3-3-6655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17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2639 83 24575,'-1'-2'0,"1"1"0,-1-1 0,0 0 0,0 0 0,0 0 0,0 1 0,0-1 0,0 0 0,0 1 0,-1-1 0,1 1 0,0-1 0,-1 1 0,1 0 0,-1-1 0,0 1 0,1 0 0,-1 0 0,0 0 0,0 1 0,0-1 0,1 0 0,-1 1 0,-4-2 0,-50-11 0,55 13 0,-120-14 0,-1 6 0,-163 9 0,104 1 0,48 0 0,-143-4 0,196-4 0,-159-4 0,-853 10-1365,1078 0-5461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18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303 37 24575,'0'-2'0,"-1"1"0,1-1 0,0 1 0,-1-1 0,1 1 0,-1-1 0,0 1 0,1 0 0,-1-1 0,0 1 0,0 0 0,0-1 0,0 1 0,0 0 0,0 0 0,0 0 0,-1 0 0,1 0 0,0 0 0,0 0 0,-1 1 0,1-1 0,-1 0 0,1 1 0,-1-1 0,1 1 0,-1-1 0,1 1 0,-1 0 0,1-1 0,-3 1 0,-58-3 0,48 4 0,-17-2 0,18 0 0,1 0 0,-1 2 0,0-1 0,1 2 0,-1-1 0,-12 5 0,22-5 0,-1 0 0,1 1 0,0-1 0,0 1 0,0 0 0,0 0 0,0 0 0,1 0 0,-1 1 0,1-1 0,-1 1 0,1-1 0,0 1 0,0 0 0,0 0 0,0 0 0,1 0 0,-1 0 0,1 0 0,0 1 0,0-1 0,0 0 0,0 1 0,1-1 0,-1 1 0,1 5 0,-1-6 0,-1 14 0,1-1 0,1 1 0,0-1 0,3 20 0,-3-32 0,1 0 0,0 0 0,0 0 0,1 0 0,-1 0 0,1 0 0,-1-1 0,1 1 0,0-1 0,1 1 0,-1-1 0,1 0 0,-1 0 0,1 0 0,0 0 0,0 0 0,0-1 0,1 1 0,-1-1 0,0 0 0,1 0 0,4 2 0,7 1 0,0 0 0,0-1 0,0-1 0,1 0 0,30 1 0,84-6 0,-55-1 0,-73 3 0,0 0 0,-1 0 0,1 0 0,0 0 0,0 0 0,0-1 0,0 1 0,0-1 0,0 1 0,0-1 0,0 0 0,-1 1 0,1-1 0,0 0 0,0 0 0,-1 0 0,1-1 0,-1 1 0,1 0 0,-1 0 0,0-1 0,1 1 0,-1-1 0,0 0 0,0 1 0,0-1 0,0 0 0,0 1 0,0-1 0,-1 0 0,2-2 0,-1-5 0,0 1 0,0-1 0,-1 0 0,0 0 0,-3-16 0,1-5 0,2 28-101,-2-19 335,2 21-260,0 0-1,0-1 1,0 1 0,0 0 0,0 0-1,0-1 1,0 1 0,0 0-1,0 0 1,0-1 0,-1 1 0,1 0-1,0-1 1,0 1 0,0 0-1,0 0 1,-1 0 0,1-1 0,0 1-1,0 0 1,0 0 0,-1 0-1,1-1 1,0 1 0,0 0 0,-1 0-1,1 0 1,0 0 0,0 0 0,-1 0-1,1-1 1,0 1 0,0 0-1,-1 0 1,1 0 0,0 0 0,-1 0-1,1 0 1,0 0 0,0 0-1,-1 0 1,1 0 0,0 0 0,-1 1-1,1-1 1,0 0 0,0 0-1,-1 0 1,1 0 0,0 0 0,0 0-1,-1 1 1,1-1 0,0 0 0,0 0-1,-1 1 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18.7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24575,'0'3'0,"-3"3"0,-4 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19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112 15 24575,'0'-1'0,"0"0"0,-1 1 0,1-1 0,0 0 0,-1 0 0,1 1 0,-1-1 0,1 0 0,-1 1 0,1-1 0,-1 0 0,0 1 0,1-1 0,-1 1 0,0-1 0,1 1 0,-1-1 0,0 1 0,0-1 0,1 1 0,-1 0 0,0-1 0,0 1 0,0 0 0,0 0 0,1 0 0,-1 0 0,0 0 0,0 0 0,0 0 0,0 0 0,0 0 0,1 0 0,-3 0 0,-29 7 0,28-3 0,0-1 0,1 1 0,-1 0 0,0 0 0,1 0 0,0 1 0,0-1 0,0 1 0,1-1 0,0 1 0,-1 0 0,2 0 0,-1 0 0,0 0 0,1 0 0,0 1 0,1-1 0,-1 0 0,1 1 0,0-1 0,0 0 0,0 1 0,1-1 0,0 0 0,0 0 0,2 7 0,-3-11 0,1 0 0,-1 0 0,1 1 0,-1-1 0,1 0 0,-1 0 0,1 0 0,0 0 0,-1 0 0,1 0 0,0 0 0,0-1 0,0 1 0,0 0 0,0 0 0,-1-1 0,1 1 0,1 0 0,-1-1 0,0 1 0,0-1 0,0 1 0,0-1 0,0 0 0,0 1 0,2-1 0,-1 0 0,0-1 0,0 1 0,0-1 0,0 1 0,0-1 0,0 0 0,-1 0 0,1 0 0,0 0 0,0 0 0,-1 0 0,1 0 0,-1-1 0,2-1 0,4-3 0,-1-1 0,0 0 0,-1-1 0,0 1 0,7-14 0,-4 8 0,-3 13 0,2 24 0,-5 41 0,-2-64 0,0 32 0,-1 0 0,-1 0 0,-2-1 0,-10 42 0,13-71 7,0-1-1,0 1 0,0 0 0,0-1 1,0 1-1,-1-1 0,1 1 1,-1-1-1,1 1 0,-1-1 1,0 0-1,0 0 0,0 0 0,0 0 1,-1 0-1,1-1 0,0 1 1,-5 1-1,1 0-192,0-2 1,0 1-1,1-1 0,-1 0 1,0 0-1,0 0 1,-11-1-1,2 0-6640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19.9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183 31 24575,'0'-1'0,"-1"-1"0,1 0 0,-1 1 0,0-1 0,1 1 0,-1-1 0,0 1 0,0 0 0,0-1 0,0 1 0,0 0 0,0 0 0,0-1 0,0 1 0,-1 0 0,1 0 0,0 0 0,-1 0 0,1 1 0,-1-1 0,1 0 0,-1 1 0,1-1 0,-1 0 0,1 1 0,-1 0 0,1-1 0,-1 1 0,0 0 0,-2 0 0,-50-1 0,50 2 0,1-1 0,0 1 0,-1 0 0,1 1 0,0-1 0,0 0 0,0 1 0,0 0 0,0-1 0,1 1 0,-1 0 0,0 1 0,1-1 0,0 0 0,-1 1 0,1-1 0,-2 4 0,0 1 0,0 0 0,0 0 0,1 0 0,0 1 0,0-1 0,-3 16 0,2 5 0,1 0 0,1 0 0,1 29 0,1-53 0,0 0 0,0 0 0,1 0 0,-1 0 0,1 0 0,0 0 0,0 0 0,0 0 0,0 0 0,1 0 0,0-1 0,3 7 0,-3-8 0,-1-1 0,1 0 0,-1 0 0,1 1 0,0-1 0,-1 0 0,1-1 0,0 1 0,0 0 0,0 0 0,-1-1 0,1 1 0,0-1 0,0 0 0,0 1 0,0-1 0,0 0 0,0 0 0,0 0 0,0-1 0,0 1 0,0 0 0,0-1 0,0 1 0,0-1 0,0 0 0,0 1 0,2-3 0,5-1 0,0 0 0,0-2 0,-1 1 0,0-1 0,0 0 0,0 0 0,0-1 0,-1 0 0,-1-1 0,1 0 0,-1 0 0,0 0 0,-1-1 0,0 1 0,0-1 0,-1 0 0,0-1 0,4-14 0,-10 36 0,1 0 0,1 1 0,0-1 0,2 19 0,-1 53 0,-1-79 0,-1 1 0,1-1 0,-2 0 0,1 1 0,0-1 0,-1 0 0,0 0 0,0 0 0,-1 0 0,1-1 0,-1 1 0,-4 5 0,-4-2-120,0 0-1,0 0 0,0-2 1,-1 1-1,0-2 0,0 1 1,-1-2-1,-22 6 0,30-8-158,-13 3-6547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5.8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24575,'-2'107'0,"5"116"0,-1-209-1365,2-3-5461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32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24575,'0'3'0,"0"3"0,0 4 0,0 0-8191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32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24575,'0'3'0,"3"1"0,1 2 0,-1 3 0,0 4 0,-1 1 0,0 1 0,-2 2 0,1 0 0,-1 0 0,0 3 0,-1 1 0,1-1 0,0 0 0,0-2 0,0 0 0,0-1 0,0-3-8191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33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24575,'0'2'0,"0"5"0,0 3 0,0 0-8191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6.0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253 219 24575,'4'0'0,"0"-1"0,1 0 0,-1 0 0,0 0 0,0 0 0,0-1 0,0 0 0,0 0 0,0 0 0,-1 0 0,1 0 0,-1-1 0,1 0 0,-1 1 0,0-1 0,0-1 0,0 1 0,-1 0 0,1-1 0,-1 1 0,3-5 0,2-5 0,1-1 0,-2 0 0,0-1 0,6-20 0,-11 32 0,1 0 0,-1 0 0,-1-1 0,1 1 0,0 0 0,-1 0 0,0-1 0,1 1 0,-1 0 0,-1-1 0,1 1 0,0 0 0,-1-1 0,-1-4 0,1 7 0,-1-1 0,0 0 0,1 1 0,-1-1 0,0 1 0,0-1 0,1 1 0,-1 0 0,0 0 0,0 0 0,-1 0 0,1 0 0,0 0 0,0 1 0,0-1 0,0 1 0,-1-1 0,1 1 0,0 0 0,-1 0 0,1 0 0,-3 0 0,-17-1 0,1 1 0,-1 1 0,1 1 0,-40 8 0,51-7 0,0 0 0,1 1 0,-1 0 0,1 1 0,0-1 0,0 2 0,1-1 0,-1 2 0,1-1 0,1 1 0,-1 0 0,-8 11 0,9-9 0,1 0 0,0 0 0,1 1 0,0-1 0,0 1 0,1 0 0,1 1 0,-1-1 0,2 1 0,-1-1 0,-1 22 0,3 4 0,1 0 0,5 45 0,-5-79 0,1 1 0,-1-1 0,1 0 0,-1 1 0,1-1 0,0 0 0,0 1 0,0-1 0,0 0 0,0 0 0,1 0 0,-1 0 0,1 0 0,-1 0 0,1 0 0,0-1 0,0 1 0,1 1 0,2 0 0,0 0 0,0 0 0,0-1 0,0 0 0,0 0 0,0 0 0,10 2 0,8-1 0,-1-1 0,1 0 0,24-3 0,-33 1 0,-2 0 0,1 0 0,-1-2 0,1 1 0,-1-1 0,0-1 0,0 0 0,0-1 0,20-9 0,-27 11 0,-1-1 0,0 0 0,0 1 0,1-2 0,-2 1 0,1 0 0,0-1 0,-1 0 0,0 0 0,1 0 0,-2 0 0,1 0 0,0 0 0,-1-1 0,0 0 0,0 1 0,0-1 0,-1 0 0,1 0 0,-1 0 0,0 0 0,-1 0 0,1-10 0,-1 8 8,0-1-1,-1 0 1,0 1-1,0-1 1,-1 1-1,0-1 1,0 1-1,-1 0 1,0 0-1,0 0 1,0 0-1,-1 0 1,0 1-1,-1 0 0,-4-6 1,0 2-194,-1 1 1,0 0-1,0 1 0,-1 0 1,0 0-1,0 1 1,-22-9-1,12 6-6640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6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24575,'863'0'-1365,"-848"0"-5461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24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24575,'0'1'0,"1"1"0,-1-1 0,1 0 0,0 1 0,-1-1 0,1 0 0,0 0 0,0 0 0,0 0 0,0 1 0,0-1 0,0 0 0,0-1 0,0 1 0,0 0 0,1 0 0,-1 0 0,0-1 0,0 1 0,1-1 0,-1 1 0,1-1 0,-1 1 0,3-1 0,35 9 0,43-4 27,94-7 0,-55 0-1446,-107 2-5407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0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316 204 24575,'3'-4'0,"-1"0"0,0 0 0,0 0 0,0 0 0,0-1 0,-1 1 0,0 0 0,1-1 0,-2 1 0,1-1 0,0 0 0,-1-7 0,0 3 0,0-1 0,0 0 0,-1 1 0,0-1 0,-3-9 0,3 14 0,-1 1 0,0 0 0,0 0 0,-1 0 0,1 0 0,-1 1 0,0-1 0,0 1 0,0-1 0,-1 1 0,1 0 0,-1 0 0,0 0 0,1 1 0,-1-1 0,0 1 0,-1 0 0,1 0 0,0 1 0,-1-1 0,1 1 0,-1 0 0,1 0 0,-1 0 0,-4 1 0,-15-3 0,0 2 0,0 1 0,-37 5 0,45-3 0,13-2 0,0 0 0,0 1 0,0 0 0,0-1 0,0 1 0,0 1 0,1-1 0,-1 0 0,0 0 0,1 1 0,-1 0 0,1-1 0,-1 1 0,1 0 0,0 0 0,0 1 0,-3 3 0,1-1 0,0 1 0,1 0 0,0 0 0,1 0 0,-1 0 0,1 1 0,-3 11 0,1 7 0,2 1 0,0 0 0,2 30 0,0-48 0,0 6 0,0-5 0,0 0 0,0 1 0,1-1 0,0 0 0,5 17 0,-5-23 0,1 0 0,-1-1 0,0 1 0,1 0 0,0-1 0,0 0 0,0 1 0,0-1 0,0 0 0,0 0 0,0 0 0,1 0 0,-1-1 0,0 1 0,1-1 0,0 1 0,-1-1 0,1 0 0,0 0 0,0 0 0,0 0 0,5 0 0,23 3 0,0-1 0,1-1 0,-1-2 0,37-5 0,-64 5 5,0 0 0,0-1 0,-1 0-1,1 0 1,0 0 0,-1 0 0,1 0 0,0-1-1,-1 0 1,0 1 0,1-1 0,-1-1 0,0 1-1,0 0 1,0-1 0,-1 1 0,1-1-1,0 0 1,-1 0 0,0 0 0,0 0 0,0-1-1,0 1 1,1-4 0,1-3-191,-1 0 1,0 1-1,-1-1 0,0-1 1,-1 1-1,0 0 1,0-17-1,-2 7-6640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0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83 24575,'3'0'0,"3"0"0,7 0 0,9 0 0,10-3 0,4-3 0,5-4 0,2 0 0,-2 1 0,1 0 0,1 2 0,0-2 0,-3 1 0,-4 3 0,-7 1 0,-7 2-8191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1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0 190 24575,'7'-1'0,"-1"0"0,0 0 0,0 0 0,1-1 0,-1 0 0,0 0 0,0-1 0,9-5 0,50-32 0,-37 21 0,33-28 0,-49 36 0,1 0 0,0 1 0,1 1 0,18-10 0,-32 19 0,1-1 0,0 1 0,0 0 0,-1-1 0,1 1 0,0 0 0,0 0 0,0 0 0,0 0 0,0 0 0,-1 0 0,1 0 0,0 0 0,0 0 0,0 0 0,0 0 0,-1 1 0,1-1 0,0 0 0,0 1 0,0-1 0,-1 0 0,1 1 0,0-1 0,-1 1 0,1-1 0,0 1 0,-1-1 0,1 1 0,0 0 0,-1-1 0,1 1 0,-1 0 0,1-1 0,-1 1 0,0 0 0,1 0 0,-1 0 0,0-1 0,1 1 0,-1 0 0,0 0 0,0 0 0,0 0 0,0-1 0,0 1 0,0 0 0,0 0 0,0 0 0,0 1 0,-2 46 0,2-47 0,-24 118 110,15-80-848,-7 52 1,15-75-6089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1.5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24575,'3'-2'0,"0"0"0,1 0 0,-1 0 0,0 0 0,1 1 0,-1-1 0,1 1 0,-1 0 0,1 0 0,-1 0 0,1 1 0,0-1 0,4 1 0,58 0 0,-39 1 0,197-18 134,-45 2-1633,-158 14-5327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6.5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2 236 24575,'-1'-70'0,"3"-76"0,-3 145 0,1 0 0,0 0 0,0 0 0,0 0 0,0 0 0,1 0 0,-1 1 0,0-1 0,0 0 0,1 0 0,-1 0 0,0 0 0,1 0 0,-1 0 0,1 0 0,-1 0 0,1 1 0,-1-1 0,1 0 0,0 0 0,9 10 0,5 34 0,-13-25 0,2 32 0,3 0 0,22 84 0,-23-120-1365,1-4-5461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1.9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27 24575,'-3'3'0,"-1"3"0,3 1 0,5 0 0,4-2 0,7-2 0,6-1 0,7-1 0,6-1 0,2-5 0,3-6 0,4-3 0,2-2 0,-5 1-8191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3.0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24575,'3'-3'0,"6"-1"0,8 1 0,6 0 0,2 1 0,2 1 0,6 0 0,-1 1 0,-3 0 0,-3 0 0,-1 0 0,-1 0 0,-6 0-8191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3.4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1 24575,'-3'0'0,"0"3"0,-4 0 0,1 6 0,0 5 0,2 1 0,2 2 0,0 1 0,1 0 0,1 0 0,0-1 0,1 0 0,-1-3-8191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4.2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24575,'1'10'0,"1"0"0,1-1 0,0 1 0,1-1 0,-1 0 0,2 0 0,9 15 0,-1 2 0,-6-13 0,-2 0 0,0 1 0,0-1 0,-1 1 0,-1 0 0,0 0 0,1 23 0,-4-36-19,0 0-30,0 0-1,0 0 0,0 0 0,0 0 0,0 0 0,0 0 0,0-1 0,1 1 1,-1 0-1,0 0 0,0 0 0,1 0 0,-1 0 0,1 0 0,-1 0 1,1-1-1,-1 1 0,1 0 0,-1 0 0,1-1 0,0 1 0,-1 0 0,1-1 1,0 1-1,0 0 0,0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4.8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212 135 24575,'-38'-22'0,"30"19"0,1-1 0,-1 0 0,1 0 0,0-1 0,-11-9 0,17 13 0,-1-1 0,1 1 0,0 0 0,0-1 0,0 1 0,1-1 0,-1 1 0,0-1 0,1 1 0,-1-1 0,0 0 0,1 1 0,0-1 0,-1 0 0,1 1 0,0-1 0,0 0 0,0 1 0,0-1 0,0 0 0,1 0 0,-1 1 0,0-1 0,1 0 0,-1 1 0,1-1 0,0 1 0,-1-1 0,1 1 0,0-1 0,0 1 0,0-1 0,1-1 0,0 1 0,1 0 0,-1 0 0,1 0 0,-1 0 0,1 0 0,0 0 0,0 1 0,-1-1 0,1 1 0,0 0 0,0 0 0,1 0 0,-1 0 0,0 0 0,0 1 0,0-1 0,5 1 0,59 1 0,-59-1 0,4 1 0,-1 0 0,0 1 0,0 1 0,0-1 0,0 2 0,-1-1 0,1 2 0,-1-1 0,0 1 0,0 1 0,0 0 0,12 10 0,-19-14 0,0 1 0,0 0 0,-1 0 0,1 0 0,0 1 0,-1-1 0,0 0 0,0 1 0,0-1 0,0 1 0,-1 0 0,1 0 0,-1 0 0,0 0 0,0 0 0,-1 0 0,1 0 0,-1 0 0,1 0 0,-1 0 0,-1 0 0,1 0 0,-1 0 0,1 0 0,-1 0 0,0 0 0,0 0 0,-1 0 0,1 0 0,-1-1 0,0 1 0,0-1 0,0 1 0,-1-1 0,1 0 0,-5 5 0,-1 2 0,-1 0 0,-1-1 0,0 0 0,0-1 0,0 0 0,-1 0 0,-16 8 0,-91 38 0,69-33 0,2-6 0,39-14 0,-1 1 0,1 1 0,0-1 0,1 1 0,-1 1 0,0-1 0,1 1 0,0 1 0,0-1 0,-8 7 0,15-11 0,0 1 0,-1-1 0,1 0 0,0 0 0,-1 1 0,1-1 0,0 0 0,0 1 0,0-1 0,-1 1 0,1-1 0,0 0 0,0 1 0,0-1 0,0 1 0,0-1 0,0 0 0,0 1 0,0-1 0,0 1 0,0-1 0,0 0 0,0 1 0,0-1 0,0 1 0,0-1 0,0 0 0,0 1 0,0-1 0,1 1 0,-1-1 0,0 0 0,0 1 0,0-1 0,1 1 0,17 6 0,26-3 0,-41-3 0,416-1 95,-191-2-1555,-193 2-5366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5.2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440 292 24575,'-1'-9'0,"0"-1"0,-1 1 0,0-1 0,-1 1 0,0 0 0,0 0 0,-1 0 0,0 1 0,0-1 0,-1 1 0,-1 0 0,1 0 0,-1 1 0,0 0 0,-1 0 0,0 0 0,-12-9 0,13 11 0,0 0 0,0 1 0,0 0 0,0 0 0,-1 0 0,1 1 0,-1 0 0,0 0 0,0 1 0,0 0 0,0 0 0,-1 1 0,1 0 0,0 0 0,-1 0 0,1 1 0,-1 0 0,1 1 0,0 0 0,-1 0 0,1 0 0,0 1 0,-11 4 0,13-3 0,0 0 0,0 1 0,0 0 0,1 0 0,-1 0 0,1 1 0,0-1 0,1 1 0,-1 0 0,1 0 0,0 0 0,0 0 0,0 1 0,1-1 0,-4 12 0,2-2 0,0 0 0,0 0 0,2 0 0,0 1 0,0 17 0,2-31 0,0 0 0,1 0 0,-1 1 0,1-1 0,-1 0 0,1 0 0,0 0 0,-1 0 0,1 1 0,1-1 0,-1-1 0,0 1 0,0 0 0,1 0 0,-1 0 0,1-1 0,-1 1 0,1 0 0,0-1 0,-1 0 0,1 1 0,0-1 0,0 0 0,0 0 0,0 0 0,0 0 0,0 0 0,1-1 0,-1 1 0,0 0 0,0-1 0,0 0 0,4 1 0,11 0 0,0 0 0,0 0 0,27-4 0,-14 1 0,-6 2 0,-1-2 0,0-1 0,0 0 0,0-2 0,31-10 0,-41 10 0,0 0 0,0-1 0,-1-1 0,1 0 0,-1-1 0,-1 0 0,0-1 0,0 0 0,0 0 0,9-13 0,-18 20 0,0 0 0,0 0 0,0 0 0,-1 0 0,1 0 0,-1-1 0,0 1 0,0 0 0,0-1 0,0 1 0,0 0 0,0-1 0,0 0 0,-1 1 0,0-1 0,1 1 0,-1-1 0,0 1 0,0-1 0,0 0 0,0 1 0,-2-5 0,1 4 0,-1-1 0,0 1 0,0 0 0,0 0 0,0 0 0,-1 0 0,1 1 0,-1-1 0,0 0 0,1 1 0,-1 0 0,0 0 0,0 0 0,-4-2 0,-12-5 0,1 2 0,-1 0 0,0 0 0,-34-5 0,-328-56-1365,332 61-5461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1:03.7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91 24575,'17'276'0,"-17"-186"0,0-68 0,0-20 0,0-8 0,0-19 0,-1-6 0,1-1 0,2 0 0,1 1 0,13-53 0,-6 52 0,-6 20 0,0 0 0,0 0 0,-2-1 0,1 1 0,-1-1 0,-1-14 0,0 4-84,0 11-172,-1 1 0,-1 0-1,0-1 1,-3-15 0,1 16-6570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1:43.9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24575,'3'0'0,"3"0"0,4 0 0,6 0 0,3 0 0,1 0 0,-1 0 0,1 0 0,-2 0 0,0 0 0,-1 0 0,0 0 0,-3 0-8191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1:45.0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429 1 24575,'-300'17'0,"187"-18"-1365,98 1-5461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3:44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11 24575,'0'-1'0,"0"1"0,0-1 0,0 1 0,0 0 0,0-1 0,0 1 0,0 0 0,0-1 0,0 1 0,0-1 0,0 1 0,0 0 0,0-1 0,0 1 0,1 0 0,-1-1 0,0 1 0,0 0 0,0 0 0,1-1 0,-1 1 0,0 0 0,0-1 0,1 1 0,-1 0 0,0 0 0,1 0 0,-1-1 0,0 1 0,1 0 0,-1 0 0,0 0 0,1 0 0,-1 0 0,0-1 0,1 1 0,-1 0 0,1 0 0,-1 0 0,0 0 0,1 0 0,-1 0 0,0 0 0,1 0 0,-1 1 0,0-1 0,1 0 0,-1 0 0,1 0 0,0 1 0,0-1 0,0 0 0,0 1 0,0-1 0,0 1 0,0 0 0,0-1 0,0 1 0,0 0 0,0 0 0,-1-1 0,1 1 0,0 0 0,0 0 0,-1 0 0,2 1 0,-1 3 0,1 0 0,-1 0 0,0 0 0,0 0 0,-1 1 0,1-1 0,-1 0 0,0 0 0,-1 1 0,1-1 0,-1 0 0,0 0 0,0 0 0,-1 0 0,1 0 0,-1 0 0,0 0 0,0 0 0,-1-1 0,-5 9 0,3-6 0,0-1 0,-1 0 0,1 0 0,-1 0 0,0-1 0,-1 0 0,1 0 0,-1 0 0,0-1 0,0 0 0,-1 0 0,-11 3 0,-7 2 0,-41 10 0,94-20 0,0 2 0,0 1 0,0 2 0,39 9 0,3 0-1365,-56-12-5461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0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24575,'0'18'0,"1"-1"0,1 1 0,1 0 0,1-1 0,0 0 0,1 0 0,1 0 0,0 0 0,2-1 0,0 0 0,15 23 0,-16-26-97,1 0-1,0 0 1,1-1-1,0 0 1,1 0-1,0-1 1,1-1-1,1 0 1,-1 0-1,1-1 1,1 0-1,0-1 0,17 8 1,-17-11-6729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7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14 24575,'-1'1'0,"0"-1"0,0 1 0,0 0 0,0-1 0,0 1 0,0 0 0,0 0 0,0 0 0,1 0 0,-1 0 0,0 0 0,1 0 0,-1 0 0,1 0 0,-1 0 0,1 0 0,-1 0 0,1 0 0,0 0 0,-1 0 0,1 1 0,0-1 0,0 0 0,0 0 0,0 0 0,0 2 0,-1 33 0,2-28 0,2 1 0,-1-1 0,1-1 0,0 1 0,0 0 0,1-1 0,0 1 0,1-1 0,0-1 0,0 1 0,0 0 0,1-1 0,9 8 0,-7-6 0,-1 0 0,0 0 0,0 1 0,-1 0 0,0 0 0,0 0 0,-1 1 0,4 11 0,-6-9 0,-1 0 0,0 0 0,0 24 0,2 17 0,-4-52 0,0 0 0,1-1 0,-1 1 0,0-1 0,0 1 0,0 0 0,0-1 0,0 1 0,1 0 0,-1-1 0,0 1 0,-1 0 0,1 0 0,0-1 0,0 1 0,0-1 0,0 1 0,0 0 0,-1-1 0,1 1 0,0 0 0,-1-1 0,1 1 0,0-1 0,-1 1 0,1-1 0,-1 1 0,1-1 0,-1 1 0,1-1 0,-1 1 0,1-1 0,-1 1 0,0-1 0,-1 0 0,0 0 0,1 0 0,-1 0 0,0 0 0,0 0 0,1 0 0,-1-1 0,0 1 0,0-1 0,1 0 0,-1 1 0,-2-3 0,-49-32 0,50 33 0,-14-10 0,1-2 0,1 1 0,-22-27 0,33 37 0,1-1 0,0 0 0,0 1 0,1-1 0,-1 0 0,1-1 0,0 1 0,0 0 0,0-1 0,0 1 0,1-1 0,0 1 0,0-1 0,0 0 0,0 0 0,1 1 0,0-1 0,0 0 0,0 0 0,1 0 0,1-7 0,1 7 0,-1 1 0,1 0 0,0 0 0,0 0 0,1 0 0,-1 1 0,1-1 0,0 1 0,0 0 0,0 0 0,0 0 0,0 1 0,1-1 0,-1 1 0,6-2 0,75-25 0,-77 27 0,40-10 0,-33 10 0,0-1 0,0-1 0,0 0 0,0-1 0,-1-1 0,0 0 0,0-1 0,-1 0 0,19-14 0,-14-3-1365,-12 12-5461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7.3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24575,'53'-2'0,"35"0"0,-80 2 0,0 1 0,0 0 0,-1 1 0,1-1 0,0 1 0,-1 1 0,1-1 0,9 6 0,-16-7 0,1-1 0,0 1 0,-1 0 0,1 0 0,-1 0 0,0 0 0,1 0 0,-1 0 0,0 0 0,1 0 0,-1 0 0,0 1 0,0-1 0,0 0 0,0 1 0,0-1 0,0 1 0,-1-1 0,1 1 0,0-1 0,-1 1 0,1 0 0,-1-1 0,0 1 0,0 0 0,1 0 0,-1-1 0,0 1 0,0 0 0,0-1 0,-1 1 0,1 0 0,0-1 0,-1 1 0,1 0 0,-1-1 0,1 1 0,-1-1 0,-2 4 0,0-1 0,0 0 0,0 0 0,-1 0 0,1 0 0,-1-1 0,0 0 0,0 0 0,0 0 0,-1 0 0,1 0 0,-10 3 0,10-4 0,0 0 0,0 0 0,0 0 0,1 1 0,-1-1 0,1 1 0,-1 0 0,1 0 0,0 0 0,-3 4 0,6-7 0,-1 1 0,1 0 0,0-1 0,-1 1 0,1 0 0,0-1 0,-1 1 0,1 0 0,0-1 0,0 1 0,-1 0 0,1-1 0,0 1 0,0 0 0,0 0 0,0-1 0,0 1 0,0 0 0,0 0 0,0-1 0,1 1 0,-1 0 0,0-1 0,1 2 0,0-1 0,0 0 0,0 0 0,0 0 0,0 0 0,0 0 0,1 0 0,-1-1 0,0 1 0,1 0 0,-1-1 0,0 1 0,1-1 0,-1 1 0,1-1 0,-1 0 0,1 0 0,1 1 0,46 3 0,0-1 0,68-6 0,60 2 0,-144 5-1365,-5-1-5461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7.9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0 113 24575,'72'1'0,"194"-2"0,-252 0 0,-1-1 0,1 0 0,0-1 0,-1 0 0,0-1 0,0-1 0,0 0 0,0-1 0,-1 0 0,0-1 0,0 0 0,18-15 0,-13-5-1365,-12 14-5461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8.3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24575,'0'3'0,"0"6"0,0 8 0,0 3 0,0 4 0,0 4 0,0 2 0,0 0 0,0-4 0,0-2 0,0-3 0,0-3 0,0 0 0,0-2 0,0 0 0,0 0 0,3-3 0,1-3-8191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8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265 284 24575,'0'-13'0,"1"3"0,-1 0 0,0 0 0,0 0 0,-1 1 0,0-1 0,-1 0 0,0 0 0,0 1 0,-1-1 0,0 1 0,-1 0 0,0 0 0,0 0 0,-7-10 0,7 14 0,0-1 0,0 0 0,1 0 0,0 0 0,0-1 0,1 1 0,-1 0 0,-2-14 0,5 18 0,0 0 0,0 0 0,0 1 0,0-1 0,0 0 0,0 0 0,1 1 0,-1-1 0,0 0 0,1 0 0,-1 1 0,1-1 0,0 1 0,0-1 0,0 0 0,-1 1 0,1-1 0,1 1 0,-1 0 0,0-1 0,0 1 0,0 0 0,1 0 0,-1 0 0,0 0 0,1 0 0,-1 0 0,1 0 0,0 0 0,-1 0 0,1 1 0,0-1 0,-1 1 0,1-1 0,0 1 0,-1 0 0,1 0 0,3 0 0,-2-1 0,0 0 0,0 1 0,1 0 0,-1 0 0,0 0 0,0 0 0,1 1 0,-1-1 0,0 1 0,0 0 0,0 0 0,1 0 0,-1 0 0,0 0 0,-1 1 0,1-1 0,0 1 0,0 0 0,-1 0 0,1 0 0,-1 0 0,1 0 0,-1 1 0,0-1 0,0 1 0,0 0 0,0-1 0,-1 1 0,1 0 0,-1 0 0,1 0 0,-1 0 0,0 0 0,0 0 0,0 0 0,-1 1 0,1 2 0,2 17 0,-1 0 0,0 0 0,-2 0 0,-3 31 0,1-15 0,1-24 0,1-1 0,0 0 0,-1 0 0,-6 26 0,5-35 0,1 0 0,-2 0 0,1 0 0,0 0 0,-1 0 0,0 0 0,0-1 0,-1 1 0,1-1 0,-1 0 0,0 0 0,0 0 0,-5 3 0,-8 4 0,0-1 0,0 0 0,-1-2 0,0 0 0,-19 6 0,17-8 0,1 2 0,1 0 0,-1 1 0,-23 16 0,39-23 6,1-1 0,-1 1-1,1 0 1,0 0 0,0 1-1,0-1 1,0 0 0,0 1 0,0-1-1,1 1 1,-1-1 0,1 1-1,-1 0 1,1 0 0,0-1-1,0 1 1,1 0 0,-1 0 0,0 0-1,1 6 1,0-7-63,0 1 0,1-1 0,0 1 0,0-1-1,-1 0 1,1 1 0,0-1 0,1 0 0,-1 0 0,0 0 0,1 0 0,-1 0-1,1 0 1,0 0 0,-1-1 0,1 1 0,0-1 0,0 1 0,0-1 0,0 1 0,0-1-1,1 0 1,-1 0 0,0 0 0,4 1 0,10 2-6769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0:09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496 422 24575,'1'-64'0,"1"22"0,-2-1 0,-6-42 0,5 74 0,-1 1 0,0-1 0,-1 1 0,0-1 0,0 1 0,-1 0 0,-1 0 0,1 1 0,-2-1 0,1 1 0,-1 0 0,-1 1 0,-7-9 0,8 12 0,1 1 0,-1-1 0,-1 1 0,1 1 0,0-1 0,-1 1 0,0 0 0,0 1 0,0-1 0,0 1 0,0 1 0,0-1 0,0 1 0,-1 1 0,1-1 0,0 1 0,-1 0 0,1 1 0,0 0 0,-14 3 0,8-1 0,1 1 0,0 0 0,0 0 0,0 1 0,1 1 0,0 0 0,0 0 0,0 1 0,1 1 0,0 0 0,-11 10 0,9-3 0,0 0 0,1 1 0,0 0 0,1 0 0,1 1 0,1 1 0,1-1 0,0 1 0,1 1 0,-5 26 0,3 0 0,2 0 0,2 0 0,2 59 0,2-98 0,0 1 0,0-1 0,1 1 0,0-1 0,0 1 0,1-1 0,0 0 0,0 1 0,1-1 0,-1 0 0,1 0 0,0-1 0,1 1 0,0-1 0,0 1 0,0-1 0,0 0 0,1-1 0,-1 1 0,10 5 0,-5-4 0,1 0 0,0-1 0,0-1 0,0 0 0,1 0 0,-1-1 0,1-1 0,0 1 0,0-2 0,0 1 0,16-2 0,20 2 0,-19 0 0,-1-1 0,1-2 0,50-7 0,-74 7 0,-1 0 0,1-1 0,-1 1 0,0-1 0,1 0 0,-1 0 0,0-1 0,0 1 0,0-1 0,-1 1 0,1-1 0,-1 0 0,1 0 0,-1 0 0,0 0 0,0 0 0,0-1 0,-1 1 0,1 0 0,-1-1 0,0 1 0,0-1 0,0 0 0,1-5 0,1-12 0,0-1 0,-1 1 0,-2-24 0,0 31 0,1-19-170,-2-1-1,-1 1 0,-2 0 1,-1 0-1,-2 1 0,-1-1 1,-24-59-1,11 47-6655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3:45.9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24575,'359'18'0,"-309"-20"-40,-33 0-181,-1 1 1,0 1-1,0 0 0,1 1 0,20 5 0,-27-3-6605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3:46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24575,'36'2'0,"68"13"0,16 0 0,116-13 22,-136-3-1409,-85 1-5439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3:57.9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428 89 24575,'-1'47'0,"-2"1"0,-15 76 0,11-72 0,1 1 0,3-1 0,2 1 0,7 64 0,-6-114 0,1 0 0,-1 1 0,1-1 0,-1 1 0,1-1 0,0 0 0,0 0 0,0 1 0,1-1 0,-1 0 0,1 0 0,-1 0 0,1 0 0,0-1 0,0 1 0,1 0 0,-1-1 0,0 0 0,1 1 0,0-1 0,-1 0 0,1 0 0,0 0 0,0-1 0,4 2 0,4 1 0,0-1 0,1-1 0,-1 0 0,1-1 0,-1 0 0,13-1 0,-10 0 0,-1 1 0,1 0 0,26 6 0,24 8 0,0-2 0,120 9 0,46 7 0,99 11 0,-122-20 0,-128-10 0,965 91 0,-697-99 0,-182-3 0,-148 0 0,0-1 0,0-1 0,30-8 0,-29 6 0,0 1 0,37-4 0,6 2 0,0-3 0,-1-2 0,84-28 0,51-10 0,-182 46 0,-3 2 0,0-1 0,-1 0 0,1-1 0,0 0 0,12-6 0,-20 7 0,0 1 0,1-1 0,-1 1 0,0-1 0,0 0 0,0 0 0,0 0 0,0 0 0,0 0 0,-1-1 0,1 1 0,-1-1 0,1 1 0,-1-1 0,0 1 0,0-1 0,0 1 0,-1-1 0,1 0 0,0 0 0,-1 1 0,0-1 0,0-4 0,16-166 0,-40-116 0,17 227 0,-11-124 0,17 184 0,1 0 0,-1 0 0,0 0 0,0 0 0,0 0 0,0 0 0,0 1 0,0-1 0,0 0 0,0 1 0,-1-1 0,1 1 0,-1-1 0,1 1 0,-1 0 0,1-1 0,-1 1 0,0 0 0,0 0 0,0 0 0,1 0 0,-1 1 0,0-1 0,0 1 0,0-1 0,0 1 0,-4-1 0,-7 0 0,0 0 0,1 1 0,-20 1 0,9 0 0,-198 9 0,-61 1 0,-1945-12 0,1846 18 0,-3 0 0,-94-18-1365,464 1-5461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41.7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1364 17 24575,'-1'-1'0,"1"0"0,-1 0 0,1 0 0,-1 1 0,0-1 0,1 0 0,-1 0 0,0 1 0,0-1 0,1 0 0,-1 1 0,0-1 0,0 1 0,0-1 0,0 1 0,0-1 0,0 1 0,0 0 0,0-1 0,0 1 0,0 0 0,0 0 0,0 0 0,0 0 0,-2 0 0,-32-3 0,31 3 0,-62-1 0,1 3 0,0 3 0,-103 22 0,-185 64 0,346-89 0,-423 149 0,376-131 0,-22 9-1365,59-26-5461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43.1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1779 17 24575,'-264'-16'0,"-940"16"0,1195 0-51,-36 0-212,0 1 0,1 3 0,0 1 1,-62 16-1,88-14-6563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7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288 237 24575,'3'-39'0,"-1"31"0,-1 0 0,0 0 0,-1 0 0,0 0 0,0 0 0,-3-15 0,3 21 0,-1 0 0,0 0 0,0-1 0,0 1 0,-1 0 0,1 0 0,0 0 0,-1 0 0,1 1 0,-1-1 0,0 0 0,1 0 0,-1 1 0,0-1 0,0 1 0,0 0 0,0 0 0,0 0 0,-1 0 0,1 0 0,0 0 0,0 0 0,-1 1 0,1-1 0,0 1 0,-1-1 0,1 1 0,-3 0 0,-2 0 0,0 0 0,1 1 0,-1 0 0,0 0 0,1 0 0,-1 1 0,1 0 0,-1 0 0,1 1 0,0 0 0,0 0 0,0 0 0,0 1 0,1 0 0,-1 0 0,1 0 0,0 1 0,0-1 0,1 1 0,-5 6 0,-3 4 0,1-1 0,1 2 0,0-1 0,1 1 0,1 1 0,-8 21 0,8-8 0,0 0 0,2 0 0,2 1 0,0 0 0,2 0 0,2 0 0,5 56 0,-4-84 0,-1 0 0,0 0 0,1 0 0,0 0 0,0 0 0,0 0 0,0 0 0,0 0 0,1 0 0,-1 0 0,1-1 0,-1 1 0,1-1 0,0 1 0,0-1 0,0 0 0,1 0 0,-1 0 0,4 3 0,-1-2 0,0-1 0,0 0 0,0 0 0,0 0 0,1 0 0,-1-1 0,0 0 0,1 0 0,-1-1 0,8 1 0,6-2 0,-1 0 0,0-2 0,0 0 0,0 0 0,30-12 0,-28 8 0,-2 0 0,1-1 0,-1-1 0,0-1 0,-1-1 0,0 0 0,-1-1 0,0-1 0,-1 0 0,0-1 0,-1-1 0,-1 0 0,0-1 0,-2 0 0,1-1 0,-2 0 0,0-1 0,-1 0 0,-1-1 0,-1 0 0,-1 0 0,0 0 0,-1-1 0,3-28 0,1-135-1365,-9 128-5461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48.3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232 1 24575,'-5'0'0,"1"1"0,-1 0 0,1 0 0,-1 0 0,1 0 0,0 1 0,-1 0 0,1 0 0,0 0 0,0 0 0,0 1 0,0-1 0,1 1 0,-1 0 0,1 0 0,0 0 0,0 1 0,-5 5 0,-6 11 0,0 1 0,-15 32 0,-6 6 0,28-49-119,3-4-59,0 1 0,-1-1 0,0 0 0,-1 0 0,1 0 0,-8 5 0,2-5-6648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55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19 485 24575,'-12'-191'0,"10"166"0,0-34 0,2 48 0,0 38 0,0 270 0,-2-459 0,5-172 0,-4 333 0,1 0 0,0 0 0,0 0 0,0 0 0,0 0 0,0 1 0,0-1 0,0 0 0,0 0 0,0 0 0,0 0 0,1 0 0,-1 0 0,0 0 0,0 0 0,1 1 0,-1-1 0,1 0 0,-1 0 0,1 0 0,-1 1 0,1-1 0,-1 0 0,1 0 0,0 1 0,-1-1 0,1 1 0,0-1 0,0 1 0,0-1 0,-1 1 0,1-1 0,0 1 0,1-1 0,-1 2 0,1 0 0,-1 0 0,0-1 0,0 1 0,0 0 0,0 1 0,0-1 0,0 0 0,0 0 0,-1 0 0,1 0 0,0 1 0,-1-1 0,1 0 0,0 1 0,-1-1 0,0 0 0,1 1 0,-1-1 0,0 1 0,0-1 0,0 2 0,5 48 0,-3 0 0,-4 63 0,-1-16 0,1 14 0,5 119 0,1-208 0,2-30 0,0-40 0,-6-388 0,0 432 0,0 1 0,0-1 0,0 0 0,0 1 0,-1-1 0,1 0 0,-1 1 0,1-1 0,-1 1 0,0-1 0,-2-4 0,-3 11 0,3 21 0,1 203 66,3-117-1497,-1-97-5395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7.3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50 24575,'6'0'0,"4"0"0,4 0 0,2 0 0,1 0 0,0 0 0,1 0 0,-1 0 0,1 0 0,-4 0-8191</inkml:trace>
  <inkml:trace contextRef="#ctx0" brushRef="#br0" timeOffset="1">413 1 24575,'3'0'0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8.1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220 68 24575,'0'-2'0,"-1"-1"0,0 1 0,0 0 0,0-1 0,0 1 0,0 0 0,0-1 0,-1 1 0,1 0 0,-1 0 0,1 0 0,-1 0 0,0 0 0,0 1 0,0-1 0,0 1 0,0-1 0,0 1 0,0-1 0,-1 1 0,-3-1 0,-3-3 0,-1 1 0,1 1 0,0 0 0,-13-3 0,18 5 0,0 0 0,0 1 0,-1-1 0,1 1 0,0 0 0,0 0 0,0 0 0,0 1 0,0-1 0,0 1 0,0 0 0,0 0 0,0 0 0,0 1 0,0-1 0,0 1 0,1 0 0,-1 0 0,1 0 0,-1 1 0,-3 3 0,4-2 0,-1 1 0,1 0 0,0-1 0,1 1 0,-1 1 0,1-1 0,0 0 0,0 0 0,1 1 0,-1-1 0,1 1 0,0 0 0,1-1 0,0 12 0,-2 8 0,1-11 0,1 0 0,0-1 0,1 1 0,4 26 0,-4-37 0,0-1 0,-1 1 0,1-1 0,0 1 0,1-1 0,-1 1 0,0-1 0,1 1 0,-1-1 0,1 0 0,0 0 0,0 0 0,0 0 0,0 0 0,0 0 0,0-1 0,0 1 0,1 0 0,-1-1 0,0 0 0,1 0 0,-1 0 0,1 0 0,0 0 0,-1 0 0,1-1 0,0 1 0,-1-1 0,6 1 0,-3-1 0,1 1 0,-1-1 0,1 0 0,-1 0 0,1-1 0,-1 0 0,0 0 0,1 0 0,-1 0 0,0-1 0,0 0 0,8-4 0,-11 4 0,1 0 0,-1-1 0,1 1 0,-1-1 0,0 0 0,0 0 0,-1 1 0,1-1 0,0 0 0,-1 0 0,0-1 0,0 1 0,0 0 0,0 0 0,0-1 0,-1 1 0,1 0 0,-1-1 0,0 1 0,0-1 0,0-3 0,9-80-1365,-7 74-5461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8.4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5 0,0-1-8191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9.1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68 24575,'0'-3'0,"1"-1"0,-1 1 0,-1 0 0,1 0 0,0 0 0,-1 0 0,0-1 0,1 1 0,-1 0 0,-1 0 0,1 0 0,0 1 0,-1-1 0,1 0 0,-1 0 0,0 1 0,-3-5 0,3 6 0,-1 0 0,1-1 0,0 1 0,-1 0 0,1 0 0,-1 1 0,1-1 0,-1 0 0,1 1 0,-1-1 0,0 1 0,1 0 0,-1 0 0,0 0 0,1 0 0,-1 1 0,1-1 0,-1 1 0,1-1 0,-1 1 0,1 0 0,-4 1 0,4 0 0,-1-1 0,0 0 0,1 1 0,0 0 0,-1 0 0,1 0 0,0 0 0,0 0 0,0 0 0,0 0 0,0 0 0,0 1 0,1-1 0,-1 1 0,1 0 0,0-1 0,0 1 0,0 0 0,0 0 0,0 0 0,0-1 0,1 1 0,0 0 0,-1 5 0,0 11 0,1 1 0,3 34 0,0-15 0,-3-31 0,0 0 0,0-1 0,0 1 0,1 0 0,0 0 0,2 7 0,-3-14 0,1 0 0,-1 0 0,0 0 0,1 1 0,-1-1 0,1 0 0,-1 0 0,1 0 0,0 0 0,-1 0 0,1-1 0,0 1 0,0 0 0,0 0 0,-1 0 0,1-1 0,0 1 0,0 0 0,0-1 0,0 1 0,0-1 0,1 1 0,-1-1 0,0 1 0,0-1 0,0 0 0,0 0 0,0 1 0,1-1 0,-1 0 0,0 0 0,0 0 0,0 0 0,0-1 0,1 1 0,-1 0 0,0 0 0,0-1 0,0 1 0,2-1 0,-1 0 0,0-1 0,0 1 0,-1 0 0,1-1 0,-1 1 0,1-1 0,-1 1 0,1-1 0,-1 0 0,0 1 0,0-1 0,1 0 0,-2 0 0,1 0 0,0 0 0,0 0 0,0 0 0,-1 0 0,1 0 0,-1-1 0,0 1 0,0 0 0,0-3 0,-1-62 0,0 48 0,0-31-1365,1 36-5461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40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 24575,'3'-1'0,"-1"1"0,1-1 0,-1 0 0,1 0 0,-1 0 0,0 0 0,0-1 0,1 1 0,-1-1 0,0 1 0,0-1 0,0 0 0,-1 0 0,1 0 0,0 0 0,-1 0 0,1 0 0,-1 0 0,1 0 0,0-5 0,26-54 0,-25 53 0,17-44 0,-15 76 0,-3 15 0,-4 173-1365,2-196-5461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05.4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399 165 24575,'0'-3'0,"-1"0"0,1 0 0,-1 0 0,1 0 0,-1 0 0,0 0 0,0 0 0,0 0 0,-1 1 0,1-1 0,-1 0 0,1 1 0,-1-1 0,0 1 0,0 0 0,0-1 0,0 1 0,-1 0 0,1 0 0,0 1 0,-1-1 0,1 0 0,-1 1 0,0-1 0,0 1 0,1 0 0,-1 0 0,0 0 0,0 1 0,0-1 0,0 0 0,-6 1 0,-11-2 0,0 0 0,1 2 0,-37 3 0,46-2 0,0-1 0,-1 1 0,1 1 0,-1 0 0,1 0 0,0 1 0,0 0 0,0 1 0,0 0 0,1 1 0,0 0 0,0 0 0,0 1 0,-10 8 0,13-8 0,1 0 0,0 0 0,0 1 0,0-1 0,1 1 0,0 0 0,0 0 0,1 0 0,0 1 0,0-1 0,0 1 0,1 0 0,0 0 0,1 0 0,0 0 0,0 0 0,1 14 0,0-12 0,0-1 0,0 1 0,1 0 0,1 0 0,0-1 0,0 1 0,5 13 0,-4-18 0,-1-1 0,1 1 0,0-1 0,0 0 0,0 0 0,1 0 0,-1-1 0,1 1 0,0-1 0,0 0 0,0 0 0,1 0 0,-1-1 0,1 1 0,-1-1 0,6 2 0,2 0 0,1 0 0,-1-1 0,1-1 0,0 0 0,0-1 0,15 0 0,81-5 0,-94 3 0,-10 1 0,-1-1 0,1 0 0,-1 1 0,1-1 0,-1-1 0,0 1 0,1-1 0,-1 0 0,0 0 0,0 0 0,0 0 0,-1-1 0,1 1 0,0-1 0,-1 0 0,0 0 0,1-1 0,-1 1 0,-1 0 0,1-1 0,0 0 0,-1 0 0,0 0 0,0 0 0,0 0 0,0 0 0,-1 0 0,0-1 0,2-6 0,1-13 0,-1 1 0,-1-1 0,-1 0 0,-4-37 0,1 16 0,2 27 30,-1 1 0,-1 0 0,-5-20 0,6 31-136,0 1 0,-1-1 0,0 1 0,0 0 0,0 0 0,0 0-1,-1 0 1,0 0 0,0 0 0,0 1 0,-1-1 0,0 1 0,-7-7 0,0 5-6720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06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24575,'94'16'0,"221"-17"0,-224-13-1365,-74 13-5461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06.8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237 54 24575,'-49'-28'0,"37"25"0,-1 1 0,0 0 0,0 0 0,0 1 0,0 1 0,0 0 0,0 1 0,1 0 0,-20 5 0,29-4 0,1 0 0,-1 0 0,0 0 0,0 0 0,1 0 0,-1 1 0,1-1 0,0 1 0,0 0 0,0 0 0,0-1 0,0 1 0,1 0 0,-1 1 0,1-1 0,0 0 0,0 0 0,0 1 0,0-1 0,0 0 0,1 1 0,0-1 0,0 1 0,0 4 0,0-5 0,0 1 0,0-1 0,0 0 0,0 0 0,0 0 0,1 0 0,0 1 0,0-1 0,0 0 0,0 0 0,0 0 0,0 0 0,1-1 0,0 1 0,-1 0 0,1-1 0,0 1 0,0-1 0,0 1 0,1-1 0,-1 0 0,1 0 0,-1 0 0,1 0 0,5 2 0,2 0 0,0-1 0,1 0 0,0-1 0,-1-1 0,1 1 0,0-2 0,0 0 0,0 0 0,0-1 0,0 0 0,18-4 0,-25 3 0,1 1 0,0-1 0,-1 0 0,0 0 0,1 0 0,-1-1 0,0 0 0,0 0 0,-1 0 0,1 0 0,0 0 0,-1-1 0,0 1 0,0-1 0,0 0 0,0 0 0,-1 0 0,1 0 0,-1-1 0,0 1 0,-1-1 0,1 1 0,-1-1 0,0 0 0,0 1 0,0-1 0,0 0 0,-1-5 0,1 8 0,-1-1 0,0 0 0,0 1 0,0-1 0,0 1 0,0-1 0,0 1 0,-1-1 0,1 0 0,-1 1 0,0-1 0,0 1 0,0 0 0,0-1 0,0 1 0,0 0 0,0 0 0,-1-1 0,1 1 0,-1 0 0,0 1 0,0-1 0,-2-2 0,-1 1 0,0 1 0,0 0 0,0 1 0,-1-1 0,1 1 0,0 0 0,-1 0 0,1 0 0,-1 1 0,-6 0 0,-60 0-1365,36 1-5461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11.1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5 24575,'-2'-5'0,"-2"12"0,-3 12 0,-3 168 0,6-80 0,-7 278 0,5-126 0,-3 1142 0,12-819 0,-3-530 0,1 9 0,-3 0 0,-10 64 0,10-112 0,1 1 0,0 0 0,1 0 0,0 0 0,1 0 0,1-1 0,0 1 0,0 0 0,2-1 0,0 0 0,0 0 0,1 0 0,1 0 0,0-1 0,13 20 0,-7-10 0,0 2 0,-1 0 0,-2 0 0,0 0 0,-2 1 0,-1 1 0,-1-1 0,-1 1 0,-1 0 0,-1 0 0,-3 50 0,-5-51 0,5-11 0,28-11 0,947 1-951,-349 4-268,-107-10 1293,563 7-1106,-753 12 1755,556 101 0,-732-94-147,157 5 0,155-21-46,-283-10-530,419 3 0,-541 4 0,67 15 0,-71-10 0,87 5 0,636-13 0,-370-5 0,-157 5 0,620-23 0,-352 7 0,-431 14 0,-78 1 0,0-1 0,0-1 0,0 0 0,0 0 0,0-1 0,0 0 0,0-1 0,0 0 0,-1 0 0,0-1 0,1 0 0,-1-1 0,-1 0 0,15-11 0,-10 6 0,0 0 0,1 1 0,0 1 0,0 0 0,1 1 0,0 0 0,0 1 0,23-5 0,-1 3 0,1 1 0,54-2 0,-86 8 0,0 1 0,0 0 0,0-1 0,0 0 0,0-1 0,-1 1 0,1-1 0,0 0 0,-1-1 0,1 1 0,8-7 0,-11 7 0,-1-1 0,1 0 0,-1 0 0,0 0 0,0 0 0,0 0 0,0-1 0,0 1 0,-1 0 0,0-1 0,1 1 0,-1-1 0,-1 0 0,1 1 0,0-1 0,-1 0 0,0 0 0,0 1 0,0-7 0,-2-134 0,-7-293 0,-32 1 0,-83-672 0,51 503 0,19 315 0,53 285 0,0 0 0,0-1 0,0 1 0,-1 0 0,1 0 0,-1 0 0,-1 0 0,1 0 0,-1 1 0,1-1 0,-1 1 0,-6-7 0,5 8 0,-1-1 0,0 1 0,0 0 0,0 0 0,-1 1 0,1-1 0,0 1 0,-1 0 0,0 1 0,1-1 0,-9 0 0,-65-8 0,1 4 0,-124 5 0,100 2 0,-975-18-2375,5-85 1134,85-88-298,499 90 1061,243 50 434,15 0 1663,-328-27 1,-145 40 818,-106 32-2438,442 7 0,-1818-2-1365,2152 0-5461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07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334 53 24575,'-7'-5'0,"1"-1"0,-1 1 0,0 1 0,0 0 0,-1 0 0,1 0 0,-1 1 0,0 0 0,1 0 0,-1 1 0,-1 0 0,-12-2 0,-1 2 0,0 1 0,0 0 0,-35 5 0,52-4 0,1 1 0,0 0 0,-1 0 0,1 0 0,0 1 0,0 0 0,0-1 0,0 2 0,0-1 0,0 0 0,1 1 0,-1-1 0,1 1 0,-1 0 0,1 0 0,0 1 0,0-1 0,1 1 0,-1-1 0,1 1 0,-1 0 0,1 0 0,0 0 0,1 0 0,-1 0 0,1 0 0,0 1 0,-1 6 0,-2 12 0,1 0 0,1 1 0,1-1 0,2 29 0,0-21 0,-2 2 0,1-21 0,-1 0 0,1 0 0,1-1 0,0 1 0,4 15 0,-5-24 0,1 0 0,0-1 0,0 1 0,0-1 0,1 1 0,-1-1 0,1 0 0,-1 1 0,1-1 0,0 0 0,0 0 0,-1 0 0,2 0 0,-1 0 0,0-1 0,0 1 0,0-1 0,1 1 0,-1-1 0,1 0 0,-1 0 0,1 0 0,-1 0 0,1-1 0,0 1 0,0-1 0,5 1 0,15 1 0,0 0 0,1-2 0,-1-1 0,0 0 0,29-7 0,-46 6 0,-1-1 0,0 0 0,1 0 0,-1-1 0,0 1 0,-1-1 0,1 0 0,-1 0 0,0-1 0,0 1 0,0-1 0,0 0 0,-1 0 0,0 0 0,0 0 0,0-1 0,0 1 0,1-8 0,4-10 0,0 0 0,-2 0 0,4-31 0,-9 49-124,0-1 0,-1 0 0,0 0 0,0 0 0,0 1 0,-1-1-1,1 0 1,-1 0 0,-1 1 0,-2-9 0,-3-3-6702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08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24575,'464'0'-1365,"-450"0"-5461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08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0 167 24575,'6'-1'0,"1"0"0,-1 0 0,0 0 0,0-1 0,-1 0 0,1 0 0,0-1 0,-1 1 0,1-1 0,-1 0 0,0-1 0,0 1 0,0-1 0,6-6 0,9-10 0,32-39 0,-36 40 0,-14 16 0,0 0 0,1 0 0,-1 0 0,1 0 0,0 1 0,0-1 0,0 1 0,3-3 0,-5 5 0,-1 0 0,0 0 0,1 0 0,-1 0 0,0 0 0,0 0 0,1 0 0,-1 0 0,0 0 0,1 0 0,-1 1 0,0-1 0,0 0 0,1 0 0,-1 0 0,0 0 0,0 0 0,1 0 0,-1 1 0,0-1 0,0 0 0,1 0 0,-1 0 0,0 1 0,0-1 0,0 0 0,1 0 0,-1 0 0,0 1 0,0-1 0,0 0 0,0 0 0,0 1 0,0-1 0,1 1 0,2 23 0,-3-12 0,0 1 0,0-1 0,-2 0 0,1 0 0,-1 0 0,-1 0 0,0-1 0,-8 18 0,2 3-1365,6-15-5461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09.8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216 69 24575,'0'-2'0,"0"0"0,0 1 0,0-1 0,0 0 0,0 1 0,0-1 0,0 0 0,0 1 0,0-1 0,-1 0 0,1 1 0,-1-1 0,0 0 0,1 1 0,-1-1 0,0 1 0,0-1 0,0 1 0,0 0 0,0-1 0,0 1 0,0 0 0,0 0 0,-1-1 0,1 1 0,0 0 0,-3-1 0,2 2 0,-1 0 0,0-1 0,1 1 0,-1 0 0,0 0 0,1 1 0,-1-1 0,0 1 0,1-1 0,-1 1 0,1 0 0,-1 0 0,1 0 0,-1 0 0,-2 2 0,-9 5 0,0 1 0,1 1 0,0 0 0,-19 20 0,25-22 0,1 1 0,-1 0 0,1 1 0,1-1 0,0 1 0,0 0 0,1 0 0,1 1 0,-1 0 0,2-1 0,-4 22 0,2 9 0,2 76 0,3-83 0,-1-30 0,0 0 0,1 1 0,-1-1 0,1 0 0,0 0 0,0 0 0,0 0 0,1-1 0,-1 1 0,1 0 0,0 0 0,0-1 0,1 1 0,-1-1 0,1 0 0,-1 0 0,1 0 0,0 0 0,0 0 0,0 0 0,1-1 0,-1 0 0,1 1 0,-1-1 0,1 0 0,0-1 0,0 1 0,-1-1 0,1 0 0,0 0 0,0 0 0,5 0 0,12 2 0,-1 0 0,1-2 0,0-1 0,0-1 0,21-2 0,-39 2 0,0 1 0,0-1 0,0 0 0,0 1 0,0-1 0,-1-1 0,1 1 0,0 0 0,-1-1 0,1 1 0,-1-1 0,1 1 0,-1-1 0,0 0 0,0 0 0,0-1 0,2-1 0,0-2 0,-1 1 0,0-1 0,0 1 0,0-1 0,-1 0 0,0 0 0,3-10 0,-1-6 0,-1-1 0,-1 1 0,-2-32 0,0 29 0,0-1 0,-5-47 0,3 63 0,0 1 0,-1 0 0,1-1 0,-2 1 0,1 0 0,-2 1 0,1-1 0,-9-11 0,3 5 30,0 1 0,-2 0 0,-14-14 0,22 24-144,-1 0 0,0 0-1,0 1 1,0 0 0,0 0 0,-1 0-1,1 0 1,-1 1 0,0 0 0,1 0-1,-1 0 1,-12-1 0,4 2-6712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10.1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1 112 24575,'103'14'0,"-64"-17"0,0-1 0,0-2 0,-1-2 0,0-2 0,57-22 0,64-16 0,-119 37-1365,-27 7-5461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10.8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5 24575,'42'-1'0,"-30"-1"0,1 1 0,-1 1 0,0 0 0,0 1 0,1 0 0,-1 1 0,19 5 0,-30-7 0,0 1 0,0-1 0,0 0 0,0 1 0,0-1 0,0 1 0,0-1 0,0 1 0,-1 0 0,1-1 0,0 1 0,0 0 0,-1-1 0,1 1 0,0 0 0,-1 0 0,1 0 0,-1-1 0,1 1 0,-1 0 0,0 0 0,1 0 0,-1 0 0,0 0 0,1 0 0,-1 0 0,0 0 0,0 0 0,0 0 0,0 0 0,0 0 0,0 0 0,0 0 0,0 0 0,-1 0 0,1 0 0,0 0 0,-1 0 0,1 0 0,0 0 0,-1 0 0,1-1 0,-1 1 0,1 0 0,-1 0 0,0 0 0,1-1 0,-1 1 0,0 0 0,0-1 0,-1 2 0,-6 6 0,0 0 0,-1-1 0,-14 10 0,16-12 0,-117 74 0,123-78 0,0-1 0,0 1 0,0-1 0,0 1 0,0 0 0,0-1 0,0 1 0,0 0 0,0 0 0,0 0 0,0 0 0,0 0 0,0 0 0,1 0 0,-1 0 0,0 0 0,1 1 0,-1-1 0,1 0 0,-1 0 0,1 0 0,0 1 0,0-1 0,-1 0 0,1 1 0,0-1 0,0 0 0,0 0 0,0 1 0,1-1 0,-1 0 0,0 1 0,0-1 0,1 0 0,-1 0 0,1 0 0,-1 1 0,1-1 0,-1 0 0,1 0 0,0 0 0,0 0 0,-1 0 0,1 0 0,0 0 0,0 0 0,0 0 0,0 0 0,2 1 0,3 2 0,0 0 0,0 0 0,0-1 0,1 1 0,-1-1 0,1-1 0,11 4 0,-2-3 33,0-1 0,0-1 0,20 0 0,36 3-1530,-58-1-5329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58.3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24575,'3'0'0,"3"0"0,10 0 0,4 0 0,2 0 0,0 0 0,5 0 0,0 0 0,-1 0 0,-3 0 0,1 3 0,-1 1 0,1-1 0,-1 0 0,5-1 0,-1-1 0,-1 0 0,-5-1-8191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59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95 56 24575,'0'-2'0,"0"0"0,0 0 0,0 0 0,0 0 0,1 0 0,-1 0 0,1 0 0,0 0 0,-1 0 0,1 0 0,0 0 0,0 0 0,0 0 0,0 0 0,1 1 0,-1-1 0,0 1 0,1-1 0,-1 1 0,1-1 0,0 1 0,-1 0 0,1-1 0,2 0 0,1 0 0,-1 0 0,1 1 0,-1 0 0,1-1 0,-1 2 0,1-1 0,0 0 0,0 1 0,-1 0 0,1 0 0,5 1 0,-5-1 0,1 1 0,0 0 0,-1 0 0,1 0 0,-1 0 0,0 1 0,1 0 0,-1 0 0,0 1 0,0-1 0,0 1 0,-1 0 0,1 0 0,-1 1 0,1-1 0,-1 1 0,0 0 0,0 0 0,-1 1 0,6 7 0,-6-4 0,0 0 0,0 0 0,-1 0 0,0 0 0,0 1 0,-1-1 0,0 1 0,0-1 0,-2 16 0,0-19 0,0 0 0,-1-1 0,1 1 0,-1-1 0,0 0 0,0 1 0,-1-1 0,1 0 0,-1 0 0,0 0 0,0-1 0,0 1 0,-1-1 0,1 0 0,-1 1 0,0-2 0,0 1 0,-8 4 0,11-6 0,0-1 0,0 1 0,1-1 0,-1 1 0,0-1 0,0 1 0,0-1 0,0 1 0,1 0 0,-1-1 0,0 1 0,1 0 0,-1 0 0,1 0 0,-1 0 0,0-1 0,1 1 0,0 0 0,-1 0 0,1 0 0,0 0 0,-1 0 0,1 0 0,0 0 0,0 0 0,0 0 0,0 0 0,0 0 0,0 2 0,1-1 0,0 0 0,0 0 0,0 0 0,1 0 0,-1 0 0,1 0 0,-1 0 0,1 0 0,-1-1 0,1 1 0,0-1 0,3 3 0,11 6 0,1-1 0,29 12 0,-35-16 0,12 4 0,30 13 0,-51-21 0,0 1 0,0-1 0,0 0 0,0 0 0,0 1 0,0-1 0,0 1 0,0 0 0,-1 0 0,1-1 0,0 1 0,-1 0 0,0 0 0,1 0 0,-1 1 0,0-1 0,1 4 0,-2-4 0,0 0 0,0-1 0,0 1 0,-1 0 0,1-1 0,-1 1 0,1 0 0,-1-1 0,1 1 0,-1-1 0,0 1 0,0-1 0,0 1 0,0-1 0,0 0 0,0 1 0,0-1 0,0 0 0,-1 0 0,1 0 0,0 0 0,-1 0 0,-1 1 0,-41 21 0,36-19 0,-91 40 0,-135 42 0,196-72 106,33-13-501,8-2-681,11-4-5750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59.6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216 203 24575,'13'-39'0,"-3"13"0,-7 15 0,0-1 0,-1 1 0,0-1 0,-1 0 0,0-12 0,-1 22 0,0 0 0,0 0 0,0-1 0,-1 1 0,1 0 0,-1 0 0,1 0 0,-1 0 0,0 0 0,0 0 0,1 0 0,-2 0 0,1 0 0,0 0 0,0 0 0,-1 0 0,1 1 0,0-1 0,-1 1 0,0-1 0,1 1 0,-1-1 0,0 1 0,0 0 0,0 0 0,0 0 0,0 0 0,0 0 0,0 1 0,0-1 0,0 0 0,0 1 0,-4-1 0,0 0 0,0 0 0,0 1 0,0 0 0,0 0 0,0 0 0,0 1 0,0 0 0,0 0 0,0 0 0,1 1 0,-1 0 0,0 0 0,1 0 0,-1 1 0,1-1 0,-7 6 0,6-3 0,0 1 0,1 0 0,0 0 0,0 0 0,0 1 0,1-1 0,0 1 0,0 0 0,1 1 0,0-1 0,-5 15 0,-1 3 0,1 1 0,2 0 0,0 0 0,1 0 0,2 0 0,1 1 0,1 38 0,1-61 0,1 1 0,0-1 0,0 1 0,1-1 0,-1 0 0,1 0 0,0 1 0,0-1 0,0 0 0,0 0 0,1-1 0,0 1 0,0-1 0,0 1 0,0-1 0,0 0 0,1 0 0,-1 0 0,1 0 0,0-1 0,0 1 0,6 2 0,3 0 0,0 0 0,1-1 0,-1 0 0,1-1 0,26 3 0,-27-4 0,1-1 0,0 0 0,-1-1 0,1 0 0,0-1 0,13-3 0,-22 3 0,0-1 0,-1 1 0,1-1 0,-1 0 0,1 0 0,-1-1 0,0 1 0,0-1 0,0 0 0,0 0 0,0-1 0,-1 1 0,1-1 0,-1 1 0,0-1 0,0 0 0,0 0 0,-1-1 0,4-7 0,1-2-85,-2 0 0,1-1-1,-2 0 1,0 1 0,-1-2-1,0 1 1,-1 0 0,-1 0-1,-1-1 1,0 1 0,-1 0-1,0-1 1,-1 1 0,-1 0-1,-4-15 1,-4 6-6741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52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466 185 24575,'3'0'0,"1"1"0,-1-2 0,1 1 0,-1 0 0,0-1 0,1 1 0,-1-1 0,0 0 0,1 0 0,-1 0 0,0-1 0,0 1 0,0-1 0,5-3 0,-6 3 0,-1 0 0,0 0 0,1 0 0,-1 0 0,0 0 0,0 0 0,0-1 0,0 1 0,0 0 0,-1 0 0,1-1 0,-1 1 0,1 0 0,-1-1 0,0 1 0,0-1 0,0 1 0,0 0 0,-1-1 0,1 1 0,0 0 0,-2-4 0,0 0 0,1 0 0,-1 0 0,-1 0 0,1 1 0,-1-1 0,0 1 0,0-1 0,-1 1 0,1 0 0,-1 0 0,-1 1 0,1-1 0,0 1 0,-1 0 0,0 0 0,0 0 0,0 1 0,-1 0 0,1 0 0,-1 0 0,1 1 0,-1-1 0,-10-1 0,8 2 0,0 0 0,0 0 0,0 1 0,0 1 0,-1-1 0,1 1 0,0 1 0,0-1 0,0 2 0,-1-1 0,1 1 0,0 0 0,1 0 0,-1 1 0,0 0 0,1 1 0,-11 6 0,-24 21 0,1 2 0,2 1 0,2 2 0,-38 47 0,71-78 0,0 0 0,0 0 0,1 0 0,0 1 0,0-1 0,0 1 0,1 0 0,0 0 0,0 0 0,0 0 0,1 0 0,0 1 0,0-1 0,0 0 0,1 1 0,1 11 0,0-13 0,0 0 0,0 1 0,1-1 0,0-1 0,0 1 0,0 0 0,0 0 0,1-1 0,0 1 0,0-1 0,0 0 0,0 0 0,1 0 0,-1 0 0,1-1 0,0 1 0,0-1 0,1 0 0,-1 0 0,8 3 0,10 3 0,0 0 0,1-2 0,0-1 0,0-1 0,1-1 0,0 0 0,33-1 0,-55-3 0,-1 0 0,1 0 0,-1-1 0,1 1 0,-1 0 0,1-1 0,-1 1 0,1-1 0,-1 0 0,1 1 0,-1-1 0,0 0 0,0 0 0,1 0 0,-1 0 0,0 0 0,0 0 0,0 0 0,0 0 0,0 0 0,0 0 0,0-1 0,0 1 0,-1 0 0,1-1 0,-1 1 0,1-1 0,-1 1 0,1-1 0,-1 1 0,0-1 0,1 1 0,-1-1 0,0 1 0,0-3 0,1-9 0,-1 0 0,0 0 0,-3-17 0,1 8 0,-1-12-1365,-1 20-5461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12.9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24575,'3'4'0,"0"0"0,0-1 0,1 1 0,-1-1 0,1 0 0,0 0 0,0-1 0,0 1 0,4 1 0,1 2 0,23 16-341,1-1 0,0-1-1,43 18 1,-65-34-6485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53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50 24575,'41'-2'0,"0"-2"0,52-13 0,4 1 0,-46 10-682,55 1-1,-89 5-6143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53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106 213 24575,'3'0'0,"0"-1"0,-1 0 0,1 0 0,-1 0 0,1 0 0,-1 0 0,1 0 0,-1-1 0,0 1 0,0-1 0,1 0 0,-1 0 0,0 1 0,-1-1 0,1-1 0,0 1 0,0 0 0,-1 0 0,0 0 0,1-1 0,-1 1 0,0-1 0,0 1 0,0-1 0,0 0 0,-1 1 0,1-1 0,-1 0 0,0 1 0,1-1 0,-1 0 0,0 0 0,-1-4 0,1 5 0,0-1 0,0 1 0,0-1 0,0 1 0,0 0 0,-1-1 0,1 1 0,-1 0 0,0-1 0,0 1 0,1 0 0,-2 0 0,1 0 0,0-1 0,0 1 0,0 0 0,-1 1 0,1-1 0,-1 0 0,0 0 0,0 1 0,1-1 0,-1 1 0,0-1 0,0 1 0,0 0 0,0 0 0,-1 0 0,1 0 0,0 0 0,0 0 0,-1 1 0,1-1 0,0 1 0,-1-1 0,1 1 0,-1 0 0,1 0 0,0 0 0,-1 0 0,-3 1 0,1 0 0,-1 1 0,2-1 0,-1 1 0,0 0 0,0 0 0,1 0 0,-1 0 0,1 1 0,-1 0 0,1 0 0,0 0 0,0 1 0,1-1 0,-1 1 0,-3 4 0,5-5 0,0 0 0,1 0 0,-1 0 0,0 0 0,1 0 0,0 1 0,0-1 0,0 0 0,0 1 0,0-1 0,1 1 0,-1-1 0,1 1 0,0-1 0,0 1 0,1-1 0,-1 1 0,1-1 0,-1 1 0,1-1 0,0 0 0,0 1 0,2 3 0,-1-5 0,0 0 0,-1 0 0,1 0 0,0 0 0,0-1 0,0 1 0,0 0 0,0-1 0,1 1 0,-1-1 0,0 0 0,1 0 0,-1 0 0,1 0 0,-1 0 0,1-1 0,-1 1 0,1-1 0,-1 0 0,1 1 0,0-1 0,-1 0 0,4-1 0,63-5 0,-68 5 0,3 1 0,0-1 0,0 1 0,1-1 0,-1 0 0,0-1 0,0 1 0,0-1 0,0 0 0,-1 0 0,1 0 0,0 0 0,-1-1 0,1 0 0,-1 1 0,0-1 0,0 0 0,0-1 0,4-4 0,-4 1 0,-1 1 0,1-1 0,-1 1 0,0-1 0,-1 0 0,1 0 0,-2 0 0,1 0 0,-1 0 0,0-12 0,-1 9-170,0 1-1,0 0 0,-1-1 1,0 1-1,-1 0 0,1 0 1,-6-9-1,1 2-6655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56.2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24575,'0'-2'0,"0"-5"0,3-3 0,3 0 0,5 1 0,4 3 0,4 2 0,4 2 0,0 1 0,3-2 0,-1-1 0,-4 1-8191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9:56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24575,'3'0'0,"4"0"0,5 0 0,11 0 0,8 0 0,6 0 0,4 0 0,4 0 0,3 0 0,1 0 0,1 0 0,0 0 0,-8 0-8191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3:21.3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3:22.3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50 24575,'21'-1'0,"0"-1"0,0-2 0,26-7 0,31-5 0,-66 15 0,184-14 0,-150 15 134,-35 1-434,-17-1-899,-5 0-5627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1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0 435 24575,'17'-2'0,"0"-1"0,-1 0 0,0-2 0,1 0 0,26-12 0,-23 9 0,15-5 0,-15 7 0,-1-1 0,0-1 0,0 0 0,-1-2 0,0 0 0,-1-1 0,21-17 0,-33 22 0,0 0 0,-1 0 0,0-1 0,0 1 0,0-1 0,-1 0 0,0-1 0,0 1 0,-1 0 0,0-1 0,0 1 0,0-11 0,0 8 0,-1 0 0,-1 0 0,0 0 0,0 0 0,-1 0 0,0 0 0,-1 0 0,0 0 0,-4-10 0,4 15 0,0-1 0,-1 1 0,0 0 0,0 1 0,0-1 0,-1 0 0,0 1 0,1 0 0,-2 0 0,1 0 0,0 0 0,-1 1 0,0 0 0,1-1 0,-10-3 0,10 6 0,0-1 0,0 1 0,0 0 0,0 0 0,-1 0 0,1 0 0,0 1 0,0-1 0,-1 1 0,1 1 0,0-1 0,0 0 0,0 1 0,-1 0 0,1 0 0,0 0 0,0 0 0,0 1 0,0 0 0,1 0 0,-1 0 0,-4 3 0,4-1 0,-1 0 0,1 0 0,0 1 0,0 0 0,1 0 0,-1 0 0,1 0 0,0 1 0,1-1 0,-1 1 0,1-1 0,0 1 0,-2 11 0,-2 11 0,-3 46 0,7-54 0,-5 375 0,10-254 0,-3-170 0,2 1 0,0 0 0,2 0 0,2 0 0,0 1 0,2-1 0,1 2 0,20-45 0,-26 67 0,-1 0 0,1 0 0,0 1 0,0-1 0,1 1 0,-1 0 0,1-1 0,-1 2 0,1-1 0,0 0 0,0 1 0,0 0 0,0 0 0,1 0 0,-1 0 0,0 1 0,1-1 0,-1 1 0,1 0 0,0 1 0,-1-1 0,1 1 0,9 0 0,-10 0 0,0 0 0,0 1 0,0-1 0,0 1 0,0-1 0,-1 1 0,1 1 0,0-1 0,0 0 0,-1 1 0,1 0 0,-1 0 0,1 0 0,-1 0 0,0 0 0,0 1 0,0-1 0,0 1 0,0 0 0,-1 0 0,1 0 0,-1 0 0,0 0 0,0 1 0,0-1 0,0 1 0,0 0 0,1 5 0,10 55 0,-3 0 0,-3 0 0,0 96 0,-8-125-1365,1-21-5461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1.9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24575,'3'5'0,"3"3"0,1 2 0,3 2 0,-2 2 0,-1 1 0,-2 2 0,-2 0 0,-2 0 0,0 0 0,-1-1 0,-1 4 0,-2-2 0,-4-2 0,-3-3 0,0-1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2.3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137 1 24575,'-2'0'0,"-8"-1"0,-1 1 0,1 0 0,-1 1 0,1 1 0,-1-1 0,-13 5 0,21-4 0,0-1 0,1 1 0,-1-1 0,0 1 0,1 0 0,-1 0 0,1 0 0,0 0 0,-1 1 0,1-1 0,0 1 0,0-1 0,1 1 0,-1 0 0,0-1 0,1 1 0,0 0 0,0 0 0,0 0 0,0 0 0,0 0 0,0 0 0,1 1 0,0-1 0,-1 4 0,-1 44 0,7 101 0,-5-148 3,1-1 0,0 1 0,-1 0 0,2-1 0,-1 1 0,0-1 0,1 1 0,0-1 0,-1 0 0,1 0 0,1 0 0,-1 0 0,0 0 0,1 0 0,-1 0 0,1-1 0,0 1 0,0-1 0,0 0 0,0 0 0,1 0 0,-1 0 0,0-1 0,1 1 0,-1-1 1,1 0-1,-1 0 0,8 1 0,9 2-148,1-2 0,-1 0 0,1-2 0,21-1 0,-18 0-583,0 1-6098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2.6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24575,'0'-3'0,"3"-1"0,4 1 0,3 0 0,6 1 0,5 1 0,3 0 0,-1 1 0,2 0 0,-1 0 0,-1 0 0,-2 0 0,-2 0 0,-4 1-8191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13.4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 0 24575,'-4'0'0,"0"0"0,0 0 0,0 1 0,1-1 0,-1 1 0,0-1 0,0 1 0,0 1 0,1-1 0,-1 0 0,1 1 0,-1 0 0,1 0 0,-1 0 0,-3 3 0,1 1 0,1 1 0,0-1 0,0 1 0,0 0 0,1 0 0,-5 11 0,-8 19 0,11-22 0,-1-1 0,-1 1 0,0-2 0,-10 15 0,16-26-3,0-1 0,0 1 1,0-1-1,0 1 0,0-1 0,0 0 0,0 0 0,-1 0 0,1 0 0,0 0 1,-1 0-1,-3 0 0,-7 3-1325,3 0-5498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2.9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24575,'0'2'0,"0"-1"0,1 1 0,-1-1 0,1 1 0,-1-1 0,1 1 0,-1-1 0,1 1 0,0-1 0,0 0 0,0 0 0,0 1 0,0-1 0,0 0 0,0 0 0,0 0 0,1 0 0,-1 0 0,0 0 0,1 0 0,-1-1 0,0 1 0,1 0 0,-1-1 0,1 1 0,-1-1 0,1 1 0,-1-1 0,1 0 0,-1 0 0,3 1 0,58 2 0,-50-3 0,348 16 0,-230-17-1365,-110 1-5461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3.5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221 334 24575,'16'-129'0,"-15"115"0,-1-1 0,-1 0 0,0 0 0,-1 0 0,-1 1 0,0-1 0,-9-23 0,10 34 0,1 0 0,-1 1 0,0-1 0,0 1 0,0-1 0,-1 1 0,1 0 0,-1-1 0,1 1 0,-1 0 0,0 1 0,0-1 0,-1 1 0,1-1 0,0 1 0,-1 0 0,0 0 0,1 0 0,-1 1 0,0-1 0,0 1 0,0 0 0,0 0 0,0 0 0,0 1 0,0-1 0,0 1 0,0 0 0,0 0 0,0 1 0,0-1 0,-7 3 0,7-2 0,0 1 0,-1 0 0,1 1 0,0-1 0,0 1 0,0-1 0,1 1 0,-1 1 0,1-1 0,-1 0 0,1 1 0,0 0 0,1-1 0,-1 1 0,0 0 0,1 1 0,0-1 0,-3 8 0,-1 4 0,0-1 0,1 1 0,1 0 0,-3 20 0,4-15 0,1 0 0,0 0 0,2 0 0,0 0 0,1 0 0,7 34 0,-6-52 0,0 1 0,0-1 0,0 1 0,0-1 0,1 0 0,-1 0 0,1 0 0,0 0 0,0 0 0,0-1 0,0 1 0,1-1 0,-1 0 0,1 0 0,-1 0 0,1 0 0,0-1 0,-1 1 0,1-1 0,0 0 0,0 0 0,0-1 0,0 1 0,0-1 0,0 0 0,4 0 0,8 1 0,-1-2 0,0 1 0,1-2 0,-1 0 0,25-7 0,-35 7 0,0 0 0,0 0 0,0 0 0,0 0 0,0-1 0,0 0 0,-1 0 0,1 0 0,-1-1 0,0 1 0,0-1 0,0 0 0,3-5 0,-1 0 0,-1 0 0,0 0 0,0 0 0,-1-1 0,5-16 0,-10 140 0,-42 114 0,32-192 0,0-1 0,-2 0 0,-2-1 0,-23 40 0,27-55-120,9-14 66,0 0 0,0-1 0,0 1 0,-1-1-1,1 0 1,-1 0 0,0 0 0,0 0 0,-1 0 0,1-1 0,-1 1-1,0-1 1,0 0 0,0 0 0,0-1 0,0 1 0,-1-1 0,1 0 0,-1 0-1,1 0 1,-1-1 0,-8 2 0,1-1-6772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4.1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352 36 24575,'0'-1'0,"0"-1"0,-1 1 0,1 0 0,0 0 0,0-1 0,-1 1 0,1 0 0,0 0 0,-1-1 0,1 1 0,-1 0 0,0 0 0,1 0 0,-1 0 0,0 0 0,0 0 0,1 0 0,-1 0 0,0 0 0,0 0 0,0 1 0,0-1 0,0 0 0,-1 1 0,0-2 0,-2 1 0,-1-1 0,1 1 0,0 0 0,0 0 0,0 1 0,-1-1 0,1 1 0,-4 0 0,-4 0 0,0 1 0,0 1 0,0 0 0,0 0 0,-11 5 0,14-3 0,1 0 0,0 1 0,1 0 0,-1 0 0,1 1 0,0 0 0,0 0 0,1 1 0,0 0 0,0 0 0,0 0 0,1 1 0,0 0 0,-5 11 0,-6 16 0,1-1 0,-11 44 0,16-48 0,1 3 0,1 0 0,1 0 0,2 0 0,1 1 0,2-1 0,1 1 0,5 51 0,5-61-1365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4.7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138 0 24575,'135'17'0,"-89"-18"0,34 2 0,-75-1 0,1 1 0,-1 0 0,1 0 0,-1 0 0,1 1 0,-1 0 0,0 0 0,1 0 0,-1 1 0,8 5 0,-12-8 0,0 1 0,-1-1 0,1 1 0,0 0 0,0 0 0,-1 0 0,1-1 0,0 1 0,-1 0 0,1 0 0,-1 0 0,1 0 0,-1 0 0,0 0 0,1 0 0,-1 0 0,0 0 0,0 0 0,0 0 0,1 1 0,-1-1 0,0 0 0,-1 0 0,1 0 0,0 0 0,0 0 0,0 0 0,-1 0 0,1 0 0,0 0 0,-1 0 0,1 0 0,-1 0 0,1 0 0,-1 0 0,1 0 0,-1 0 0,0-1 0,1 1 0,-1 0 0,0 0 0,0-1 0,0 1 0,0 0 0,0-1 0,-1 1 0,-54 33 0,43-28 0,-68 38 0,-79 48 0,142-80 0,1 0 0,1 2 0,0 0 0,0 1 0,1 1 0,-18 24 0,31-37 0,0-1 0,0 1 0,0 0 0,0 0 0,1 0 0,-1 0 0,1 0 0,0 0 0,-1 0 0,2 1 0,-1-1 0,0 0 0,1 0 0,-1 1 0,1-1 0,0 1 0,0-1 0,0 0 0,0 1 0,1-1 0,0 0 0,-1 1 0,1-1 0,0 0 0,1 0 0,-1 0 0,0 0 0,1 0 0,0 0 0,0 0 0,0 0 0,0-1 0,0 1 0,0-1 0,1 1 0,-1-1 0,1 0 0,0 0 0,-1 0 0,1 0 0,0-1 0,0 1 0,0-1 0,1 0 0,-1 0 0,0 0 0,0 0 0,1 0 0,-1-1 0,0 1 0,6-1 0,57 5 0,1-3 0,110-11 0,-176 9-19,15-2-251,-1 0 1,0-1 0,0-1 0,15-5 0,-21 5-6557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5.5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102 1 24575,'-1'36'0,"2"0"0,1-1 0,2 1 0,1 0 0,18 61 0,-2-24 0,15 83 0,-8-27 0,-20-97 0,28 129 0,-36-156 0,0-1 0,0 1 0,0 0 0,-1-1 0,0 1 0,0-1 0,0 1 0,0-1 0,-1 1 0,1-1 0,-1 0 0,0 0 0,0 0 0,-1 0 0,1 0 0,-1 0 0,0 0 0,0-1 0,-7 7 0,-8 6 0,0-1 0,-36 22 0,23-16 0,-52 40-1365,60-44-5461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19.2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349 17 24575,'-1'-1'0,"1"0"0,-1 0 0,1 0 0,-1 0 0,1 0 0,-1 1 0,0-1 0,1 0 0,-1 1 0,0-1 0,0 0 0,0 1 0,1-1 0,-1 1 0,0-1 0,0 1 0,0-1 0,0 1 0,0 0 0,0-1 0,0 1 0,0 0 0,0 0 0,0 0 0,0 0 0,0 0 0,-1 0 0,-34-3 0,32 3 0,-90 3 0,85-2 0,0 0 0,1 1 0,-1 0 0,1 1 0,-1 0 0,1 0 0,0 0 0,-12 9 0,15-9 0,1 1 0,0 0 0,0 0 0,1 0 0,-1 1 0,1-1 0,0 1 0,0 0 0,0 0 0,1 0 0,-4 10 0,-15 66 0,15-56 0,-4 32 0,-5 78 0,11-98 0,2 156 0,3-107 0,0-72 17,0-1 0,1 1 1,0-1-1,1 0 0,1 0 0,5 13 0,-7-20-123,1 1 0,-1-1 0,1 0 0,1 0 0,-1 0 0,1 0-1,0-1 1,1 1 0,-1-1 0,1 0 0,0 0 0,0-1 0,9 6 0,-3-4-6720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28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320 89 24575,'-1'-3'0,"0"1"0,0 0 0,0-1 0,0 1 0,0 0 0,0 0 0,-1 0 0,1 0 0,-1 0 0,1 0 0,-1 0 0,0 1 0,0-1 0,0 0 0,0 1 0,0 0 0,0-1 0,-3 0 0,-41-23 0,45 25 0,-14-6 0,0 1 0,-1 1 0,1 0 0,-1 1 0,0 1 0,0 0 0,1 2 0,-1-1 0,0 2 0,-30 5 0,44-6 0,0 1 0,0 0 0,0 0 0,0 0 0,0 0 0,0 0 0,0 0 0,0 0 0,1 1 0,-1-1 0,1 1 0,-1-1 0,1 1 0,-1 0 0,1-1 0,0 1 0,0 0 0,0 0 0,0 0 0,0 0 0,0 0 0,1 0 0,-1 0 0,1 0 0,-1 0 0,1 0 0,0 4 0,-2 8 0,2 0 0,0 0 0,2 17 0,-1-10 0,0 21 0,12 81 0,-9-107 0,0-1 0,1 1 0,0-1 0,1 0 0,1-1 0,0 1 0,1-1 0,13 17 0,-15-23 0,0 1 0,1-1 0,0 0 0,0-1 0,1 0 0,0 0 0,0-1 0,18 11 0,-22-15 0,-1-1 0,1 0 0,0 0 0,0 0 0,0 0 0,0 0 0,0-1 0,0 0 0,0 0 0,0 0 0,0 0 0,0-1 0,0 1 0,0-1 0,0 0 0,0 0 0,0-1 0,0 1 0,0-1 0,-1 0 0,1 0 0,-1 0 0,1 0 0,-1 0 0,5-5 0,7-7-114,-1 0 1,-1 0-1,0-2 0,-1 1 0,-1-1 1,0-1-1,-1 0 0,-1-1 0,0 0 1,-2 0-1,7-21 0,-9 21-6712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28.7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24575,'3'0'0,"4"0"0,6 0 0,6 0 0,6 0 0,5 0 0,-1-3 0,3 0 0,0-1 0,-4-1 0,0-1 0,-3 1 0,-2 1 0,-2 2 0,-3 1 0,-4 0-8191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29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87 30 24575,'0'-1'0,"0"0"0,1 0 0,-1 0 0,0 0 0,0-1 0,0 1 0,-1 0 0,1 0 0,0 0 0,0 0 0,-1 0 0,1 0 0,0 0 0,-1 0 0,1 0 0,-1 0 0,1 1 0,-1-1 0,0 0 0,1 0 0,-1 0 0,0 1 0,0-1 0,1 0 0,-1 0 0,0 1 0,0-1 0,0 1 0,0-1 0,0 1 0,0-1 0,0 1 0,0 0 0,0-1 0,0 1 0,0 0 0,0 0 0,0 0 0,0 0 0,0 0 0,0 0 0,0 0 0,0 0 0,0 0 0,0 0 0,0 1 0,0-1 0,0 0 0,0 1 0,0-1 0,0 1 0,-1 0 0,-1 0 0,0 0 0,0 1 0,0-1 0,0 1 0,1 0 0,-1 0 0,1 0 0,-1 0 0,1 0 0,0 1 0,-1-1 0,1 1 0,1-1 0,-1 1 0,0 0 0,1-1 0,-3 6 0,-1 43 0,5-50 0,0 1 0,-1-1 0,1 1 0,0-1 0,0 1 0,0-1 0,0 1 0,1-1 0,-1 1 0,0-1 0,0 1 0,1-1 0,-1 1 0,1-1 0,0 0 0,-1 1 0,1-1 0,0 0 0,0 1 0,0-1 0,0 0 0,0 0 0,0 0 0,0 0 0,0 0 0,0 0 0,0 0 0,1 0 0,-1-1 0,2 2 0,-1-2 0,0-1 0,-1 1 0,1-1 0,0 0 0,0 1 0,0-1 0,0 0 0,-1 0 0,1 0 0,0 0 0,-1 0 0,1-1 0,-1 1 0,0 0 0,1-1 0,-1 1 0,0-1 0,0 1 0,0-1 0,0 0 0,0 0 0,0 1 0,0-1 0,0 0 0,-1 0 0,1 0 0,0-3 0,10-55 0,-9 40-1365,-2 2-5461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29.9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24575,'277'15'0,"-254"-14"-273,0-1 0,1-1 0,-1 0 0,25-6 0,-30 4-6553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10.5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616 16 24575,'-59'-15'0,"-288"14"0,338 2 0,0-1 0,0 1 0,0 1 0,0 0 0,0 0 0,0 1 0,0 0 0,1 1 0,0 0 0,-1 0 0,2 0 0,-1 1 0,0 0 0,1 1 0,0 0 0,0 0 0,1 1 0,-1-1 0,1 1 0,1 1 0,-1-1 0,2 1 0,-1 0 0,1 0 0,0 0 0,0 1 0,1-1 0,0 1 0,1 0 0,0 0 0,0 0 0,1 0 0,0 0 0,1 10 0,0-17 0,-2 25 0,1 0 0,1 0 0,1 0 0,7 32 0,-7-51 0,1-1 0,0 0 0,0-1 0,1 1 0,0 0 0,0-1 0,1 1 0,-1-1 0,1 0 0,1 0 0,-1-1 0,1 1 0,0-1 0,0 0 0,1 0 0,-1-1 0,1 1 0,0-1 0,0-1 0,12 6 0,17 7 0,7 2 0,1-1 0,62 17 0,-59-22 0,-30-7 0,1 0 0,0-1 0,0-1 0,0-1 0,22 1 0,-34-4 0,-1 1 0,1-1 0,-1 1 0,1-1 0,-1-1 0,1 1 0,-1 0 0,0-1 0,0 0 0,0 0 0,0-1 0,0 1 0,0-1 0,-1 1 0,1-1 0,-1 0 0,0-1 0,0 1 0,0 0 0,0-1 0,0 0 0,-1 0 0,0 0 0,4-8 0,1-5-273,-1 0 0,0-1 0,-1 0 0,2-19 0,-3 13-6553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0.3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24575,'0'312'-1365,"0"-296"-5461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0.7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271 156 24575,'-1'-8'0,"0"1"0,0-1 0,-1 1 0,0-1 0,0 1 0,0 0 0,-1 0 0,0 0 0,-1 0 0,0 0 0,0 0 0,0 1 0,-1 0 0,1 0 0,-12-10 0,13 13 0,-1 0 0,1 0 0,-1 0 0,1 0 0,-1 0 0,0 1 0,0 0 0,-1 0 0,1 0 0,0 0 0,-1 1 0,1-1 0,-1 1 0,1 0 0,-1 1 0,1-1 0,-1 1 0,0 0 0,1 0 0,-1 0 0,1 1 0,-1 0 0,0-1 0,1 2 0,-1-1 0,1 0 0,-6 4 0,5-2 0,0 1 0,0 1 0,1-1 0,-1 1 0,1-1 0,0 1 0,0 0 0,1 1 0,-1-1 0,1 1 0,1-1 0,-1 1 0,1 0 0,0 0 0,-3 10 0,-2 13 0,-6 56 0,13-81 0,-3 15 0,1 0 0,0 0 0,2 0 0,0 0 0,2-1 0,5 32 0,-7-49 0,1 1 0,-1-1 0,1 0 0,0 1 0,0-1 0,0 1 0,-1-1 0,1 0 0,1 0 0,-1 0 0,0 1 0,0-1 0,0 0 0,1 0 0,-1-1 0,0 1 0,1 0 0,-1 0 0,1-1 0,-1 1 0,1-1 0,1 1 0,1 0 0,0-1 0,0 1 0,-1-1 0,1 0 0,0 0 0,0-1 0,0 1 0,7-3 0,1 0 0,-1-1 0,0-1 0,0 0 0,20-12 0,-23 12-91,0 0 0,-1 0 0,1-1 0,-1 0 0,0 0 0,-1-1 0,0 0 0,0 0 0,0-1 0,-1 1 0,0-1 0,0 0 0,-1-1 0,6-14 0,-8 9-6735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1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1 187 24575,'0'-7'0,"2"0"0,-1 0 0,1 0 0,0 0 0,0 0 0,1 0 0,-1 1 0,2-1 0,-1 1 0,1 0 0,0 0 0,0 0 0,6-6 0,7-7 0,0 1 0,28-22 0,-44 39 0,-1 0 0,1 0 0,0 0 0,1 0 0,-1 0 0,0 0 0,0 1 0,0-1 0,0 0 0,0 1 0,1-1 0,-1 1 0,0-1 0,1 1 0,-1 0 0,0-1 0,1 1 0,-1 0 0,0 0 0,1 0 0,-1 0 0,3 1 0,-3-1 0,0 1 0,0 0 0,0 0 0,0 0 0,0 0 0,0 0 0,0 0 0,-1 0 0,1 0 0,0 0 0,-1 0 0,1 0 0,-1 1 0,1-1 0,-1 0 0,1 0 0,-1 1 0,0-1 0,1 2 0,0 11 0,0 1 0,-1-1 0,-2 22 0,1-20 0,1 2-103,-1-6-212,1-1-1,0 1 1,3 21-1,1-19-6510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1.5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1 24575,'4'1'0,"0"-1"0,-1 2 0,1-1 0,-1 0 0,1 1 0,-1 0 0,1 0 0,-1 0 0,0 0 0,0 0 0,0 1 0,0-1 0,0 1 0,-1 0 0,1 0 0,-1 0 0,0 0 0,2 4 0,2 1 0,0 1 0,-1 0 0,0 1 0,-1-1 0,5 16 0,-6-13 0,0 0 0,-1 0 0,-1-1 0,0 1 0,-1 0 0,0 0 0,-1 0 0,0 0 0,-1 0 0,0 0 0,-7 19 0,2-14 0,0-1 0,-1 0 0,-1 0 0,0-1 0,-1-1 0,-1 1 0,-13 13 0,-42 39-1365,57-59-5461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2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153 1 24575,'-6'-1'0,"0"2"0,0-1 0,1 0 0,-1 1 0,0 0 0,0 1 0,1-1 0,-1 1 0,1 0 0,-1 1 0,1-1 0,0 1 0,0 0 0,0 0 0,1 0 0,-1 1 0,1 0 0,-1 0 0,1 0 0,0 0 0,-5 9 0,4-4 0,0 0 0,1 0 0,0 1 0,0 0 0,1 0 0,1 0 0,0 0 0,0 0 0,1 0 0,0 1 0,1 15 0,-1 10-120,0-14 184,1 1-1,1-1 0,8 43 1,-8-60-120,-1-1 1,2 0-1,-1 0 1,0 0-1,1 0 1,0 0-1,0 0 1,0 0-1,0-1 1,0 1-1,1-1 1,0 1-1,0-1 1,0 0-1,0 0 1,0 0-1,0-1 0,1 1 1,-1-1-1,1 0 1,0 0-1,0 0 1,0 0-1,0-1 1,0 1-1,6 0 1,7 1-6771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2.4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94 24575,'0'-4'0,"1"0"0,0-1 0,1 1 0,-1 0 0,0 0 0,1 0 0,0 0 0,0 1 0,0-1 0,6-7 0,29-31 0,-35 45 0,0 0 0,0 1 0,0-1 0,0 1 0,0 0 0,-1 0 0,0-1 0,0 1 0,2 8 0,0 0 0,8 23-1365,-7-20-5461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2.8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24575,'3'0'0,"4"0"0,3 0 0,3 0 0,4 0 0,3 0 0,1 0 0,2 3 0,0 1 0,-1-1 0,1 0 0,0-1 0,-2-1 0,-1 0 0,-4-1-8191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3.1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150 0 24575,'-2'1'0,"1"-1"0,-1 0 0,0 1 0,1 0 0,-1-1 0,1 1 0,-1 0 0,1 0 0,0 0 0,-1 0 0,1 0 0,0 0 0,-1 0 0,1 0 0,0 1 0,0-1 0,0 0 0,0 1 0,1-1 0,-1 1 0,0-1 0,0 1 0,0 2 0,-15 44 0,12-34 0,-20 58-109,6-19-205,1 0 0,3 1 0,-11 87 0,24-126-6512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3.7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120 241 24575,'17'-166'0,"-17"157"0,0 1 0,0 0 0,-1 0 0,-1 0 0,-3-13 0,5 21 0,0-1 0,-1 0 0,1 1 0,0-1 0,0 0 0,-1 1 0,1-1 0,0 1 0,-1-1 0,1 1 0,-1-1 0,1 1 0,-1-1 0,1 1 0,-1-1 0,1 1 0,-1-1 0,1 1 0,-1 0 0,0-1 0,1 1 0,-1 0 0,1 0 0,-1-1 0,0 1 0,1 0 0,-1 0 0,-1 0 0,0 1 0,1-1 0,-1 1 0,0 0 0,0 0 0,1 0 0,-1 0 0,0 1 0,1-1 0,-1 0 0,1 1 0,0-1 0,0 1 0,-1-1 0,1 1 0,-1 2 0,-10 14 0,1 0 0,2 1 0,0 0 0,0 0 0,2 1 0,1 0 0,0 1 0,-3 25 0,4-9 0,1 0 0,3 0 0,5 69 0,-3-104 0,-1 0 0,1 0 0,-1-1 0,1 1 0,0 0 0,0 0 0,0 0 0,0-1 0,0 1 0,0 0 0,1-1 0,-1 1 0,0-1 0,1 0 0,-1 1 0,1-1 0,0 0 0,-1 0 0,1 0 0,0 0 0,0 0 0,-1 0 0,1-1 0,0 1 0,0 0 0,0-1 0,0 0 0,0 1 0,0-1 0,0 0 0,3 0 0,10 0 0,0 1 0,0-2 0,17-2 0,-20 1 0,-9 2 0,1-1 0,-1 0 0,1 0 0,-1 0 0,1 0 0,-1-1 0,0 1 0,1-1 0,-1 0 0,0 0 0,0 0 0,0 0 0,-1 0 0,1-1 0,0 1 0,-1-1 0,0 0 0,1 0 0,-1 0 0,0 0 0,-1 0 0,1 0 0,0-1 0,-1 1 0,0 0 0,0-1 0,0 0 0,1-6 0,1-10 0,-1-1 0,0 1 0,-2 0 0,-2-22 0,1 16 0,1 17 12,-1-1 0,0 0 0,0 1 0,-1-1 0,-1 1 0,1-1 0,-2 1 0,1 0 0,-7-12 0,7 17-77,1 0 1,0 1-1,-1-1 1,0 1-1,0-1 1,0 1-1,0 0 0,-1 0 1,1 1-1,-1-1 1,0 1-1,1-1 1,-1 1-1,0 0 0,0 1 1,-1-1-1,1 1 1,0 0-1,-1 0 1,1 0-1,0 0 1,-7 0-1,-3 1-6761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4.1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24575,'2'0'0,"8"0"0,3 0 0,4 0 0,1 0 0,0 0 0,0 0 0,-2 0-8191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14.6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24575,'11'1'0,"-1"0"0,1 0 0,-1 1 0,1 1 0,-1 0 0,0 0 0,0 1 0,-1 0 0,1 0 0,-1 1 0,0 1 0,0 0 0,0 0 0,-1 0 0,10 10 0,63 67-1365,-73-77-5461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4.7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150 0 24575,'6'30'0,"-5"-28"0,0 1 0,0-1 0,-1 0 0,1 0 0,-1 0 0,1 1 0,-1-1 0,0 0 0,0 0 0,0 1 0,0-1 0,0 0 0,0 0 0,-1 1 0,1-1 0,-1 0 0,0 0 0,0 0 0,1 1 0,-1-1 0,-2 2 0,-3 4 0,-1 0 0,0-1 0,0 0 0,-1 0 0,0-1 0,0 1 0,-1-2 0,0 1 0,1-1 0,-2-1 0,1 0 0,-15 5 0,10-3 0,-4 6 0,27-6 0,35-5 0,-11-9 65,46-15 0,20-6-1560,-73 24-5331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5.2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95 0 24575,'0'35'0,"0"18"0,-9 89 0,6-128 0,1 1 0,-2-1 0,1 1 0,-2-1 0,0 0 0,-1-1 0,0 1 0,-1-1 0,-1 0 0,-16 21 0,12-25 0,11-18 0,15-20 0,-2 19-1365,1 1-5461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5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17 24575,'-56'-14'0,"45"13"0,0 0 0,0 1 0,0 0 0,0 1 0,0 0 0,1 1 0,-1 1 0,0-1 0,1 1 0,-1 1 0,1 0 0,-11 6 0,16-6 0,-1 0 0,1 0 0,-1 0 0,1 1 0,0-1 0,1 1 0,-1 1 0,1-1 0,0 1 0,1-1 0,-1 1 0,1 0 0,0 0 0,0 1 0,1-1 0,0 0 0,0 1 0,0 0 0,1-1 0,-1 13 0,-1 55 0,8 111 0,-5-179-227,1 0-1,0 1 1,1-1-1,0 0 1,4 12-1,1-5-6598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6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24575,'2'1'0,"0"0"0,0 0 0,0 0 0,0 0 0,-1 0 0,1 0 0,0 1 0,-1-1 0,1 1 0,0-1 0,-1 1 0,0 0 0,1-1 0,-1 1 0,0 0 0,0 0 0,1 2 0,16 36 0,-17-36 0,0 0 0,0 1 0,0-1 0,0 0 0,0 1 0,-1-1 0,0 1 0,0-1 0,0 0 0,-1 1 0,1-1 0,-1 0 0,0 1 0,0-1 0,-1 0 0,1 0 0,-1 0 0,0 0 0,0 0 0,0 0 0,0 0 0,-1-1 0,0 1 0,0-1 0,0 0 0,0 0 0,0 0 0,0 0 0,-1 0 0,1-1 0,-6 3 0,-14 9 0,23-13 0,0-1 0,0 0 0,0 0 0,0 1 0,0-1 0,0 0 0,0 1 0,0-1 0,0 0 0,0 0 0,1 1 0,-1-1 0,0 0 0,0 0 0,0 1 0,0-1 0,1 0 0,-1 0 0,0 1 0,0-1 0,1 0 0,-1 0 0,0 0 0,0 0 0,1 1 0,-1-1 0,0 0 0,0 0 0,1 0 0,-1 0 0,0 0 0,1 0 0,-1 0 0,0 0 0,0 0 0,1 0 0,-1 0 0,0 0 0,1 0 0,-1 0 0,55 2 0,-42-2 0,337-2-1365,-335 2-5461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37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1 124 24575,'0'-3'0,"0"0"0,1 0 0,-1 0 0,1 0 0,0 1 0,0-1 0,0 0 0,0 1 0,0-1 0,0 0 0,1 1 0,0 0 0,-1-1 0,1 1 0,0 0 0,0 0 0,0 0 0,0 0 0,0 0 0,1 0 0,-1 1 0,0-1 0,1 1 0,-1-1 0,6-1 0,8-3 0,1 1 0,0 0 0,24-3 0,12-4 0,38-10-1365,-76 18-5461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21.8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 24575,'53'0'0,"72"9"0,-109-7 0,0 1 0,0 1 0,0 0 0,0 2 0,-1-1 0,1 2 0,-1 0 0,23 16 0,-35-21 0,0 1 0,-1 0 0,1 0 0,-1 0 0,0 0 0,0 0 0,0 0 0,0 1 0,-1-1 0,1 1 0,-1-1 0,0 1 0,0 0 0,0-1 0,-1 1 0,1 0 0,-1 0 0,0-1 0,0 1 0,0 0 0,0 0 0,-1 0 0,-1 5 0,1-1 0,-1 1 0,0-1 0,-1 0 0,0 0 0,0 0 0,-1 0 0,1 0 0,-2-1 0,-7 11 0,5-10 0,0-1 0,-1 0 0,0 0 0,-1 0 0,0-1 0,0 0 0,0-1 0,-12 6 0,-9 1 0,-43 11 0,-2 1 0,65-21 0,3-1 0,1 0 0,-1 0 0,1 1 0,0 0 0,-1 0 0,1 0 0,-8 8 0,14-11 0,0 1 0,1 0 0,0-1 0,-1 1 0,1-1 0,-1 1 0,1 0 0,0-1 0,-1 1 0,1-1 0,0 0 0,0 1 0,-1-1 0,1 0 0,0 1 0,0-1 0,0 0 0,-1 0 0,1 0 0,0 1 0,0-1 0,0 0 0,0 0 0,-1 0 0,1-1 0,2 1 0,25 2 0,91-3-1365,-92 1-5461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22.3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24575,'32'1'0,"0"0"0,0 3 0,0 0 0,0 2 0,57 19 0,-87-25-62,1 1 0,0 0 0,0 0 0,-1 1 0,1-1 0,-1 1 0,1-1 0,-1 1 0,1 0 0,-1 0 0,0-1 0,0 2-1,0-1 1,0 0 0,0 0 0,-1 1 0,1-1 0,-1 1 0,1-1 0,-1 1 0,1 3 0,1 6-6764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22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24575,'0'1'0,"1"0"0,-1 1 0,1-1 0,-1 0 0,1 1 0,0-1 0,-1 0 0,1 0 0,0 1 0,0-1 0,0 0 0,0 0 0,0 0 0,0 0 0,0 0 0,0 0 0,1-1 0,-1 1 0,0 0 0,0 0 0,1-1 0,-1 1 0,0-1 0,1 1 0,-1-1 0,1 0 0,2 1 0,43 5 0,-45-6 0,42 3-116,47 1-508,146 28-1,-214-27-6201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4:40.0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24575,'53'-1'0,"17"1"0,102 11 0,39 29 0,-264-44 0,-90 5 0,46 2 0,-34-3-1365,117 0-5461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25.4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15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579 11 24575,'0'0'0,"0"-1"0,0 1 0,0 0 0,0-1 0,0 1 0,0 0 0,0-1 0,0 1 0,0 0 0,0-1 0,0 1 0,0 0 0,0-1 0,0 1 0,-1 0 0,1-1 0,0 1 0,0 0 0,0-1 0,-1 1 0,1 0 0,0-1 0,0 1 0,-1 0 0,1 0 0,0-1 0,0 1 0,-1 0 0,1 0 0,0 0 0,-1 0 0,1-1 0,0 1 0,-1 0 0,1 0 0,0 0 0,-1 0 0,-16 6 0,-10 14 0,-20 35 0,28-32 0,-34 33 0,-144 108 0,75-63 0,113-94-97,1 2-1,0-1 1,1 1-1,0 0 1,0 0-1,1 1 1,0 0-1,1 0 1,0 1-1,1-1 1,0 1-1,0 0 0,-3 20 1,4-13-6729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25.8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4 0,0 3 0,0-1-8191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26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4 0,0 3 0,0 2 0,0 1 0,0 1 0,0 0 0,0 1 0,0-1 0,0 0 0,0 0 0,0-1 0,0 1 0,0-1 0,0-2-8191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26.9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 1 24575,'1'8'0,"-1"0"0,0 0 0,-1 1 0,1-1 0,-1 0 0,-1 0 0,0 0 0,0 0 0,-1 0 0,1 0 0,-2 0 0,1-1 0,-1 0 0,0 1 0,-1-1 0,0-1 0,0 1 0,0-1 0,-1 0 0,0 0 0,0 0 0,0-1 0,-8 5 0,8-5 0,2-3 0,0 1 0,1-1 0,-1 1 0,1 0 0,0 0 0,0 0 0,-4 6 0,7-8 0,0-1 0,-1 0 0,1 1 0,0-1 0,0 0 0,0 1 0,0-1 0,0 0 0,0 1 0,0-1 0,0 1 0,0-1 0,0 0 0,0 1 0,0-1 0,0 0 0,1 1 0,-1-1 0,0 0 0,0 1 0,0-1 0,0 0 0,1 1 0,-1-1 0,0 0 0,0 0 0,1 1 0,-1-1 0,0 0 0,0 0 0,1 0 0,-1 1 0,0-1 0,1 0 0,27 7 0,205-4 0,-131-5 0,-66-1-1365,-25 0-5461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27.3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0 24575,'-3'3'0,"0"3"0,-1 4 0,1 3 0,-2 2 0,0 4 0,1 2 0,-2-3 0,0-1 0,2-2 0,0 0 0,2-2-8191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27.6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 1 24575,'2'0'0,"5"0"0,-3 2 0,-1 5 0,-4 0 0,-3 2 0,1 3 0,-3-2 0,0 1 0,-2-1 0,-3-3 0,-1 1 0,0-2-8191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28.3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167 1 24575,'0'0'0,"0"0"0,1 0 0,-1 1 0,1-1 0,-1 0 0,1 1 0,-1-1 0,1 0 0,-1 1 0,0-1 0,1 0 0,-1 1 0,0-1 0,1 1 0,-1-1 0,0 1 0,0-1 0,0 1 0,1-1 0,-1 1 0,0-1 0,0 1 0,0-1 0,0 1 0,0-1 0,0 1 0,0-1 0,0 1 0,0-1 0,0 1 0,0-1 0,0 1 0,0-1 0,0 1 0,0-1 0,-1 1 0,1-1 0,0 1 0,0-1 0,-1 1 0,1-1 0,0 1 0,-1-1 0,0 1 0,-11 27 0,11-27 0,-40 71 0,17-33 0,-26 61 0,39-74 0,6-15 0,-1 0 0,2 0 0,0 0 0,0 1 0,-3 21 0,7-31 0,0 0 0,0 0 0,0 0 0,0 1 0,0-1 0,1 0 0,-1 0 0,1 0 0,-1 0 0,1 0 0,0 0 0,0 0 0,0 0 0,0 0 0,0-1 0,0 1 0,0 0 0,1 0 0,-1-1 0,1 1 0,-1-1 0,1 1 0,-1-1 0,1 0 0,0 0 0,0 0 0,0 0 0,0 0 0,0 0 0,0 0 0,0-1 0,0 1 0,0 0 0,0-1 0,0 0 0,0 0 0,0 1 0,0-1 0,3-1 0,58 5 0,77-6 0,-30-1 0,-108 3-4,0 0 1,0 0-1,0 0 0,0 0 0,0 0 0,0 0 0,0-1 1,0 1-1,0-1 0,0 1 0,0-1 0,0 0 0,0 0 1,0 0-1,-1 0 0,1 0 0,0 0 0,-1 0 0,1-1 1,1-1-1,-2 1 14,0 1 0,-1-1 0,1 1 0,-1-1 0,1 1 0,-1-1 0,1 0 0,-1 1 0,0-1 0,0 1 0,0-1 0,0 0 0,0 1 0,0-1 0,-1 0 0,1 1 0,0-1 0,-1 1 0,0-4 0,-1 1-103,0-1 0,-1 1 1,1 0-1,-1 0 0,0 0 0,0 0 0,0 0 0,0 0 1,-1 1-1,1-1 0,-1 1 0,0 0 0,0 0 1,0 1-1,-9-5 0,-2 3-6733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29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24575,'0'3'0,"3"1"0,3-1 0,7 0 0,4-1 0,2-1 0,0 0 0,0-1 0,2 0 0,1 0 0,-1 0 0,-2 0 0,-3-1-8191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0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24575,'0'3'0,"0"4"0,0 3 0,0 3 0,0 2 0,0 1 0,0 1 0,0-3-8191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2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808 1 24575,'-16'1'0,"-1"1"0,0 1 0,1 0 0,-28 10 0,-32 7 0,-109-3 0,111-12 0,-165-2 45,131-4-1455,93 1-5416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5.4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751 19 24575,'-2'-3'0,"-1"1"0,0 1 0,0-1 0,0 0 0,0 1 0,0-1 0,-1 1 0,1 0 0,0 0 0,-1 0 0,1 1 0,-1-1 0,-3 1 0,-52-1 0,38 2 0,-579 0-1365,578-1-5461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11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1043 335 24575,'-27'-28'0,"-1"0"0,-2 2 0,0 1 0,-2 1 0,-1 2 0,0 2 0,-2 0 0,-38-14 0,2 8 0,-1 3 0,-84-16 0,112 31 0,0 2 0,-1 2 0,0 2 0,-88 7 0,130-4 0,-1 1 0,1-1 0,0 1 0,0-1 0,0 1 0,0 0 0,0 0 0,0 0 0,0 0 0,1 1 0,-1-1 0,1 1 0,-1 0 0,1-1 0,0 1 0,0 0 0,1 0 0,-1 1 0,0-1 0,-1 6 0,-5 11 0,1 0 0,-5 24 0,11-39 0,-9 41 0,2 1 0,-3 81 0,12 98 0,2-82 0,-3-132 0,1 1 0,1 0 0,0 0 0,0-1 0,1 1 0,1-1 0,0 0 0,1 0 0,0 0 0,1 0 0,8 12 0,-3-8 0,1 0 0,1-1 0,0 0 0,1-1 0,0-1 0,30 21 0,-15-15 0,1-1 0,1-2 0,0-1 0,1-1 0,0-2 0,1-1 0,1-2 0,37 6 0,-41-10 0,0 0 0,0-3 0,1 0 0,-1-2 0,1-1 0,34-7 0,-62 7 6,1 0-1,-1 0 1,0 0-1,0-1 0,0 0 1,0 1-1,0-1 1,0 0-1,-1-1 1,1 1-1,-1 0 1,1-1-1,-1 1 0,0-1 1,0 0-1,0 0 1,0 0-1,0 0 1,-1 0-1,0 0 1,2-5-1,1-5-302,-1 0 0,0 1 0,-1-1 0,0-16 0,0-6-6529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5.7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6.1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24575,'2'0'0,"8"0"0,3 0 0,4 0 0,4 0 0,1 0 0,2 0 0,1 0 0,1 0 0,2 0 0,1 0 0,-1 0 0,-5 0-8191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6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24575,'2'0'0,"5"0"0,3 0 0,3 0 0,2 0 0,1 0 0,1 0 0,0 0 0,0 0 0,0 0 0,0 0 0,0 0 0,0 0 0,0 0 0,-1 0 0,0 0 0,1 0 0,-4 0-8191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08:36.9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24575,'3'0'0,"4"0"0,3 0 0,3 0 0,2 0 0,1 0 0,1 0 0,0 0 0,3 0 0,3 0 0,2 2 0,1 2 0,-1 0 0,1-2 0,2 0 0,-1 0 0,-6-2-8191</inkml:trace>
  <inkml:trace contextRef="#ctx0" brushRef="#br0" timeOffset="1">1006 17 24575,'6'0'0,"4"0"0,7 0 0,2 0 0,5 0 0,0 0 0,-1 0 0,-2 0 0,-1 0 0,-1 0 0,1 0 0,-2 0-8191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5:38.2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11222 660 24575,'-17'-15'0,"0"1"0,-1 1 0,0 0 0,-1 1 0,0 1 0,-1 1 0,0 1 0,-29-10 0,-24-2 0,-82-15 0,110 27 0,-582-99 48,144 28-579,-418-74 410,-8 53 145,-835 66-24,1220 73 281,3 34 18,499-69-299,-771 62 0,341-64 0,-146 8 0,422 14 0,-239 60 0,335-65 0,42-8 0,1 1 0,0 2 0,1 2 0,0 1 0,2 2 0,-65 43 0,33-17 0,-3-3 0,-1-3 0,-143 55 0,47-29 0,-145 45 0,263-97 0,10-4 0,0 2 0,1 2 0,0 1 0,1 1 0,0 2 0,-36 23 0,28-5 0,2 1 0,1 2 0,-55 65 0,47-48 0,-67 56 0,45-53 0,-74 65 0,130-106 0,0 0 0,0 1 0,2 1 0,0 0 0,-16 32 0,-42 108 0,15-30 0,42-102 0,1 1 0,1 0 0,2 1 0,1 1 0,1-1 0,2 1 0,0 1 0,-2 50 0,10 343 0,-23 396 0,7-205 0,17-386 0,-5-77 0,-2-38 0,23 211 0,-4-258 0,3 0 0,2-2 0,58 123 0,-11-29 0,9 62 0,51 119 0,-117-317 0,1-1 0,1 0 0,1-1 0,17 22 0,-21-32 0,1 0 0,0-1 0,0 0 0,1 0 0,0-1 0,0-1 0,1 0 0,23 10 0,47 14-273,1-4 0,2-4 0,1-3 0,117 11 0,-109-20-6553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5:39.6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24575,'8'7'0,"1"-1"0,-1 0 0,1 0 0,0 0 0,0-2 0,1 1 0,-1-1 0,1 0 0,0-1 0,0 0 0,0-1 0,15 2 0,19 0 0,72-1 0,-73-3 0,939-48 0,-98-6 0,-815 54-1365,-11 1-5461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6:03.6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367 80 24575,'1'-3'0,"-1"0"0,0 0 0,0 0 0,0 0 0,0 0 0,0 0 0,-1 0 0,0 0 0,1 0 0,-1 1 0,0-1 0,0 0 0,-1 0 0,1 1 0,0-1 0,-1 0 0,0 1 0,1 0 0,-1-1 0,0 1 0,0 0 0,-1 0 0,1 0 0,0 0 0,-1 0 0,1 1 0,-1-1 0,1 1 0,-1 0 0,0 0 0,0-1 0,1 2 0,-1-1 0,0 0 0,0 1 0,0-1 0,-4 1 0,-2 0 0,-1 0 0,0 1 0,1 1 0,-1-1 0,1 2 0,0-1 0,0 1 0,0 1 0,0-1 0,-10 7 0,6-3 0,-4 2 0,0 0 0,0 1 0,1 1 0,0 0 0,1 1 0,1 1 0,-15 16 0,24-22 0,1 1 0,0 0 0,0 0 0,1 1 0,0-1 0,1 0 0,-1 1 0,1 0 0,1 0 0,-1 14 0,1 5 0,1 0 0,4 30 0,-3-53 0,0 0 0,1 0 0,-1 0 0,1 0 0,0-1 0,1 1 0,-1 0 0,1-1 0,0 0 0,0 1 0,0-1 0,1-1 0,-1 1 0,1 0 0,0-1 0,0 0 0,1 0 0,-1 0 0,0 0 0,1-1 0,0 1 0,-1-1 0,8 2 0,3 1 0,0 0 0,-1-2 0,2 1 0,-1-2 0,0 0 0,26 0 0,4-1 0,-28 0 0,0-1 0,0 0 0,0-1 0,21-5 0,-34 5 0,-1-1 0,0 1 0,0-1 0,0 0 0,-1 0 0,1 0 0,0-1 0,-1 1 0,1 0 0,-1-1 0,0 0 0,0 0 0,0 1 0,0-1 0,-1 0 0,1-1 0,-1 1 0,1 0 0,-1 0 0,0-1 0,0-3 0,15-28 0,-11 25 0,-1 0 0,0 0 0,-1 0 0,0 0 0,-1 0 0,0-1 0,1-16 0,0 5 0,-1 8 0,0 0 0,-1 0 0,-1-1 0,-1-19 0,0 29 0,0 0 0,0 1 0,0-1 0,0 0 0,-1 1 0,0-1 0,0 1 0,0 0 0,-1-1 0,1 1 0,-1 0 0,0 0 0,0 1 0,0-1 0,-1 1 0,-4-5 0,-2 0-1365,2 0-5461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6:31.6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287 97 24575,'0'-4'0,"0"1"0,0 0 0,0-1 0,0 1 0,0 0 0,-1-1 0,0 1 0,0 0 0,0 0 0,0-1 0,0 1 0,0 0 0,-1 0 0,-2-3 0,2 4 0,-1 0 0,1 0 0,0 1 0,-1-1 0,1 1 0,-1 0 0,0 0 0,0 0 0,1 0 0,-1 0 0,0 0 0,0 1 0,0-1 0,0 1 0,0 0 0,-5 0 0,-18-1 0,-67 1 0,87 1 0,0-1 0,0 1 0,0 0 0,0 0 0,0 1 0,0 0 0,0 0 0,0 0 0,1 1 0,-1-1 0,-8 8 0,11-8 0,1 1 0,-1 1 0,1-1 0,0 0 0,0 1 0,0-1 0,1 1 0,-1-1 0,1 1 0,0 0 0,0-1 0,0 1 0,0 0 0,1 0 0,-1 6 0,4 70 0,0-40 0,-3-26 0,1 0 0,0 0 0,1-1 0,0 1 0,1 0 0,1-1 0,0 0 0,1 0 0,0 0 0,11 18 0,-9-18 0,0 0 0,1-1 0,0 0 0,17 17 0,-20-24 0,0 0 0,0-1 0,0 0 0,1 0 0,0 0 0,0-1 0,0 0 0,0 0 0,0 0 0,1-1 0,-1 0 0,8 1 0,30 8 0,-27-5 0,1-2 0,-1 0 0,1-1 0,26 0 0,-40-3 0,0 0 0,0 0 0,-1 0 0,1-1 0,0 1 0,-1-1 0,1 0 0,-1 0 0,1-1 0,-1 1 0,1-1 0,-1 1 0,0-1 0,0 0 0,0-1 0,0 1 0,0 0 0,0-1 0,0 1 0,-1-1 0,0 0 0,1 0 0,-1 0 0,0 0 0,0-1 0,2-6 0,0-4 0,-1-1 0,-1 0 0,0 0 0,-1 0 0,-1 0 0,0 0 0,-4-24 0,1-17 0,3 39 0,-2 0 0,0 1 0,0-1 0,-2 0 0,0 1 0,-1 0 0,0 0 0,-2 1 0,1-1 0,-2 1 0,0 0 0,-18-22 0,-13-22-1365,27 46-5461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6:44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352 80 24575,'-3'-2'0,"0"0"0,0 0 0,0 0 0,0 1 0,0-1 0,0 1 0,-1 0 0,1 0 0,0 0 0,-1 0 0,1 0 0,-1 1 0,-3 0 0,-54 0 0,39 0 0,1 0 0,9 0 0,0 0 0,0 0 0,0 1 0,1 1 0,-16 4 0,23-5 0,0 1 0,0-1 0,0 1 0,1 0 0,-1 0 0,1 1 0,0-1 0,0 1 0,-1 0 0,2 0 0,-1 0 0,0 0 0,1 0 0,-1 1 0,1-1 0,0 1 0,0-1 0,0 1 0,-1 5 0,-12 28 0,-13 55 0,25-82 0,1 1 0,0 0 0,1 0 0,0 0 0,0 0 0,1 0 0,1 1 0,0-1 0,1 0 0,3 12 0,-2-14 0,1 0 0,1 0 0,-1 0 0,1-1 0,1 0 0,0 0 0,0 0 0,0-1 0,15 13 0,6 3 0,42 26 0,-24-18 0,-40-28 0,1 0 0,0 0 0,0-1 0,0 0 0,0 0 0,0 0 0,0-1 0,1 0 0,-1 0 0,1-1 0,-1 0 0,0 0 0,1 0 0,-1-1 0,13-2 0,-9 1 0,1-1 0,-1 0 0,0 0 0,0-1 0,0 0 0,0-1 0,0 0 0,15-11 0,-19 9 0,0-1 0,0 0 0,0 0 0,-1 0 0,0-1 0,-1 0 0,0 0 0,0 0 0,-1 0 0,0 0 0,2-12 0,10-25 0,-10 29 0,-1 0 0,-1-1 0,0 0 0,-2 1 0,0-1 0,-1 0 0,-3-27 0,1-12 0,1 47-18,0-1-1,-1 0 0,0 1 0,-1-1 1,0 1-1,-1 0 0,0 0 1,0 0-1,-1 0 0,-1 1 1,-7-11-1,-6-12-1122,12 19-5685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7:02.9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0 258 24575,'3'0'0,"0"-1"0,-1 1 0,1-1 0,-1 0 0,1 0 0,-1 0 0,1 0 0,-1 0 0,0-1 0,0 1 0,0-1 0,1 0 0,-2 1 0,1-1 0,0 0 0,0 0 0,0 0 0,-1 0 0,3-5 0,26-51 0,-24 45 0,59-133 0,-65 146 0,0 0 0,0-1 0,0 1 0,0 0 0,0-1 0,0 1 0,0 0 0,0-1 0,0 1 0,0 0 0,0 0 0,0-1 0,0 1 0,1 0 0,-1-1 0,0 1 0,0 0 0,0 0 0,0-1 0,1 1 0,-1 0 0,0 0 0,0-1 0,0 1 0,1 0 0,-1 0 0,0 0 0,0 0 0,1-1 0,-1 1 0,0 0 0,1 0 0,-1 0 0,0 0 0,0 0 0,1 0 0,-1 0 0,0 0 0,1 0 0,-1 0 0,0 0 0,1 0 0,-1 0 0,0 0 0,0 0 0,1 0 0,-1 0 0,0 0 0,1 0 0,-1 0 0,0 1 0,0-1 0,1 0 0,-1 0 0,1 1 0,4 23 0,-3 38 0,-2-61 0,2 123 0,-5 120 0,-3-218-1365,2-16-5461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4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24575,'0'3'0,"3"0"0,3 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7:03.3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24575,'414'8'109,"34"1"-1583,-430-9-5352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15.3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24575,'1212'75'0,"-801"-38"0,314 58 0,-479-57 0,367 13 0,2-51 0,-521-2 0,171-28 0,-239 22-1365,-18 4-5461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38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42.5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345 82 24575,'0'-3'0,"0"0"0,0-1 0,-1 1 0,1 0 0,0 0 0,-1-1 0,0 1 0,0 0 0,0 0 0,0 0 0,-1 0 0,1 0 0,-1 0 0,1 0 0,-1 0 0,0 1 0,0-1 0,0 0 0,-1 1 0,1 0 0,-1 0 0,1 0 0,-1 0 0,0 0 0,0 0 0,1 1 0,-1-1 0,0 1 0,-1 0 0,1 0 0,0 0 0,0 0 0,0 0 0,-1 1 0,1-1 0,0 1 0,-1 0 0,-3 1 0,-5-1 0,1 1 0,0 0 0,0 1 0,0 0 0,0 1 0,0 0 0,0 1 0,1 0 0,-1 1 0,-11 7 0,9-5 0,1 2 0,0-1 0,1 1 0,0 1 0,0 0 0,1 1 0,-16 21 0,23-27 0,0 0 0,0 0 0,1 1 0,-1-1 0,1 1 0,1-1 0,-1 1 0,1 0 0,0 0 0,0 0 0,0 0 0,1 0 0,0 0 0,0 0 0,1 0 0,0 0 0,0 0 0,0-1 0,0 1 0,1 0 0,4 8 0,-3-6 0,1-1 0,0 0 0,0-1 0,1 1 0,0-1 0,0 1 0,0-1 0,1-1 0,0 1 0,0-1 0,0 0 0,1-1 0,-1 1 0,1-1 0,0 0 0,1-1 0,-1 0 0,16 4 0,-9-3 0,0-2 0,0 0 0,0 0 0,0-1 0,0-1 0,1 0 0,-1-2 0,0 1 0,0-1 0,14-5 0,-20 5 8,0-1 0,0 0 0,0-1 0,-1 0 0,1 0 0,-1-1 0,0 1 0,0-2 0,-1 1 0,1-1 0,-1 0 0,-1 0 0,1 0 0,5-9 0,-8 11-58,-1 0 1,0 1-1,0-1 1,0 0-1,-1 0 1,1 0-1,-1 0 1,0-1-1,0 1 1,0 0-1,-1 0 1,1-1-1,-1 1 1,0 0-1,0-1 1,-1 1-1,1 0 1,-1 0-1,0-1 1,0 1-1,0 0 1,-1 0-1,1 0 1,-1 0-1,0 0 1,-1 0-1,1 1 1,0-1-1,-5-4 1,-3-2-6777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48.8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1 149 24575,'2'0'0,"1"-1"0,-1 0 0,1 0 0,-1 0 0,0 0 0,1 0 0,-1 0 0,0-1 0,0 1 0,0-1 0,0 0 0,0 1 0,0-1 0,0 0 0,-1 0 0,1 0 0,-1 0 0,1-1 0,-1 1 0,0 0 0,0 0 0,1-4 0,23-60 0,-22 57 0,-2 6 0,-1 0 0,1 0 0,1 0 0,-1 1 0,0-1 0,1 0 0,-1 1 0,1-1 0,0 1 0,2-3 0,-4 5 0,0-1 0,0 1 0,0 0 0,1 0 0,-1 0 0,0 0 0,0 0 0,0 0 0,1 0 0,-1 0 0,0 0 0,0 0 0,0 0 0,1 0 0,-1 0 0,0 0 0,0 0 0,0 0 0,1 0 0,-1 0 0,0 0 0,0 0 0,0 0 0,0 1 0,1-1 0,-1 0 0,0 0 0,0 0 0,0 0 0,0 0 0,1 0 0,-1 1 0,0-1 0,0 0 0,0 0 0,0 0 0,0 0 0,0 1 0,0-1 0,0 0 0,0 0 0,1 0 0,-1 1 0,0-1 0,3 23 0,-1-1 0,-1 0 0,-1 0 0,-1 0 0,-1 0 0,-2 0 0,0-1 0,0 0 0,-2 1 0,-9 20 0,9-27 26,2 1 0,0-1 0,0 1 0,-1 18 0,-8 35-1521,9-55-5331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49.2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 24575,'200'2'0,"247"-7"0,-306-16-416,-116 16-533,-8 2-5877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51.2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14 176 24575,'0'-15'0,"0"0"0,1-1 0,1 1 0,4-17 0,-5 26 0,1 0 0,1 1 0,-1-1 0,1 1 0,0 0 0,0-1 0,0 1 0,1 1 0,-1-1 0,1 0 0,0 1 0,1 0 0,8-6 0,-13 9 0,1 1 0,-1-1 0,1 1 0,-1-1 0,1 1 0,0-1 0,-1 1 0,1-1 0,0 1 0,-1 0 0,1 0 0,0-1 0,-1 1 0,1 0 0,0 0 0,0 0 0,-1 0 0,1 0 0,0 0 0,0 0 0,0 0 0,-1 0 0,1 0 0,0 0 0,0 0 0,-1 0 0,1 1 0,0-1 0,-1 0 0,1 1 0,0-1 0,1 1 0,-1 1 0,0 0 0,1 0 0,-1 0 0,0 0 0,0 0 0,0 0 0,0 0 0,-1 0 0,1 0 0,0 0 0,-1 4 0,4 65 0,-4-67 0,-3 39 0,-1 0 0,-3-1 0,-2 0 0,-1 0 0,-18 47 0,16-51-60,9-26-126,-1 0-1,0-1 1,0 1-1,-1-1 1,0 0-1,-11 16 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51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24575,'727'0'-1365,"-708"0"-5461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53.1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1 164 24575,'0'-5'0,"0"0"0,0 0 0,1 1 0,0-1 0,-1 0 0,2 1 0,-1-1 0,0 1 0,1-1 0,0 1 0,0 0 0,0 0 0,4-5 0,2 0 0,-1 1 0,1 0 0,1 1 0,11-9 0,-6 5 0,-4 3 0,-6 4 0,1 0 0,0 0 0,0 1 0,0 0 0,0 0 0,7-3 0,-11 5 0,0 1 0,0 0 0,-1 0 0,1 0 0,0-1 0,0 1 0,0 0 0,-1 0 0,1 0 0,0 0 0,0 0 0,0 1 0,-1-1 0,1 0 0,0 0 0,0 1 0,0-1 0,-1 0 0,1 1 0,0-1 0,0 1 0,0 0 0,1 1 0,-1-1 0,0 0 0,-1 1 0,1-1 0,0 1 0,0-1 0,-1 1 0,1 0 0,-1-1 0,1 1 0,-1-1 0,1 1 0,-1 2 0,4 49 0,-2-1 0,-5 59 0,-1-2 0,6-53 0,0-36 0,-1-1 0,-1 1 0,-1 0 0,-6 33 0,5-47-151,-1 1-1,0-1 0,0 0 0,0 0 1,-1 0-1,0 0 0,0-1 1,-8 9-1,3-5-6674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53.4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99 24575,'14'-1'0,"-1"-1"0,1-1 0,-1 0 0,0-1 0,20-8 0,2 0 0,23-4 22,1 2 0,1 3 0,80-4 0,183 9-760,-247 7 23,-56-1-6111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0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509 12 24575,'0'-1'0,"0"1"0,0-1 0,0 1 0,0-1 0,0 1 0,-1 0 0,1-1 0,0 1 0,0-1 0,0 1 0,0-1 0,-1 1 0,1-1 0,0 1 0,0 0 0,-1-1 0,1 1 0,0 0 0,-1-1 0,1 1 0,0 0 0,-1-1 0,1 1 0,0 0 0,-1 0 0,1-1 0,-1 1 0,1 0 0,-1 0 0,1 0 0,0 0 0,-1-1 0,1 1 0,-1 0 0,1 0 0,-1 0 0,1 0 0,-1 0 0,1 0 0,-1 0 0,1 0 0,-1 1 0,1-1 0,0 0 0,-1 0 0,1 0 0,-1 0 0,1 1 0,-1-1 0,1 0 0,0 0 0,-1 1 0,1-1 0,0 0 0,-1 1 0,1-1 0,0 0 0,-1 1 0,1 0 0,-25 18 0,-3 16 0,2 1 0,-31 53 0,-22 32 0,-156 161 0,206-246-1365,20-21-5461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4.4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24575,'0'2'0,"3"5"0,1 3 0,0 3 0,-1 2 0,-1 1 0,-1 1 0,0 0 0,-1 1 0,0-1 0,0 0 0,0-1 0,-1 1 0,1-3-8191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8:58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18 24575,'-3'0'0,"-4"0"0,3 0 0,4-3 0,11 0 0,12-1 0,10 1 0,8 1 0,6 1 0,0 0 0,-2 1 0,-6 0 0,-5 0 0,-7 3 0,-8 1-8191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01.2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1 213 24575,'2'0'0,"8"-3"0,6-4 0,5-3 0,3-3 0,3 1 0,9-3 0,7-2 0,3-4 0,4 2 0,1-1 0,-3-1 0,0 4 0,-4 5 0,-6 1 0,-6 2 0,-9 4-8191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01.9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1 116 24575,'0'2'0,"3"2"0,6-1 0,8 0 0,3-3 0,4-9 0,7-6 0,3-8 0,4-5 0,5-1 0,-6 5-8191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20.8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1222 86 24575,'-424'-7'0,"6"-35"0,332 28-455,0 3 0,-101 0 0,166 11-6371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3.0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350 150 24575,'0'-22'0,"1"15"0,-1 0 0,0 0 0,0-1 0,-1 1 0,0 0 0,-3-12 0,3 17 0,0-1 0,0 1 0,-1 0 0,1 0 0,-1 1 0,1-1 0,-1 0 0,1 0 0,-1 1 0,0-1 0,0 1 0,0-1 0,0 1 0,0 0 0,0 0 0,0 0 0,0 0 0,0 0 0,-1 0 0,1 1 0,0-1 0,-1 1 0,1-1 0,-5 1 0,-7-1 0,0 0 0,-1 1 0,1 0 0,0 1 0,0 1 0,-1 0 0,1 1 0,1 1 0,-1 0 0,-15 7 0,22-8 0,0 0 0,1 1 0,-1-1 0,1 2 0,0-1 0,0 1 0,0-1 0,1 2 0,0-1 0,0 1 0,0-1 0,1 1 0,-1 1 0,1-1 0,1 0 0,-1 1 0,1 0 0,0 0 0,1 0 0,-3 14 0,0 2 0,1-4 0,0 0 0,1 1 0,1-1 0,1 0 0,1 1 0,0-1 0,1 1 0,7 30 0,-7-47 0,1 0 0,0 0 0,0 0 0,0 0 0,0 0 0,0 0 0,0-1 0,1 1 0,0-1 0,-1 0 0,1 1 0,0-1 0,0 0 0,0-1 0,0 1 0,0-1 0,1 1 0,3 0 0,71 18 0,-52-14 0,-16-3 0,0-1 0,0 0 0,0 0 0,1-1 0,-1-1 0,0 0 0,0 0 0,14-2 0,-19 0 0,0 0 0,1 1 0,-1-2 0,0 1 0,0-1 0,0 0 0,-1 0 0,1 0 0,-1 0 0,1-1 0,-1 0 0,0 0 0,0 0 0,-1 0 0,1-1 0,3-7 0,1-1 5,-1 0-1,-1 0 0,0-1 0,-1 0 1,0 0-1,-1 0 0,-1-1 1,0 1-1,0-17 0,0-21-115,-5-66-1,-1 28-1073,3 76-5641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3.4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24575,'3'0'0,"3"0"0,4 0 0,3 0 0,5 0 0,2 0 0,1 0 0,1 3 0,1 0 0,-1 4 0,-1-1 0,1 0 0,-3 1 0,-2-1 0,-1-1 0,-4-1-8191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4.0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138 198 24575,'-4'-2'0,"0"-1"0,0 1 0,0 0 0,0 0 0,0 0 0,0 0 0,-1 1 0,1 0 0,-1 0 0,1 0 0,-1 0 0,1 1 0,-1 0 0,0 0 0,-4 0 0,7 0 0,-1 0 0,1 0 0,-1 0 0,1 0 0,-1 1 0,1-1 0,-1 1 0,1-1 0,-1 1 0,1 0 0,0 0 0,0 0 0,-1 0 0,1 0 0,0 1 0,0-1 0,0 1 0,0-1 0,0 1 0,0 0 0,1-1 0,-1 1 0,1 0 0,-1 0 0,1 0 0,0 1 0,-2 3 0,1-1 0,1 1 0,0-1 0,1 0 0,-1 1 0,1-1 0,0 0 0,1 1 0,-1-1 0,1 0 0,0 0 0,0 1 0,1-1 0,0 0 0,3 7 0,-3-10 0,0 1 0,0 0 0,0-1 0,1 1 0,-1-1 0,1 0 0,0 0 0,-1 0 0,1 0 0,0-1 0,0 1 0,0-1 0,1 1 0,-1-1 0,0 0 0,0 0 0,1-1 0,-1 1 0,0-1 0,1 1 0,-1-1 0,7-1 0,21 2 0,-18 0 0,0-1 0,1-1 0,-1 0 0,22-4 0,-32 4 0,1 0 0,-1 0 0,0-1 0,1 1 0,-1-1 0,0 0 0,0 0 0,0 0 0,0 0 0,0 0 0,0-1 0,-1 1 0,1-1 0,-1 0 0,0 0 0,0 0 0,0 0 0,0 0 0,0 0 0,-1 0 0,3-6 0,3-19-102,-1 0-1,-1-1 0,-2 1 0,-1-1 1,-1 0-1,-3-32 0,2 37-543,0 8-6180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4.4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24575,'1'-1'0,"-1"0"0,1 0 0,-1 0 0,1 0 0,-1 0 0,1 1 0,0-1 0,0 0 0,-1 0 0,1 1 0,0-1 0,0 0 0,0 1 0,0-1 0,0 1 0,0-1 0,0 1 0,0-1 0,0 1 0,0 0 0,0-1 0,0 1 0,0 0 0,0 0 0,0 0 0,0 0 0,2 0 0,36-2 0,-34 2 0,65 2 0,76 12 0,-115-10 0,97 22-1365,-111-23-5461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4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24575,'0'3'0,"5"1"0,8 2 0,7 1 0,6-2 0,4 0 0,3-3 0,3 0 0,5-4 0,1-2 0,-1 0 0,-3 1 0,-1-2 0,-1 0 0,-2 0 0,-7 2-8191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5.1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24575,'0'-3'0,"3"-1"0,3 1 0,7 0 0,7 1 0,2 0 0,4 2 0,-1-1 0,2 1 0,-1 0 0,-3 1 0,-1-1 0,-3 0 0,-1 0 0,-1 0 0,-3 0-8191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4.7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0 24575,'0'3'0,"0"3"0,0 4 0,0 3 0,0 2 0,0 2 0,0 0 0,0-3-8191</inkml:trace>
  <inkml:trace contextRef="#ctx0" brushRef="#br0" timeOffset="1">16 363 24575,'0'3'0,"0"3"0,0 4 0,0 3 0,0 2 0,0 2 0,0-1 0,0 2 0,0-1 0,0 0 0,0 0 0,0 0 0,-2-3 0,-2-1 0,0-1 0,2 2 0,0 3 0,0-1-8191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5.4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0 261 24575,'4'-3'0,"-1"1"0,0-1 0,1 0 0,-1-1 0,0 1 0,-1 0 0,1-1 0,3-6 0,-1 2 0,31-40 0,-23 27 0,1 2 0,1-1 0,1 2 0,0 0 0,1 1 0,37-28 0,-52 44 0,-1 0 0,1 0 0,-1 0 0,1 0 0,0 0 0,-1 0 0,1 0 0,0 0 0,0 1 0,0-1 0,0 0 0,0 1 0,0 0 0,0 0 0,0-1 0,0 1 0,0 0 0,-1 0 0,1 1 0,0-1 0,0 0 0,0 1 0,0-1 0,2 2 0,-2-1 0,0 1 0,-1 0 0,1 0 0,-1-1 0,1 1 0,-1 0 0,0 0 0,0 1 0,0-1 0,0 0 0,0 0 0,0 0 0,0 1 0,-1-1 0,0 0 0,1 5 0,0 13 0,0 0 0,-2 0 0,-4 34 0,4-46 0,-14 304-1365,16-298-5461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5.8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355 420 24575,'12'-25'0,"-1"-2"0,-2 1 0,0-1 0,-2-1 0,-1 1 0,-1-1 0,-1 0 0,-1 0 0,-2-40 0,-2 63 0,1 1 0,-1-1 0,0 0 0,0 1 0,-1-1 0,0 1 0,1-1 0,-1 1 0,-1 0 0,1 0 0,-1 0 0,1 0 0,-1 0 0,0 0 0,-1 1 0,1-1 0,0 1 0,-1 0 0,0 0 0,0 1 0,0-1 0,0 1 0,0-1 0,-1 1 0,1 1 0,-6-3 0,0 2 0,0-1 0,1 1 0,-1 1 0,0 0 0,-1 1 0,1-1 0,0 2 0,0 0 0,0 0 0,0 0 0,-17 6 0,20-4 0,0 1 0,0-1 0,0 1 0,1 0 0,0 1 0,0-1 0,0 1 0,0 1 0,1-1 0,0 1 0,0 0 0,0 0 0,-4 8 0,-8 14 0,-22 51 0,33-66 0,-5 12 0,0 0 0,2 1 0,-9 44 0,16-60 0,0 0 0,1 0 0,0 0 0,1 0 0,0 1 0,0-1 0,1 0 0,1 0 0,-1 0 0,2 0 0,-1 0 0,9 18 0,-7-21 0,0 0 0,0 0 0,0-1 0,1 1 0,0-1 0,0 0 0,1-1 0,-1 0 0,1 1 0,1-2 0,-1 1 0,1-1 0,-1 0 0,1 0 0,13 4 0,-11-5 0,1 0 0,0-1 0,0-1 0,0 1 0,0-1 0,1-1 0,-1 0 0,0-1 0,0 0 0,0 0 0,11-4 0,-8 2 0,0-1 0,0 0 0,0-1 0,-1 0 0,0-1 0,0-1 0,0 0 0,-1 0 0,0-1 0,-1-1 0,0 0 0,0 0 0,-1-1 0,0 0 0,0-1 0,-1 1 0,-1-2 0,8-14 0,-9 11-273,-1 1 0,-1 0 0,-1-1 0,3-21 0,-3 7-6553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6.7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267 205 24575,'2'-46'0,"0"31"0,-1 1 0,-1-1 0,-1 0 0,0 1 0,-5-28 0,6 41 0,-1 0 0,1 0 0,0-1 0,-1 1 0,1 0 0,-1 0 0,0-1 0,1 1 0,-1 0 0,0 0 0,0 0 0,0 0 0,0 0 0,0 0 0,0 0 0,0 0 0,0 1 0,0-1 0,0 0 0,0 1 0,0-1 0,-1 0 0,1 1 0,0-1 0,0 1 0,-1 0 0,-1-1 0,0 1 0,0 1 0,0-1 0,0 1 0,0-1 0,1 1 0,-1 0 0,0 0 0,0 0 0,1 0 0,-1 1 0,-4 2 0,-5 5 0,0 0 0,0 1 0,-16 19 0,8-7 0,1 1 0,1 1 0,-21 36 0,33-49 0,0 1 0,1 0 0,1 0 0,0 0 0,0 1 0,1 0 0,1-1 0,0 1 0,1 0 0,0 18 0,1-24 0,0-1 0,1 1 0,-1 0 0,1 0 0,1 0 0,-1 0 0,1-1 0,0 1 0,4 6 0,-4-9 0,1-1 0,0 0 0,0 0 0,0 1 0,0-2 0,0 1 0,1 0 0,-1-1 0,1 0 0,0 1 0,-1-1 0,1-1 0,0 1 0,1-1 0,6 2 0,26 7 0,1-1 0,1-3 0,-1-1 0,1-2 0,0-1 0,62-6 0,-98 4 0,0-1 0,0 1 0,0-1 0,0 0 0,-1 1 0,1-1 0,0 0 0,0-1 0,-1 1 0,1 0 0,-1-1 0,1 1 0,-1-1 0,0 0 0,1 0 0,-1 0 0,0 0 0,2-3 0,-1 0 0,0 1 0,0-1 0,-1-1 0,0 1 0,0 0 0,0-1 0,0 1 0,1-11 0,0-7 0,-2 0 0,0-1 0,-5-36 0,4 52 0,-2-5 9,0 0 1,-1 1-1,-1-1 0,1 1 0,-2 0 1,0 0-1,0 0 0,-1 0 0,-1 1 0,0 0 1,0 0-1,-12-12 0,1 4-257,0 0 1,-2 1-1,0 1 1,0 1-1,-26-14 1,31 20-6579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7.0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24575,'0'3'0,"0"0"0,1 1 0,-1-1 0,1 0 0,0 1 0,0-1 0,0 0 0,0 0 0,1 0 0,-1 0 0,1 0 0,0 0 0,0 0 0,0 0 0,0-1 0,1 1 0,-1-1 0,1 0 0,-1 1 0,1-1 0,0 0 0,0-1 0,0 1 0,0 0 0,0-1 0,0 0 0,4 2 0,11 3 0,1-1 0,0-1 0,34 4 0,-17-3 0,133 23-1365,-151-26-5461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7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1 121 24575,'11'-2'0,"1"0"0,-1-2 0,0 1 0,0-1 0,0-1 0,0 0 0,-1 0 0,19-14 0,-2 4 0,3-4 0,-23 13 0,1 1 0,-1 0 0,1 1 0,1-1 0,-1 2 0,17-6 0,-24 9 0,-1 0 0,1 0 0,0 0 0,0 0 0,0 1 0,0-1 0,0 0 0,-1 0 0,1 1 0,0-1 0,0 1 0,-1-1 0,1 1 0,0-1 0,0 1 0,-1-1 0,1 1 0,-1-1 0,1 1 0,0 0 0,-1-1 0,1 1 0,-1 0 0,0 0 0,1-1 0,-1 1 0,1 0 0,-1 0 0,0 0 0,0 0 0,0-1 0,1 1 0,-1 0 0,0 0 0,0 0 0,0 1 0,1 38 0,-1-32 0,-4 157-1365,4-149-5461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7.8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24575,'3'0'0,"4"0"0,3 0 0,3 0 0,5 0 0,5 0 0,6 0 0,5 0 0,2 0 0,0 0 0,0 0 0,-1 0 0,0 0 0,-4 0 0,-4 2 0,-4 2 0,-6 0-8191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8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24575,'0'3'0,"0"3"0,3 1 0,3 0 0,7-3 0,7 0 0,5 1 0,7-1 0,3 0 0,5-1 0,1-1 0,2-1 0,1-1 0,0 0 0,-8 0-8191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8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19 24575,'-1'-2'0,"11"-2"0,16-3 0,311 2 0,-209 6 0,-123-1 0,29 4 0,-33-4 0,0 1 0,-1-1 0,1 0 0,-1 1 0,1-1 0,-1 0 0,1 1 0,-1-1 0,1 1 0,-1-1 0,1 1 0,-1-1 0,0 1 0,1-1 0,-1 1 0,0 0 0,0-1 0,1 1 0,-1-1 0,0 1 0,0 0 0,0-1 0,0 1 0,0 0 0,0-1 0,0 1 0,0 0 0,0-1 0,0 1 0,0-1 0,0 1 0,0 0 0,0-1 0,-1 1 0,1 0 0,0-1 0,0 1 0,-1-1 0,1 1 0,0-1 0,-1 1 0,1-1 0,-1 1 0,1-1 0,-1 1 0,1-1 0,-2 1 0,-13 19 0,-1 0 0,-1-1 0,-1-1 0,0-1 0,-29 20 0,-113 69 0,100-69 0,31-19 0,7-5 0,1 1 0,0 1 0,-27 25 0,47-39 0,0 0 0,0 0 0,0-1 0,0 1 0,0 0 0,1 0 0,-1 0 0,0 0 0,1 0 0,-1 0 0,0 0 0,1 0 0,-1 0 0,1 0 0,0 0 0,-1 0 0,1 1 0,0-1 0,0 0 0,0 0 0,0 0 0,0 0 0,0 1 0,0 0 0,1 0 0,0-1 0,-1 0 0,1 0 0,0-1 0,0 1 0,0 0 0,0 0 0,0 0 0,0-1 0,1 1 0,-1 0 0,0-1 0,0 1 0,0-1 0,1 1 0,-1-1 0,0 0 0,2 1 0,11 1 0,0-1 0,0 0 0,17-1 0,-21-1 0,446-1-1365,-421 2-5461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19:59.2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434 337 24575,'9'-17'0,"-1"0"0,-1-1 0,-1 1 0,0-1 0,-1-1 0,-1 1 0,-1-1 0,-1 1 0,0-1 0,-1 0 0,-3-32 0,1 47 0,0 0 0,0 0 0,0 0 0,0 0 0,-1 0 0,1 1 0,-1-1 0,0 1 0,0-1 0,0 1 0,0 0 0,-1-1 0,0 1 0,1 0 0,-1 1 0,0-1 0,0 1 0,-1-1 0,1 1 0,0 0 0,-1 0 0,0 0 0,1 1 0,-1-1 0,0 1 0,0 0 0,1 0 0,-1 0 0,-6 0 0,-14-3 0,-1 2 0,1 1 0,-44 4 0,33-1 0,22-2 0,0 1 0,0 0 0,1 1 0,-1 0 0,1 1 0,-1 0 0,1 1 0,-18 9 0,23-9 0,1-1 0,0 2 0,0-1 0,1 1 0,-1 0 0,1 0 0,0 0 0,0 1 0,1-1 0,0 1 0,0 0 0,0 1 0,1-1 0,0 1 0,0 0 0,-4 12 0,4-7 0,1 1 0,0 0 0,0 0 0,2-1 0,-1 1 0,2 0 0,-1 0 0,2 0 0,0-1 0,0 1 0,1 0 0,1-1 0,0 0 0,1 0 0,10 20 0,5 2 0,0-2 0,2 0 0,51 55 0,-71-85 0,-1 0 0,0 0 0,1 0 0,-1-1 0,1 1 0,-1-1 0,1 1 0,0-1 0,0 1 0,0-1 0,0 0 0,0 0 0,0 0 0,0 0 0,0-1 0,0 1 0,0 0 0,0-1 0,1 1 0,-1-1 0,0 0 0,0 0 0,0 0 0,1 0 0,-1 0 0,0-1 0,0 1 0,1 0 0,-1-1 0,0 0 0,0 1 0,0-1 0,0 0 0,0 0 0,0 0 0,0-1 0,0 1 0,-1 0 0,1-1 0,0 1 0,-1-1 0,1 0 0,-1 1 0,1-1 0,-1 0 0,0 0 0,1-2 0,8-11 0,-1 0 0,-1-1 0,0 0 0,8-26 0,-15 40 0,27-72-92,-11 34-163,-2-1 1,-1 0-1,-3-1 1,8-50-1,-18 76-6571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00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19 316 24575,'-2'-3'0,"0"0"0,0 0 0,0 0 0,0 0 0,1-1 0,-1 1 0,1 0 0,0-1 0,0 1 0,0-1 0,1 1 0,-1-8 0,1-50 0,0 41 0,0-3 0,-1 14 0,1 1 0,0-1 0,1 0 0,0 0 0,4-15 0,-4 21 0,0-1 0,1 1 0,0 0 0,-1 0 0,1 1 0,0-1 0,0 0 0,1 1 0,-1-1 0,0 1 0,1 0 0,0-1 0,-1 1 0,1 0 0,0 1 0,0-1 0,0 1 0,7-3 0,16-6 0,1 2 0,1 1 0,0 1 0,51-4 0,116 7 0,-192 2 0,-1 1 0,0 0 0,1 0 0,-1 0 0,0 0 0,1 1 0,-1-1 0,0 0 0,0 1 0,1 0 0,-1 0 0,0-1 0,0 1 0,0 0 0,0 1 0,0-1 0,0 0 0,0 1 0,-1-1 0,1 1 0,0-1 0,-1 1 0,1 0 0,2 3 0,-2 1 0,-1 0 0,1 0 0,-1 0 0,0 0 0,-1-1 0,0 1 0,0 0 0,-1 11 0,1 61 0,0-39 0,-6 60 0,4-91 0,0 0 0,0-1 0,-1 1 0,1-1 0,-2 0 0,1 0 0,-1 0 0,0 0 0,-1 0 0,1-1 0,-9 9 0,-7 5 0,-42 33 0,14-13 0,16-11 0,-1-1 0,-67 42 0,64-49 0,-42 28 0,78-49 0,-1 0 0,1 0 0,0 0 0,-1 0 0,1 0 0,0 1 0,-1-1 0,1 0 0,0 0 0,-1 1 0,1-1 0,0 0 0,0 0 0,-1 1 0,1-1 0,0 0 0,0 0 0,0 1 0,0-1 0,-1 0 0,1 1 0,0-1 0,0 0 0,0 1 0,0-1 0,0 1 0,0-1 0,0 0 0,0 1 0,0-1 0,0 0 0,0 1 0,0-1 0,0 0 0,0 1 0,0-1 0,0 0 0,0 1 0,1 0 0,15 5 0,29-4 0,-42-2 0,195-11 55,-127 4-528,0 4-1,75 5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5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24575,'1'23'0,"2"-1"0,0 1 0,7 23 0,-5-24 0,0 0 0,-2 0 0,1 29 0,-5 16-1365,1-53-5461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01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302 54 24575,'0'-2'0,"0"1"0,0-1 0,0 0 0,-1 0 0,1 0 0,-1 1 0,1-1 0,-1 0 0,1 0 0,-1 1 0,0-1 0,0 1 0,0-1 0,0 0 0,0 1 0,0 0 0,-1-1 0,1 1 0,0 0 0,-1 0 0,-1-2 0,-2 0 0,1 1 0,0 0 0,0 0 0,-1 1 0,1-1 0,-1 1 0,0 0 0,-5-1 0,-9 1 0,0 0 0,1 1 0,-24 4 0,37-3 0,0 1 0,-1-1 0,1 1 0,1 1 0,-1-1 0,0 1 0,1 0 0,-1 0 0,1 0 0,0 0 0,0 1 0,0 0 0,0 0 0,1 0 0,-1 0 0,1 0 0,0 1 0,1 0 0,-4 6 0,-3 7 0,1 0 0,0 0 0,2 0 0,-5 21 0,7-24 0,1 0 0,1 1 0,0-1 0,2 1 0,-1-1 0,2 1 0,0-1 0,4 23 0,-3-31 0,0-1 0,0 1 0,0-1 0,1 1 0,-1-1 0,2 0 0,-1 0 0,1 0 0,-1-1 0,2 1 0,-1-1 0,1 0 0,-1 0 0,1-1 0,1 1 0,-1-1 0,1 0 0,-1 0 0,1-1 0,0 0 0,7 3 0,6 1 0,0-1 0,0-1 0,0-1 0,0-1 0,1 0 0,-1-2 0,1 0 0,0-1 0,38-5 0,-46 3 0,0 0 0,0-1 0,0-1 0,0 1 0,-1-2 0,0 0 0,0 0 0,0-1 0,0 0 0,-1-1 0,0 0 0,-1-1 0,0 0 0,0-1 0,0 1 0,-1-2 0,8-11 0,-12 15 0,-1-1 0,0 1 0,0-1 0,-1 0 0,1-1 0,-2 1 0,1 0 0,-1 0 0,1-14 0,-4-72 0,-1 40 0,3 47-170,0-1-1,-1 1 0,0 0 1,0-1-1,0 1 0,0 0 1,-4-8-1,-2-1-6655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02.0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24575,'1'1'0,"-1"1"0,0-1 0,0 1 0,1-1 0,-1 1 0,1-1 0,-1 1 0,1-1 0,0 0 0,0 1 0,-1-1 0,1 0 0,0 0 0,0 0 0,0 1 0,0-1 0,1 0 0,-1 0 0,0 0 0,0-1 0,1 1 0,-1 0 0,0 0 0,1-1 0,-1 1 0,0-1 0,1 1 0,-1-1 0,1 0 0,-1 1 0,4-1 0,56 3 0,-47-4 0,291 0-1365,-289 1-5461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02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139 0 24575,'-18'5'0,"1"-1"0,-1-1 0,0 0 0,-24-1 0,43-2 0,0 0 0,18 0 0,-10-1 0,0 1 0,0 0 0,0 0 0,0 1 0,0 0 0,11 4 0,-17-4 0,-1 0 0,0 0 0,0 0 0,1 0 0,-1 1 0,0-1 0,0 1 0,0-1 0,-1 1 0,1 0 0,0 0 0,-1 0 0,1 0 0,-1 0 0,0 0 0,1 0 0,-1 0 0,0 1 0,0-1 0,0 0 0,-1 1 0,1-1 0,-1 1 0,1-1 0,-1 1 0,0-1 0,0 5 0,0-2 0,1 0 0,-1 0 0,-1 0 0,1 0 0,-1 0 0,0 1 0,0-1 0,0-1 0,-1 1 0,0 0 0,0 0 0,0 0 0,-1-1 0,1 1 0,-1-1 0,0 0 0,0 0 0,-1 0 0,-3 4 0,-5 1 0,0 0 0,-1-1 0,0 0 0,0-1 0,-16 6 0,13-5 0,15-8 0,0 0 0,1 0 0,-1 0 0,1 0 0,-1 0 0,1 1 0,-1-1 0,1 0 0,-1 0 0,1 0 0,-1 1 0,1-1 0,-1 0 0,1 1 0,-1-1 0,1 0 0,-1 1 0,1-1 0,0 0 0,-1 1 0,1-1 0,0 1 0,-1-1 0,1 1 0,0-1 0,0 1 0,-1-1 0,1 1 0,0-1 0,0 1 0,0-1 0,0 1 0,0-1 0,0 1 0,0-1 0,0 2 0,20 5 0,34-4 0,32-4-14,-35-1-661,72 7-1,-98-1-6150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02.8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24575,'3'0'0,"3"0"0,4 0 0,9 0 0,6 0 0,5 0 0,6 0 0,2 0 0,0 0 0,0 0 0,-2 0 0,-4 0 0,-4 3 0,-4 1 0,-7-1-8191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03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24575,'0'2'0,"0"0"0,1 0 0,-1 0 0,1 0 0,0 0 0,-1 0 0,1 0 0,0 0 0,0 0 0,0-1 0,0 1 0,1 0 0,-1 0 0,0-1 0,1 1 0,-1-1 0,1 0 0,0 1 0,-1-1 0,1 0 0,0 0 0,0 0 0,0 0 0,0 0 0,-1 0 0,1 0 0,4 0 0,7 3 0,1-1 0,-1-1 0,17 1 0,-16-1 0,83 5-245,101-4 0,-152-4-630,-22 1-5951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03.5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122 186 24575,'-9'-62'0,"7"54"0,0 0 0,0 0 0,1 0 0,0-1 0,0 1 0,1 0 0,0-1 0,1 1 0,0 0 0,2-10 0,-2 16 0,0 0 0,0 1 0,0 0 0,0-1 0,0 1 0,0 0 0,1-1 0,-1 1 0,0 0 0,1 0 0,-1 0 0,1 0 0,0 0 0,-1 1 0,1-1 0,0 0 0,-1 1 0,1-1 0,0 1 0,0-1 0,-1 1 0,4 0 0,45-1 0,-36 1 0,194 4 0,-205-4 0,0 0 0,0 0 0,0 0 0,0 1 0,0-1 0,0 1 0,0-1 0,-1 1 0,1 0 0,0 0 0,0 0 0,-1 1 0,1-1 0,-1 1 0,1-1 0,-1 1 0,1 0 0,-1 0 0,0 0 0,0 0 0,0 0 0,0 1 0,-1-1 0,1 0 0,0 1 0,-1 0 0,0-1 0,0 1 0,1 0 0,-2-1 0,1 1 0,0 0 0,0 0 0,-1 0 0,0 0 0,0 0 0,0 0 0,0 0 0,0 0 0,0 0 0,-1 0 0,0 3 0,-1 4 0,-1 1 0,0-1 0,0 0 0,-1 0 0,0 0 0,-1 0 0,0 0 0,-1-1 0,0 0 0,-9 11 0,-1-3 0,-1-2 0,-1 1 0,0-2 0,-1-1 0,0 0 0,-1-1 0,-28 12 0,10-8 0,-1-2 0,0-2 0,-51 10 0,48-6 0,42-16 0,-1 1 0,1-1 0,-1 0 0,1 0 0,-1 1 0,1-1 0,-1 0 0,1 0 0,-1 1 0,1-1 0,0 1 0,-1-1 0,1 0 0,0 1 0,-1-1 0,1 1 0,0-1 0,0 1 0,-1-1 0,1 1 0,0-1 0,0 1 0,0-1 0,0 1 0,0 0 0,0 0 0,1 0 0,0-1 0,0 1 0,0 0 0,0-1 0,0 1 0,0-1 0,0 1 0,0-1 0,0 1 0,0-1 0,0 0 0,0 0 0,0 1 0,0-1 0,0 0 0,0 0 0,2 0 0,63 8 0,43 5 0,113 0 0,-68-13-1365,-133 0-5461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03.9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353 245 24575,'3'-5'0,"0"-1"0,-1 0 0,0 1 0,0-1 0,-1 0 0,0 0 0,0 0 0,0 0 0,0 0 0,-1 0 0,0 0 0,0 0 0,-1-1 0,0 1 0,0 0 0,-3-9 0,1 10 0,0 0 0,0 0 0,-1 0 0,1 0 0,-1 1 0,0-1 0,-1 1 0,1 0 0,-1 1 0,1-1 0,-1 1 0,0 0 0,0 0 0,-1 0 0,1 1 0,-1-1 0,1 1 0,-1 1 0,0-1 0,0 1 0,1 0 0,-12 0 0,-12-1 0,-1 1 0,1 1 0,-34 5 0,63-5 0,-4 1 0,0-1 0,1 1 0,-1 0 0,1 0 0,-1 0 0,1 0 0,-1 0 0,1 1 0,0 0 0,0-1 0,-1 1 0,1 1 0,1-1 0,-1 0 0,0 1 0,-4 4 0,3-2 0,1 1 0,0-1 0,0 1 0,0-1 0,1 1 0,0 0 0,0 0 0,0 0 0,-1 7 0,0 13 0,2 0 0,0 0 0,5 47 0,-2-56 0,-2-9 0,1 0 0,1 0 0,0 0 0,0 0 0,0 0 0,1 0 0,0 0 0,1-1 0,0 0 0,0 1 0,0-2 0,1 1 0,0 0 0,1-1 0,8 9 0,-4-7 0,0 0 0,1 0 0,0-2 0,0 1 0,0-1 0,1-1 0,0 0 0,0 0 0,19 4 0,-15-6 0,-1 1 0,1-2 0,0 0 0,0-1 0,-1-1 0,1 0 0,0-1 0,0-1 0,0 0 0,-1-1 0,1-1 0,-1 0 0,0-1 0,0-1 0,0-1 0,23-13 0,-31 13 0,0 0 0,0 0 0,0 0 0,-1-1 0,-1 0 0,1 0 0,-1 0 0,-1-1 0,1 0 0,-1 0 0,-1 0 0,0 0 0,0-1 0,2-16 0,-2 6 0,0-1 0,-1 1 0,-2-1 0,0 0 0,-1 1 0,-4-22 0,2 29-136,-1 0-1,0 0 1,-1 0-1,-1 1 1,0-1-1,0 1 1,-1 1-1,-1-1 0,-16-18 1,-2 1-6690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11.4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24575,'3'5'0,"0"0"0,0 0 0,0-1 0,0 1 0,1-1 0,-1 1 0,1-1 0,1 0 0,-1 0 0,9 5 0,-9-5 0,22 15 3,0-1-1,1-2 0,1 0 1,1-2-1,0-1 0,0-1 1,1-2-1,33 8 0,259 37-221,-291-52 148,684 54-3413,2-42-513,-591-13 3177,3500 3-3479,-3212-7 4211,690-25 1503,-763 2-708,415-86 1,-463 51 5944,-247 50-11368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12.1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24575,'-1'0'0,"0"0"0,1 0 0,-1 1 0,0-1 0,0 1 0,1-1 0,-1 1 0,0-1 0,0 1 0,1-1 0,-1 1 0,1 0 0,-1-1 0,0 1 0,1 0 0,-1-1 0,1 1 0,0 0 0,-1 0 0,1 0 0,0-1 0,-1 1 0,1 0 0,0 0 0,0 0 0,0 0 0,0 0 0,-1-1 0,1 1 0,1 0 0,-1 0 0,0 0 0,0 0 0,0 0 0,0 0 0,1-1 0,-1 3 0,11 33 0,-6-28 0,0-1 0,1 0 0,0 0 0,0 0 0,1-1 0,0 0 0,0 0 0,0 0 0,1-1 0,0 0 0,0-1 0,17 7 0,3 0 0,1-2 0,50 10 0,29-2-315,150 6 0,116-17-1365,-246-6 935,2646 0-8470,-1126-3 9883,-1279 3 2743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47.0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24575,'3039'0'-709,"-2996"-3"-538,-34 0-4988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9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24575,'3'0'0,"4"0"0,6 0 0,4 0 0,4 0 0,5 0 0,0 0 0,2 0 0,-5 0-8191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02.2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701 1 24575,'0'1'0,"0"1"0,-1 0 0,1-1 0,-1 1 0,1-1 0,-1 1 0,0 0 0,1-1 0,-1 1 0,0-1 0,0 0 0,0 1 0,0-1 0,0 0 0,0 1 0,-1-1 0,1 0 0,0 0 0,-1 0 0,-1 1 0,-38 19 0,15-8 0,-27 25 0,2 3 0,2 2 0,2 2 0,2 2 0,2 3 0,-65 95 0,89-112 0,16-27 0,1-1 0,-1 1 0,0-1 0,0 1 0,-1-1 0,1 0 0,-1-1 0,-1 1 0,1-1 0,0 1 0,-1-1 0,0-1 0,0 1 0,0-1 0,0 0 0,-1 0 0,1 0 0,-1-1 0,-6 3 0,-7 0-455,-1 1 0,-35 16 0,43-15-6371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39.7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500 199 24575,'-8'-10'0,"0"0"0,-1 1 0,-1 0 0,1 1 0,-1 0 0,-1 0 0,1 1 0,-1 1 0,-1 0 0,1 0 0,-1 1 0,-15-4 0,15 6 0,-1 0 0,0 0 0,0 1 0,-1 0 0,1 1 0,-20 1 0,31 0 0,-1 1 0,0-1 0,1 1 0,-1-1 0,1 1 0,-1 0 0,1 0 0,-1 0 0,1 0 0,0 0 0,0 1 0,-1-1 0,1 1 0,0-1 0,0 1 0,0 0 0,1 0 0,-1 0 0,0 0 0,1 0 0,-1 0 0,1 0 0,0 1 0,-1-1 0,1 1 0,1-1 0,-1 0 0,0 1 0,0 0 0,1-1 0,-1 1 0,1-1 0,0 1 0,0 3 0,0 1 0,-2 8 0,1 0 0,1 1 0,0-1 0,1 0 0,1 0 0,4 17 0,-5-30 0,0 0 0,0 0 0,1 0 0,-1-1 0,0 1 0,1 0 0,-1-1 0,1 0 0,-1 1 0,1-1 0,0 0 0,0 1 0,-1-1 0,1 0 0,0 0 0,0-1 0,0 1 0,0 0 0,0-1 0,0 1 0,1-1 0,-1 1 0,0-1 0,0 0 0,0 0 0,0 0 0,0 0 0,0-1 0,1 1 0,-1 0 0,0-1 0,0 0 0,0 1 0,3-3 0,4 0 0,0 0 0,0-1 0,0 0 0,-1-1 0,1 0 0,9-8 0,12-15 0,-2-1 0,-2-1 0,0-2 0,-2 0 0,37-68 0,-61 100 0,0-1 0,0 1 0,0-1 0,1 0 0,-1 1 0,0-1 0,0 1 0,1-1 0,-1 1 0,0-1 0,1 1 0,-1-1 0,0 1 0,1-1 0,-1 1 0,1 0 0,-1-1 0,1 1 0,-1-1 0,1 1 0,-1 0 0,1 0 0,-1-1 0,1 1 0,-1 0 0,1 0 0,0 0 0,-1 0 0,1-1 0,-1 1 0,1 0 0,0 0 0,-1 0 0,1 0 0,-1 0 0,1 1 0,0-1 0,-1 0 0,1 0 0,0 1 0,1 0 0,-1 1 0,1 0 0,-1 0 0,0 0 0,1 0 0,-1 0 0,0 1 0,-1-1 0,1 0 0,1 5 0,9 64 0,-11-48 0,0 0 0,-1 0 0,-2 0 0,0 0 0,-1 0 0,-1 0 0,-2-1 0,0 0 0,-12 26 0,-21 58 0,32-79 0,-1-2 0,-1 0 0,-1 0 0,-1 0 0,-2-2 0,-26 38 0,32-50 0,0 0 0,-1-1 0,-1 0 0,0 0 0,0-1 0,0 0 0,-1-1 0,-1-1 0,1 1 0,-1-2 0,0 1 0,-18 5 0,19-8 0,0 0 0,0-1 0,-1-1 0,1 1 0,-1-2 0,0 0 0,-13 0 0,19-2 0,1 0 0,0 0 0,0 0 0,0-1 0,0 1 0,0-1 0,0-1 0,0 1 0,0-1 0,1 0 0,-1 0 0,1 0 0,0 0 0,0-1 0,0 0 0,0 0 0,-5-8 0,-6-9-1365,3-1-5461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26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1 396 24575,'2'-1'0,"1"1"0,0-1 0,-1 0 0,1 0 0,-1 0 0,1 0 0,-1 0 0,1-1 0,-1 1 0,0-1 0,0 1 0,0-1 0,0 0 0,0 0 0,0 0 0,2-3 0,31-44 0,-22 31 0,6-10 0,10-14 0,2 0 0,1 2 0,2 2 0,71-63 0,-104 100 0,1 0 0,-1 0 0,0 0 0,0 0 0,1 0 0,-1 0 0,1 1 0,-1-1 0,1 0 0,-1 1 0,1-1 0,-1 1 0,1-1 0,-1 1 0,1 0 0,0-1 0,-1 1 0,1 0 0,0 0 0,-1 0 0,1 1 0,-1-1 0,1 0 0,0 0 0,-1 1 0,4 1 0,-3-1 0,0 1 0,0 0 0,0 1 0,-1-1 0,1 0 0,0 0 0,-1 1 0,1-1 0,-1 1 0,0-1 0,0 1 0,0 0 0,0-1 0,0 5 0,3 14 0,-1 0 0,-1 0 0,-1 27 0,-1-40 0,0 180 0,10 217 0,-6-318-1365,-4-71-5461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27.0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24575,'27'-2'0,"0"0"0,0-2 0,44-13 0,-43 9 0,-1 2 0,1 1 0,40-2 0,238 9-1365,-281-2-5461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3.4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169 15 24575,'0'0'0,"-1"-1"0,1 0 0,0 0 0,-1 0 0,1 0 0,-1 1 0,1-1 0,-1 0 0,1 1 0,-1-1 0,1 0 0,-1 1 0,0-1 0,0 0 0,1 1 0,-1-1 0,0 1 0,0-1 0,1 1 0,-1 0 0,0-1 0,0 1 0,0 0 0,0 0 0,0-1 0,1 1 0,-1 0 0,0 0 0,0 0 0,0 0 0,0 0 0,0 0 0,0 0 0,0 1 0,0-1 0,1 0 0,-2 1 0,-34 9 0,28-3 0,-1 2 0,1-1 0,0 1 0,1 0 0,0 1 0,1 0 0,0 0 0,0 0 0,1 1 0,0 0 0,1 0 0,0 0 0,1 0 0,-3 21 0,1-2 0,1 1 0,2 0 0,1-1 0,4 46 0,-2-72-105,-1-1 0,1 1 0,0-1 0,0 1 0,0-1 0,0 1 0,0-1 0,1 0 0,0 0 0,-1 0 0,1 0 0,3 3 0,6 5-6721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3.9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0 158 24575,'1'-6'0,"-1"0"0,1 0 0,0 1 0,0-1 0,1 0 0,-1 0 0,1 1 0,1-1 0,-1 1 0,1 0 0,0 0 0,0-1 0,0 2 0,6-8 0,1 2 0,1 0 0,-1 0 0,1 1 0,23-14 0,-33 22 0,-1 1 0,1-1 0,0 0 0,0 1 0,0-1 0,0 1 0,-1 0 0,1-1 0,0 1 0,0 0 0,0-1 0,0 1 0,0 0 0,0 0 0,0 0 0,0 0 0,0 0 0,0 0 0,0 0 0,0 0 0,0 0 0,0 0 0,0 1 0,0-1 0,0 0 0,0 1 0,1 0 0,0 0 0,-1 1 0,0-1 0,0 1 0,0-1 0,0 1 0,0 0 0,0-1 0,0 1 0,-1 0 0,1 0 0,-1-1 0,1 1 0,0 4 0,0 10 0,0 0 0,-3 31 0,1-32 0,0 85-1365,1-86-5461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4.5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154 49 24575,'0'-3'0,"0"1"0,0 0 0,-1 0 0,0 0 0,1 0 0,-1 0 0,0 0 0,0 0 0,0 0 0,0 0 0,0 0 0,0 0 0,-1 1 0,1-1 0,0 0 0,-1 1 0,0-1 0,1 1 0,-1-1 0,0 1 0,0 0 0,1 0 0,-1 0 0,0 0 0,0 0 0,0 0 0,-1 1 0,1-1 0,0 1 0,-4-1 0,4 0 0,-1 1 0,0-1 0,1 1 0,-1 0 0,1 0 0,-1 0 0,1 0 0,-1 1 0,1-1 0,-1 1 0,1-1 0,-1 1 0,1 0 0,0 0 0,-1 0 0,1 0 0,0 0 0,0 1 0,0-1 0,0 1 0,0-1 0,0 1 0,0 0 0,0 0 0,0 0 0,-1 3 0,-5 11 0,1 0 0,1 0 0,0 0 0,2 1 0,0 0 0,-4 29 0,7-38 0,1-1 0,-1 0 0,1 0 0,1 0 0,-1 1 0,1-1 0,0 0 0,1 0 0,0 0 0,0 0 0,0 0 0,1-1 0,0 1 0,0-1 0,1 0 0,0 0 0,0 0 0,9 10 0,-10-13 0,-1-1 0,1 1 0,-1-1 0,1 0 0,0 0 0,0 0 0,0-1 0,0 1 0,0-1 0,0 1 0,1-1 0,-1 0 0,0-1 0,1 1 0,-1 0 0,1-1 0,-1 0 0,1 0 0,-1 0 0,1 0 0,-1 0 0,0-1 0,1 1 0,-1-1 0,1 0 0,-1 0 0,0 0 0,0-1 0,0 1 0,0-1 0,0 0 0,0 0 0,0 0 0,0 0 0,0 0 0,4-5 0,0-2 0,1 1 0,-2-1 0,1 0 0,-1 0 0,0 0 0,-1-1 0,0 0 0,0 0 0,-1-1 0,3-14 0,-2 4-120,-1 8-36,0-1 1,-1 0-1,-1 1 1,0-1-1,-1 0 0,0 0 1,-3-25-1,-1 29-6670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5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24575,'6'2'0,"-1"0"0,1 1 0,-1-1 0,0 1 0,0 0 0,0 0 0,-1 1 0,1 0 0,-1 0 0,0 0 0,7 8 0,5 3 0,3 1 0,-2 0 0,0 1 0,0 0 0,24 37 0,-35-44 0,0 1 0,0 0 0,-2 0 0,1 0 0,-1 1 0,-1 0 0,0 0 0,-1 0 0,0 0 0,-1 0 0,0 17 0,-1 46 0,2 5 0,-18 148 0,15-219 9,-1 1-1,-1-1 1,1 0-1,-2 0 1,1 0 0,-1 0-1,0-1 1,-1 1-1,0-1 1,0 0-1,-1-1 1,0 1-1,-9 7 1,-2 0-306,0-2 0,-1 0 0,-1-1 0,-30 14 0,38-20-6529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51.6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445 1 24575,'-13'10'0,"-1"0"0,0 0 0,0-1 0,-31 13 0,7-3 0,18-7 0,0 0 0,1 1 0,1 1 0,0 0 0,1 2 0,0 0 0,1 0 0,-22 32 0,13-19 0,22-27 0,0 1 0,0 0 0,1-1 0,-1 1 0,1 0 0,0 1 0,-1-1 0,1 0 0,1 1 0,-1-1 0,0 1 0,1-1 0,0 1 0,0 0 0,-1 7 0,-6 32 0,-1 0 0,-24 64 0,23-77 0,7-18-1365,1 0-5461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52.8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24575,'3'0'0,"3"0"0,4 0 0,3 0 0,5 0 0,5 0 0,4 3 0,3 3 0,2 1 0,2 0 0,-3 1 0,-4-1 0,-3-2 0,-3-1 0,-3-1 0,-1-2 0,-3-1-8191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0:59.7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24575,'3'0'0,"3"0"0,2 3 0,1 1 0,2-1 0,0 0-8191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53.2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24575,'0'3'0,"3"0"0,4 1 0,5-1 0,5-1 0,2-1 0,0 0 0,0-1 0,0 0 0,1 0 0,1 0 0,0 0 0,-2-1 0,3 1 0,-1 0 0,0 0 0,-2 0 0,-3 0-8191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28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318 136 24575,'1'-23'0,"-1"14"0,1 0 0,-2 0 0,1 0 0,-1 0 0,0 0 0,-4-12 0,4 19 0,0 0 0,0-1 0,0 1 0,0 0 0,-1 0 0,1 0 0,-1 0 0,0 0 0,1 0 0,-1 0 0,0 1 0,0-1 0,0 1 0,0-1 0,0 1 0,-1 0 0,1 0 0,0 0 0,-1 0 0,1 0 0,0 0 0,-1 1 0,1-1 0,-1 1 0,1 0 0,-1-1 0,-3 1 0,-1 1 0,-1-1 0,0 1 0,1 0 0,-1 1 0,0 0 0,1 0 0,0 1 0,-1 0 0,1 0 0,0 0 0,0 1 0,1 0 0,-1 0 0,1 1 0,0 0 0,0 0 0,-9 11 0,-2 3 0,2 0 0,0 1 0,1 1 0,-15 31 0,24-41 0,0 0 0,1 1 0,0 0 0,1-1 0,1 1 0,0 0 0,-1 23 0,7 87 0,-4-111 0,2 0 0,0 0 0,0 0 0,1 0 0,1-1 0,0 0 0,0 1 0,1-1 0,0-1 0,0 1 0,8 9 0,-11-16 0,1 1 0,-1-1 0,1 1 0,0-1 0,-1 0 0,2 0 0,-1 0 0,0 0 0,0-1 0,1 0 0,0 1 0,-1-1 0,1 0 0,0 0 0,0-1 0,0 1 0,0-1 0,0 0 0,1 0 0,-1-1 0,0 1 0,0-1 0,1 0 0,-1 0 0,0 0 0,0 0 0,1-1 0,6-2 0,-9 2 0,1 0 0,-1 0 0,0-1 0,0 1 0,1-1 0,-1 0 0,-1 0 0,1 1 0,0-1 0,0 0 0,-1-1 0,1 1 0,-1 0 0,1 0 0,-1-1 0,0 1 0,0 0 0,0-1 0,0 1 0,0-4 0,8-62 0,-5 28 0,19-40 0,-16 61 0,-1 0 0,-1-1 0,5-35 0,-11 50-67,0 0 0,0-1 0,0 1 0,-1 0 0,0 1 0,0-1 0,0 0 0,0 0 0,-1 1 0,0-1 0,0 1 0,0 0 0,0 0 0,-1 0 0,-4-4 0,6 6-226,-12-13-6533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30.5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24575,'3'1'0,"0"-1"0,0 0 0,0 1 0,0 0 0,0 0 0,0 0 0,0 0 0,0 0 0,-1 1 0,1-1 0,0 1 0,-1-1 0,1 1 0,-1 0 0,1 0 0,-1 1 0,0-1 0,0 0 0,0 1 0,0-1 0,-1 1 0,1-1 0,-1 1 0,1 0 0,-1 0 0,0 0 0,0 0 0,0 0 0,0 4 0,4 12 0,-2 1 0,0 0 0,0 30 0,-2-30 0,0 203-1365,-1-208-5461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6.8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410 185 24575,'1'-33'0,"0"21"0,-1-1 0,0 0 0,-1 0 0,0 0 0,-6-23 0,6 33 0,0 0 0,0 0 0,0 0 0,-1 0 0,0 0 0,1 1 0,-1-1 0,0 1 0,0-1 0,-1 1 0,1 0 0,0 0 0,-1 0 0,1 0 0,-1 0 0,1 1 0,-1-1 0,0 1 0,0-1 0,0 1 0,0 0 0,0 0 0,0 1 0,0-1 0,0 1 0,0-1 0,-1 1 0,1 0 0,-3 0 0,-11-1 0,-1 1 0,1 1 0,0 0 0,-1 1 0,1 1 0,-19 6 0,32-8 0,-1 1 0,1 0 0,0 0 0,-1 0 0,1 1 0,0-1 0,0 1 0,1 0 0,-1 0 0,1 1 0,-1-1 0,1 1 0,0-1 0,0 1 0,1 0 0,-1 0 0,1 1 0,0-1 0,0 0 0,0 1 0,0-1 0,1 1 0,0 0 0,0-1 0,0 1 0,0 8 0,1-10 0,-2 14 0,1 1 0,0 0 0,1-1 0,1 1 0,1-1 0,4 21 0,-5-35 0,0-1 0,0 0 0,0 0 0,0 1 0,0-1 0,1 0 0,-1 0 0,1 0 0,-1 0 0,1 0 0,0 0 0,0-1 0,0 1 0,-1-1 0,2 1 0,-1-1 0,0 0 0,0 1 0,0-1 0,1 0 0,-1 0 0,0-1 0,1 1 0,-1-1 0,1 1 0,-1-1 0,1 0 0,-1 1 0,1-1 0,-1-1 0,1 1 0,-1 0 0,1 0 0,-1-1 0,1 0 0,-1 1 0,4-3 0,1 1 0,0-1 0,-1 0 0,1-1 0,-1 0 0,0 0 0,0 0 0,0 0 0,0-1 0,-1 0 0,0 0 0,8-10 0,-4-1 0,1-1 0,-2 0 0,0-1 0,5-19 0,7-16 0,-18 46 0,-6 13 0,-5 17 0,-87 485 0,93-498 0,1-1 0,-1 0 0,-1 0 0,0 0 0,0 0 0,-1-1 0,0 0 0,0 0 0,-1 0 0,0 0 0,0-1 0,-13 11 0,15-14 0,0-1 0,0 1 0,-1-1 0,1 0 0,-1-1 0,0 1 0,0-1 0,0 0 0,0 0 0,0 0 0,-1-1 0,1 0 0,0 0 0,-1 0 0,1-1 0,-1 0 0,1 0 0,0 0 0,-1 0 0,1-1 0,-1 0 0,1 0 0,0-1 0,-6-2 0,9 3-91,0 0 0,0 0 0,0-1 0,0 0 0,0 1 0,0-1 0,0 0 0,0 0 0,1 1 0,-1-2 0,1 1 0,0 0 0,-1 0 0,0-3 0,-4-8-6735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7.2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24575,'3'0'0,"6"0"0,2-3 0,2-1 0,4 1 0,2-3 0,1 0 0,2 2 0,1 0 0,-2 2 0,0 1 0,-2 0 0,-1 1 0,-1 0 0,-3 0-8191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7.6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1 163 24575,'2'-11'0,"1"0"0,0 0 0,0 1 0,1-1 0,1 1 0,0 0 0,0 0 0,1 0 0,8-10 0,-11 15 0,1-1 0,0 0 0,0 0 0,1 0 0,0 1 0,10-9 0,-15 14 0,1 0 0,-1 0 0,0 0 0,1 0 0,-1 0 0,1 0 0,-1 0 0,0 0 0,1 0 0,-1 0 0,1 0 0,-1 0 0,0 0 0,1 1 0,-1-1 0,0 0 0,1 0 0,-1 1 0,0-1 0,1 0 0,-1 0 0,0 1 0,0-1 0,1 0 0,-1 1 0,0-1 0,0 0 0,0 1 0,1-1 0,-1 0 0,0 1 0,0-1 0,0 0 0,0 1 0,0-1 0,0 1 0,0-1 0,0 0 0,0 1 0,0-1 0,0 1 0,0-1 0,0 0 0,0 1 0,0-1 0,-1 1 0,3 25 0,-2-25 0,-3 66-11,1-49-215,1 1 0,0-1 1,2 1-1,0-1 1,5 26-1,-3-33-6600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8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155 120 24575,'0'-7'0,"0"0"0,0 0 0,-1 0 0,0 0 0,0 0 0,0 0 0,-1 0 0,0 0 0,-1 1 0,-5-12 0,6 15 0,0 0 0,0 1 0,-1-1 0,1 1 0,-1 0 0,1 0 0,-1 0 0,0 0 0,0 0 0,0 1 0,0-1 0,0 1 0,0 0 0,0 0 0,-1 0 0,1 0 0,0 1 0,-1-1 0,1 1 0,0 0 0,-1 0 0,1 0 0,-1 0 0,-4 1 0,5 0 0,0 0 0,1-1 0,-1 1 0,1 0 0,-1 0 0,1 0 0,-1 1 0,1-1 0,0 0 0,-1 1 0,1 0 0,0-1 0,0 1 0,0 0 0,1 0 0,-1 0 0,0 1 0,1-1 0,-1 0 0,1 0 0,0 1 0,0-1 0,0 1 0,0-1 0,0 1 0,0 0 0,1-1 0,-1 1 0,1 0 0,0 2 0,-2 14 0,0 0 0,2-1 0,2 27 0,0-19 0,-2-15 0,0 6 0,1 1 0,0-1 0,2 1 0,7 28 0,-10-43 0,1 0 0,0 1 0,0-1 0,1 0 0,-1-1 0,0 1 0,1 0 0,0 0 0,0 0 0,0-1 0,0 1 0,0-1 0,0 0 0,1 0 0,-1 0 0,1 0 0,0 0 0,-1 0 0,1-1 0,0 1 0,0-1 0,0 1 0,0-1 0,0 0 0,0-1 0,1 1 0,-1 0 0,0-1 0,0 0 0,0 0 0,1 0 0,5-1 0,-4 0 0,-1 0 0,1-1 0,-1 0 0,1 0 0,-1 0 0,0 0 0,0-1 0,0 1 0,0-1 0,0 0 0,-1 0 0,1-1 0,-1 1 0,4-5 0,44-64 0,-32 43 0,-11 17 0,0-1 0,0 0 0,-1-1 0,6-19 0,-11 28 0,0 0 0,0-1 0,-1 1 0,0-1 0,0 0 0,0 1 0,-1-1 0,0 0 0,0 1 0,0-1 0,-1 0 0,1 0 0,-1 1 0,-3-10 0,-3 5-1365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8.8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219 1 24575,'-7'0'0,"-1"0"0,0 0 0,1 1 0,-1-1 0,0 2 0,1-1 0,-1 1 0,1 0 0,0 1 0,0-1 0,0 2 0,0-1 0,0 1 0,0 0 0,1 0 0,0 1 0,0-1 0,0 2 0,0-1 0,1 0 0,0 1 0,0 0 0,1 0 0,-1 1 0,1-1 0,-3 9 0,-1 2 0,1 0 0,1 1 0,1-1 0,0 1 0,1 1 0,-3 35 0,6-8 0,6 75 0,-5-116-105,0-1 0,1 1 0,0-1 0,0 1 0,0-1 0,1 1 0,-1-1 0,1 0 0,0 0 0,0 0 0,1 0 0,2 4 0,4 2-6721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49.4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75 0 24575,'3'0'0,"1"0"0,0 0 0,0 1 0,-1-1 0,1 1 0,0 0 0,0 0 0,-1 0 0,1 0 0,-1 1 0,1-1 0,-1 1 0,0 0 0,0 0 0,1 0 0,2 4 0,-1-1 0,-1 1 0,1-1 0,-1 1 0,-1 0 0,1 1 0,-1-1 0,0 0 0,2 9 0,6 16 0,-1 0 0,-1 1 0,-2 0 0,-2 0 0,0 1 0,-1 37 0,-4-50 0,-1 1 0,0-1 0,-2 0 0,0 1 0,-2-1 0,0-1 0,-1 1 0,-1-1 0,0 0 0,-21 35 0,-120 166-1365,138-204-5461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50.0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281 1 24575,'-5'1'0,"0"0"0,0 1 0,0-1 0,0 1 0,0 0 0,0 0 0,0 1 0,0 0 0,1 0 0,-1 0 0,1 0 0,0 1 0,-4 3 0,-49 54 0,19-13 0,-48 81 0,82-121 9,0 1-1,0 0 0,0-1 0,1 2 1,1-1-1,-1 0 0,2 0 1,-2 11-1,1 79-554,3-69-348,-1-16-5932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00.0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24575,'3'0'0,"3"0"0,4 0 0,3 0 0,2 0 0,4 0 0,2 0 0,0 0 0,-1 0 0,-1 0 0,-1 0 0,2 0 0,1 0 0,-4 0-8191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54.0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14 24575,'-3'0'0,"0"-3"0,2-1 0,5 1 0,4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54.6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24575,'0'2'0,"0"5"0,2 0 0,5-1 0,3-1 0,0 1 0,1 0 0,2-1 0,1-2 0,1-1 0,1-1 0,-2-1-8191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1:55.2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24575,'0'0'0,"0"-1"0,1 0 0,-1 0 0,1 0 0,0 0 0,-1 0 0,1 1 0,0-1 0,-1 0 0,1 1 0,0-1 0,0 0 0,0 1 0,-1-1 0,1 1 0,0-1 0,0 1 0,0 0 0,0-1 0,0 1 0,0 0 0,0 0 0,0-1 0,0 1 0,0 0 0,0 0 0,1 0 0,34-2 0,-32 2 0,21-1 0,184 3 0,-181 4-1365,-18-3-5461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2:03.8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75 24575,'16'-1'0,"0"-1"0,0-1 0,0 0 0,0 0 0,-1-2 0,1 0 0,27-14 0,46-14 0,-88 33 0,0 0 0,1 0 0,-1 0 0,0 0 0,1 0 0,-1 0 0,1 0 0,-1 1 0,0-1 0,1 0 0,-1 1 0,0-1 0,0 1 0,1 0 0,-1-1 0,0 1 0,0 0 0,0 0 0,0 0 0,0-1 0,0 1 0,0 0 0,0 0 0,0 1 0,0-1 0,-1 0 0,1 0 0,0 0 0,-1 0 0,1 1 0,-1-1 0,1 0 0,-1 1 0,0-1 0,0 0 0,1 1 0,-1-1 0,0 0 0,0 2 0,4 63 0,-4-59 0,1 34 0,-2-1 0,-2 0 0,-1 0 0,-2 0 0,-16 54 0,20-88-93,-1 1-34,1-1-1,0 1 1,0-1 0,1 1 0,0 0 0,0 0-1,0 0 1,1 0 0,0 9 0,3-5-6699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2:04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318 70 24575,'0'-4'0,"1"1"0,-1 0 0,-1-1 0,1 1 0,0 0 0,-1-1 0,0 1 0,1 0 0,-1 0 0,0-1 0,-1 1 0,1 0 0,-1 0 0,-2-3 0,2 4 0,0 0 0,-1 0 0,1 1 0,-1-1 0,1 1 0,-1 0 0,0 0 0,1 0 0,-1 0 0,0 0 0,0 0 0,0 1 0,1-1 0,-1 1 0,0 0 0,-6 0 0,-10-1 0,0 1 0,0 1 0,0 0 0,0 2 0,0 0 0,-35 11 0,49-12 0,0 0 0,0 1 0,0-1 0,0 1 0,1 0 0,-1 0 0,1 1 0,-1-1 0,1 1 0,0 0 0,1 0 0,-1 0 0,1 1 0,0 0 0,0-1 0,0 1 0,1 0 0,-1 0 0,1 0 0,0 0 0,1 1 0,-1-1 0,1 1 0,0-1 0,0 1 0,1-1 0,0 1 0,0 5 0,4 239 0,-3-236 0,1 0 0,1-1 0,0 1 0,1-1 0,0 1 0,1-1 0,8 16 0,-11-25 0,0 1 0,1-1 0,0 1 0,0-1 0,0 0 0,0 0 0,0 0 0,1 0 0,0-1 0,-1 1 0,1-1 0,1 0 0,-1 0 0,0-1 0,1 1 0,-1-1 0,1 0 0,0 0 0,0 0 0,0-1 0,0 0 0,8 2 0,-9-3 0,-1-1 0,0 1 0,1 0 0,-1-1 0,0 0 0,1 0 0,-1 0 0,0 0 0,0 0 0,0-1 0,0 1 0,0-1 0,-1 0 0,1 0 0,0 0 0,-1 0 0,1 0 0,-1 0 0,0-1 0,1 0 0,-1 1 0,-1-1 0,1 0 0,0 0 0,-1 0 0,1 0 0,-1 0 0,0 0 0,0 0 0,0 0 0,0-1 0,0-4 0,2-12 0,-1-1 0,0 0 0,-2 0 0,-1-22 0,0 15 0,0-211-1365,1 225-5461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2:08.4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24575,'0'2'0,"3"5"0,4 0 0,6 0 0,3-3 0,3 0 0,0-2 0,3-1 0,0-1 0,2 0 0,3 2 0,-1 2 0,-2-1 0,-1 2 0,-6 1-8191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2:09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4 24575,'33'-2'0,"33"1"0,-62 1 0,0 0 0,0 0 0,0 1 0,0 0 0,-1-1 0,1 1 0,0 1 0,-1-1 0,1 0 0,-1 1 0,1 0 0,5 3 0,-7-1 0,0-1 0,0 1 0,0-1 0,0 1 0,-1-1 0,1 1 0,-1 0 0,0 0 0,0 0 0,0 0 0,-1 0 0,1 0 0,-1 0 0,0 0 0,0 6 0,-9 61 0,7-58 0,-2-1 0,0 0 0,0-1 0,-1 1 0,0-1 0,-10 16 0,12-22 0,-1 0 0,0 0 0,0 0 0,0-1 0,-1 1 0,0-1 0,0 0 0,0 0 0,0 0 0,0-1 0,-1 0 0,1 0 0,-1-1 0,-7 3 0,-15 2 0,18-5 0,-1 1 0,1 0 0,0 0 0,0 1 0,0 0 0,0 0 0,1 1 0,-10 7 0,23-9 0,0-1 0,0 0 0,0 0 0,1 0 0,-1 0 0,1-1 0,-1 0 0,6 1 0,-9-2 0,55 16-1365,-37-13-5461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2:09.7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233 211 24575,'1'-4'0,"-1"1"0,0 0 0,0 0 0,0-1 0,-1 1 0,1 0 0,-1 0 0,0-1 0,0 1 0,0 0 0,0 0 0,-1 0 0,1 0 0,-3-4 0,1 5 0,1 0 0,0 1 0,-1-1 0,0 1 0,1-1 0,-1 1 0,0 0 0,1 0 0,-1 0 0,0 0 0,0 1 0,0-1 0,0 1 0,0 0 0,0 0 0,-5 0 0,-1 0 0,-1 0 0,0 1 0,1 0 0,0 0 0,-1 1 0,1 0 0,0 1 0,0 0 0,0 1 0,-9 4 0,14-6 0,0 1 0,0-1 0,0 1 0,1 0 0,-1 0 0,1 0 0,0 1 0,0-1 0,0 1 0,0-1 0,0 1 0,1 0 0,0 0 0,0 1 0,0-1 0,0 0 0,1 1 0,-1-1 0,1 1 0,0-1 0,1 1 0,-1 6 0,0 13 0,2 0 0,0 0 0,9 41 0,-8-53 0,1-1 0,1 1 0,0-1 0,0 0 0,1 0 0,1-1 0,0 1 0,0-1 0,12 14 0,-14-21 0,0 0 0,0 0 0,0 0 0,1-1 0,-1 0 0,1 0 0,-1 0 0,1 0 0,0-1 0,0 0 0,0 0 0,0 0 0,0-1 0,9 1 0,-2-1 0,1 0 0,-1-1 0,0 0 0,0-1 0,13-3 0,-21 3 0,0 1 0,0-1 0,0 0 0,-1 0 0,1 0 0,0-1 0,-1 1 0,0-1 0,0 0 0,0 0 0,0 0 0,0-1 0,0 1 0,-1 0 0,0-1 0,1 0 0,-1 0 0,-1 1 0,1-1 0,-1 0 0,1 0 0,-1-1 0,0 1 0,0-7 0,2-12 0,-1 0 0,-2 0 0,-3-35 0,1 12 0,1 33 13,0 0 0,-1-1 0,-1 1 0,0 0 0,0 0 0,-2 0 0,1 1 0,-12-21 0,-6-5-698,-34-46 0,53 81 573,-10-15-6714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47.7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215 0 24575,'-1'1'0,"-1"-1"0,0 1 0,1-1 0,-1 1 0,1 0 0,-1 0 0,1 0 0,-1 0 0,1 0 0,0 0 0,-1 0 0,1 0 0,0 0 0,0 1 0,0-1 0,0 1 0,0-1 0,0 0 0,0 1 0,1 0 0,-2 2 0,-14 40 0,13-36 0,-33 111 0,-41 244 0,77-361 0,0 1 0,0 0 0,-1-1 0,0 1 0,1-1 0,-1 1 0,0-1 0,0 1 0,0-1 0,-1 0 0,1 0 0,0 1 0,-1-1 0,-3 3 0,5-4 0,-1-1 0,1 0 0,-1 0 0,1 0 0,0 0 0,-1 1 0,1-1 0,-1 0 0,1 0 0,0 0 0,-1 0 0,1 0 0,-1 0 0,1 0 0,-1 0 0,1 0 0,0 0 0,-1 0 0,1-1 0,-1 1 0,1 0 0,0 0 0,-1 0 0,1 0 0,-1-1 0,1 1 0,0 0 0,-1 0 0,1-1 0,-1 1 0,-12-24 0,4-17-1365,7 20-5461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48.1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 24575,'0'0'0,"0"-1"0,0 1 0,0-1 0,0 1 0,0-1 0,0 1 0,0-1 0,1 1 0,-1-1 0,0 1 0,0-1 0,0 1 0,1-1 0,-1 1 0,0-1 0,0 1 0,1 0 0,-1-1 0,0 1 0,1 0 0,-1-1 0,1 1 0,-1 0 0,0-1 0,1 1 0,-1 0 0,1-1 0,-1 1 0,1 0 0,-1 0 0,1 0 0,0-1 0,21 3 0,19 15 0,9 16 0,-1 2 0,-1 3 0,70 70 0,-89-77 0,-2 2 0,-1 0 0,-1 2 0,-2 0 0,-1 2 0,18 42 0,-35-65 25,-1 0 0,0 1 0,3 19-1,-6-21-268,2-1 0,-1 0 0,2 0 0,0-1 0,7 17 0,-4-17-6582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00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24575,'3'0'0,"3"0"0,5 0 0,2 0 0,2 0 0,1 0 0,-2 2 0,-1 2 0,-2 0-8191</inkml:trace>
  <inkml:trace contextRef="#ctx0" brushRef="#br0" timeOffset="1">793 149 24575,'3'0'0,"3"0"0,4 0 0,6 0 0,6 0 0,1 0 0,0 0 0,0 0 0,-3 0 0,-1 0 0,-4 0-8191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48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0 24575,'0'559'0,"0"-549"-273,-1 0 0,-1 0 0,1 0 0,-4 10 0,2-9-6553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49.1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152 31 24575,'-3'-3'0,"0"1"0,0-1 0,0 0 0,0 1 0,-1-1 0,1 1 0,-1 0 0,0 1 0,1-1 0,-1 0 0,0 1 0,0 0 0,0 0 0,0 0 0,0 0 0,0 1 0,0 0 0,0-1 0,-1 2 0,1-1 0,0 0 0,-6 2 0,7-1 0,-1 1 0,1-1 0,0 1 0,-1 0 0,1 0 0,0 0 0,0 1 0,1-1 0,-1 1 0,0-1 0,1 1 0,0 0 0,-1 0 0,1 0 0,0 0 0,1 0 0,-1 1 0,1-1 0,-1 0 0,1 1 0,0-1 0,0 1 0,0 0 0,1-1 0,-1 5 0,-3 41 0,5 85 0,2-47 0,-3-76 0,1 0 0,1 0 0,0-1 0,1 1 0,0-1 0,0 1 0,1-1 0,0 0 0,1 0 0,0-1 0,8 12 0,-11-18 0,0 1 0,1-1 0,-1 0 0,1 0 0,0 0 0,-1 0 0,1-1 0,0 1 0,1-1 0,-1 1 0,0-1 0,1 0 0,-1 0 0,1-1 0,0 1 0,-1-1 0,1 0 0,0 0 0,0 0 0,0 0 0,0-1 0,0 0 0,0 1 0,0-1 0,0-1 0,0 1 0,0-1 0,0 1 0,0-1 0,-1 0 0,1-1 0,0 1 0,6-3 0,-4-1 0,0 1 0,0-1 0,0 0 0,0 0 0,-1-1 0,0 0 0,0 1 0,0-2 0,-1 1 0,0-1 0,0 1 0,5-14 0,4-13 0,14-51 0,-18 53 0,7-12 0,8-22 0,-23 61 0,0 0 0,0 0 0,-1 0 0,1 0 0,-1-1 0,0 1 0,0 0 0,0 0 0,-1-1 0,0 1 0,1 0 0,-4-7 0,4 10 0,0 0 0,-1 0 0,1 0 0,-1-1 0,0 1 0,1 0 0,-1 0 0,0 0 0,0 0 0,1 0 0,-1 0 0,0 0 0,0 0 0,0 1 0,0-1 0,0 0 0,-1 0 0,1 1 0,0-1 0,0 1 0,0-1 0,0 1 0,-1 0 0,1-1 0,0 1 0,-1 0 0,1 0 0,0 0 0,0 0 0,-1 0 0,1 0 0,0 0 0,-1 0 0,1 0 0,0 1 0,0-1 0,0 0 0,-1 1 0,1-1 0,0 1 0,-2 1 0,0-1 0,1 1 0,-1 0 0,1 0 0,-1 0 0,1 0 0,0 0 0,0 0 0,0 0 0,0 1 0,0-1 0,0 1 0,1 0 0,-1-1 0,1 1 0,0 0 0,-2 5 0,-2 57 120,4-60-234,1-1 0,1 1-1,-1-1 1,0 1 0,1-1 0,0 1-1,0-1 1,1 0 0,-1 1 0,1-1-1,0 0 1,2 4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49.5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0 24575,'-16'210'0,"1"3"0,13-193 0,2-17-68,0 0 0,-1-1-1,1 1 1,0-1 0,-1 1 0,1-1-1,-1 1 1,0-1 0,0 1 0,0-1-1,0 0 1,0 1 0,-1-1 0,1 0-1,-1 0 1,1 0 0,-1 0 0,0 0-1,-2 2 1,-5 0-6758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49.8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24575,'0'-1'0,"1"0"0,-1 0 0,1 0 0,-1 1 0,1-1 0,0 0 0,-1 1 0,1-1 0,0 0 0,-1 1 0,1-1 0,0 1 0,0-1 0,-1 1 0,1-1 0,0 1 0,0 0 0,0-1 0,0 1 0,0 0 0,0 0 0,0 0 0,-1-1 0,1 1 0,0 0 0,2 1 0,27-3 0,-29 2 0,44 1 0,66 12 0,-11-1 0,416 39 0,-463-47-1365,-35-4-5461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54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24575,'1'10'0,"1"1"0,0-1 0,1 0 0,0 0 0,0 0 0,9 15 0,-2 0 0,41 88 0,113 181 0,-74-143 0,-56-89 0,155 249 0,-180-299-1365,-1-3-5461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55.2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1 398 24575,'-1'-11'0,"1"0"0,1 0 0,0 0 0,0 0 0,1 1 0,0-1 0,1 1 0,0-1 0,1 1 0,0 0 0,0 0 0,1 0 0,1 1 0,-1 0 0,2 0 0,-1 0 0,1 1 0,9-9 0,24-20 20,72-52 1,-42 37-1427,-43 30-5420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0:55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0 206 24575,'0'-7'0,"1"-1"0,0 1 0,0-1 0,0 1 0,1 0 0,0 0 0,1 0 0,0 0 0,0 0 0,0 1 0,1-1 0,4-6 0,6-5 0,0 1 0,27-25 0,-23 24 0,-18 17 0,1 0 0,0 0 0,0 1 0,-1-1 0,1 0 0,0 0 0,0 0 0,0 1 0,0-1 0,-1 1 0,1-1 0,0 0 0,0 1 0,0 0 0,1-1 0,-1 1 0,0 0 0,0-1 0,0 1 0,0 0 0,0 0 0,0 0 0,0 0 0,0 0 0,1 0 0,-1 0 0,2 1 0,-2 0 0,0 0 0,0 0 0,0 0 0,0 0 0,0 1 0,0-1 0,0 0 0,0 1 0,0-1 0,0 1 0,-1-1 0,1 1 0,-1 0 0,1-1 0,-1 1 0,1 1 0,1 12 0,0-1 0,-1 1 0,-1 14 0,0-27 0,15 202-1365,-15-190-5461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2:15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24575,'36'2'0,"61"11"0,15 2 0,683-8-764,-458-10 557,-230 2 207,581 6 0,-3 33 0,-572-27 278,262 19-950,-339-29-6154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2:56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05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24575,'14'1'0,"1"1"0,0 0 0,21 7 0,27 4 0,417-4 0,-291-12 0,557 3 0,-475-16 0,-202 16-1365,-55 0-5461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00.8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1816 50 24575,'-3'0'0,"-3"0"0</inkml:trace>
  <inkml:trace contextRef="#ctx0" brushRef="#br0" timeOffset="0.27">744 34 24575,'-169'-18'0,"-328"2"0,435 17-1365,47-1-5461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30.3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597 173 24575,'-6'-6'0,"-1"1"0,1 0 0,-1 0 0,-1 1 0,1 0 0,-1 0 0,1 0 0,-1 1 0,0 1 0,0-1 0,0 1 0,-1 0 0,-11 0 0,-7 0 0,0 1 0,-50 6 0,68-4 0,1 1 0,0 0 0,0 0 0,0 1 0,0 0 0,0 1 0,-14 8 0,-54 41 0,34-22 0,30-23 0,1 0 0,-1 1 0,2 1 0,-1 0 0,1 0 0,1 1 0,0 0 0,0 1 0,1 0 0,-11 24 0,12-20 0,2 0 0,0 1 0,0-1 0,2 1 0,0 0 0,1 0 0,1 1 0,1 27 0,1-25 0,0 0 0,1-1 0,1 1 0,1-1 0,7 20 0,-7-27 0,1-1 0,1 0 0,0 0 0,0 0 0,1-1 0,0 1 0,1-2 0,0 1 0,11 9 0,2 1 0,2 0 0,0-1 0,1-2 0,1 0 0,1-2 0,0 0 0,1-2 0,0-1 0,1-1 0,42 10 0,-16-12 0,0-3 0,1-2 0,0-3 0,85-8 0,-123 6 0,-8 0 0,0 0 0,1-1 0,-1 0 0,0 0 0,0-1 0,0-1 0,0 1 0,-1-1 0,1-1 0,-1 0 0,0 0 0,-1 0 0,1-1 0,-1 0 0,0-1 0,0 1 0,-1-1 0,0-1 0,0 1 0,-1-1 0,0 0 0,8-16 0,-4 3 0,0 0 0,-2-1 0,0 0 0,-2 0 0,0 0 0,-1-1 0,-2 1 0,1-34 0,-4 25 0,-2-1 0,0 0 0,-3 1 0,0 0 0,-2 0 0,-1 1 0,-26-57 0,17 52 0,0 1 0,-3 0 0,0 2 0,-2 1 0,-2 0 0,-32-31 0,47 54 9,1 1 1,-1 0-1,0 0 0,-1 1 0,0 0 1,0 1-1,0 0 0,0 1 0,-1 0 0,0 1 1,1 1-1,-25-3 0,15 3-221,-1 1 0,1 1 0,-1 1-1,1 0 1,-1 2 0,-31 8 0,28-4-6614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12.7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534 222 24575,'-5'-6'0,"1"0"0,0 0 0,0-1 0,0 1 0,-4-12 0,-10-18 0,10 25 0,-1 0 0,1 1 0,-2 0 0,0 0 0,0 1 0,-1 0 0,0 0 0,0 2 0,-1-1 0,0 1 0,0 1 0,0 0 0,-1 1 0,-20-5 0,23 7 0,0 1 0,0 0 0,0 1 0,0 1 0,-1-1 0,1 1 0,0 1 0,0 0 0,0 1 0,0 0 0,0 0 0,0 1 0,0 0 0,0 1 0,1 0 0,0 0 0,0 1 0,0 0 0,0 1 0,-9 8 0,10-6 0,0 0 0,0 0 0,1 1 0,1 0 0,-1 0 0,1 1 0,1-1 0,0 1 0,0 1 0,1-1 0,1 1 0,-1-1 0,2 1 0,-3 19 0,0 13 0,3-1 0,4 68 0,1-28 0,-3-57 0,-1 29 0,13 102 0,-9-141 0,0 0 0,0 0 0,2-1 0,-1 1 0,2-1 0,0 0 0,1-1 0,0 1 0,1-1 0,0-1 0,17 19 0,-17-24 0,0-1 0,1-1 0,0 0 0,0 0 0,0 0 0,1-1 0,-1-1 0,1 1 0,0-2 0,0 1 0,0-2 0,13 2 0,43 12 0,-49-10 0,1-2 0,1 1 0,-1-2 0,0-1 0,1 0 0,-1-1 0,22-3 0,-37 2 0,1 0 0,0 0 0,-1-1 0,0 1 0,1-1 0,-1 0 0,0 0 0,0 0 0,0 0 0,0 0 0,0-1 0,0 1 0,-1-1 0,1 0 0,-1 1 0,0-1 0,0-1 0,0 1 0,0 0 0,-1 0 0,1-1 0,-1 1 0,2-4 0,3-13 0,0 1 0,6-38 0,-10 48 0,-1 4 0,35-228 0,-32 189 0,-1-1 0,-3 1 0,-6-59 0,3 84-105,-2-1 0,-1 1 0,0 0 0,-1 0 0,-1 1 0,-1 0 0,0 0 0,-1 1 0,-1 0 0,-1 1 0,-1 0 0,-16-16 0,-7-5-6721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39.3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319 56 24575,'-5'0'0,"0"-1"0,0 0 0,1-1 0,-1 1 0,0-1 0,1 0 0,-1 0 0,-6-4 0,-23-9 0,-70-6 0,95 20 0,0 0 0,0 1 0,0 0 0,0 0 0,0 1 0,0 0 0,0 0 0,1 1 0,-16 6 0,22-7 0,0 1 0,-1 0 0,1 0 0,0 0 0,1 0 0,-1 0 0,0 0 0,1 0 0,-1 1 0,1-1 0,-1 1 0,1-1 0,0 1 0,0 0 0,1-1 0,-1 1 0,0 0 0,1-1 0,0 1 0,-1 0 0,1 0 0,0 3 0,4 69 0,-3-67 0,1 0 0,0-1 0,0 0 0,0 0 0,1 0 0,0 0 0,1 0 0,-1-1 0,1 0 0,0 0 0,1 0 0,0 0 0,0 0 0,0-1 0,0 0 0,1 0 0,0 0 0,0-1 0,8 4 0,-3-1 0,0 0 0,1-1 0,0-1 0,0 0 0,0-1 0,1 0 0,0 0 0,0-2 0,19 3 0,-28-5 0,0 0 0,-1 1 0,1-2 0,0 1 0,0 0 0,0-1 0,0 1 0,0-1 0,0 0 0,-1-1 0,1 1 0,0-1 0,-1 1 0,1-1 0,-1 0 0,4-3 0,-5 2 0,1 0 0,-1 0 0,0 0 0,0 0 0,0 0 0,-1-1 0,1 1 0,-1-1 0,0 1 0,0-1 0,0 1 0,0-1 0,-1 0 0,1 0 0,-1 1 0,0-1 0,0-4 0,0-7 0,1 9 0,0-1 0,-1 1 0,0 0 0,0 0 0,-1-1 0,0 1 0,0 0 0,0 0 0,-1 0 0,1 0 0,-6-11 0,5 22 0,0 1 0,1-1 0,0 1 0,0 0 0,1-1 0,-1 8 0,0 36 0,-1-28 0,1 0 0,1 1 0,2-1 0,4 29 0,-6-48-80,1 0 0,-1 0-1,1 0 1,0-1 0,0 1-1,-1 0 1,1-1 0,0 1-1,0 0 1,0-1 0,1 1 0,-1-1-1,0 0 1,1 1 0,-1-1-1,4 2 1,4 2-6746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26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27.1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07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24575,'1554'0'0,"-1128"17"0,2375-18 0,-2550 18 0,144-1 0,-230 1 0,492-17 0,-620-3-1365,-22-1-5461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18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24575,'18'2'0,"-1"2"0,1 0 0,-1 1 0,0 0 0,0 2 0,0 0 0,-1 1 0,19 12 0,4 1 0,96 45 0,-4 6 0,140 102 0,51 61 0,255 196 0,-442-313 0,52 41 0,-150-130 0,-2 1 0,43 48 0,-55-52 0,1-1 0,1-2 0,2 0 0,0-2 0,58 35 0,144 42 0,-145-66 0,117 63 0,-170-77 0,24 13 0,92 68 0,85 93 0,-189-149-1365,-32-34-5461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18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0 24575,'24'12'0,"-1"1"0,-1 1 0,0 1 0,-1 1 0,0 1 0,-2 1 0,33 37 0,-48-50 0,-1-1 0,0 1 0,0 0 0,0 0 0,0 1 0,-1-1 0,0 1 0,0-1 0,0 1 0,-1-1 0,0 1 0,0 0 0,0 0 0,-1 0 0,0-1 0,0 1 0,0 0 0,-1 0 0,0 0 0,0-1 0,0 1 0,-1 0 0,0-1 0,0 1 0,-1-1 0,1 0 0,-1 1 0,0-1 0,0-1 0,-1 1 0,1 0 0,-1-1 0,0 0 0,-1 0 0,1 0 0,-1 0 0,1-1 0,-1 0 0,0 0 0,0 0 0,-1 0 0,-7 2 0,-21 4 0,-1-2 0,1-2 0,-1-1 0,0-1 0,0-2 0,-47-5 0,5 2 0,61 2-341,0-1 0,-1-1-1,-16-5 1,21 4-6485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1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24575,'4'3'0,"-1"-1"0,1 0 0,-1 1 0,1 0 0,-1 0 0,0 0 0,0 0 0,0 1 0,4 6 0,7 6 0,16 10 0,1-1 0,1-2 0,1-1 0,66 33 0,157 52 0,-141-62 0,801 278 0,-869-308 0,375 134 0,-289-102 0,-95-36 0,0 2 0,-1 2 0,0 1 0,67 42 0,-79-42 0,0-1 0,1-2 0,0 0 0,1-2 0,41 12 0,148 27 0,-125-32 0,-30-8 0,-47-9 0,-1 1 0,0 0 0,1 1 0,-1 0 0,0 1 0,-1 1 0,20 9 0,-22-9-227,1 1-1,0-2 1,0 1-1,0-2 1,13 4-1,-11-5-6598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19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24575,'11'10'0,"1"-1"0,1-1 0,16 10 0,24 16 0,-28-14 0,3 0 0,-2 1 0,0 2 0,-1 0 0,-1 2 0,-1 1 0,35 52 0,-55-73 0,-1-2 0,1 1 0,-2-1 0,1 0 0,0 1 0,-1-1 0,1 1 0,-1 0 0,1 6 0,-2-9 0,0 0 0,-1 1 0,1-1 0,-1 0 0,1 0 0,-1 0 0,1 0 0,-1 0 0,0 0 0,1 0 0,-1 0 0,0 0 0,0 0 0,0 0 0,0-1 0,0 1 0,0 0 0,0 0 0,0-1 0,0 1 0,0-1 0,0 1 0,0-1 0,0 0 0,0 1 0,-1-1 0,1 0 0,0 0 0,0 1 0,0-1 0,-3-1 0,-60 15 0,-111 39 0,151-44-102,13-6-108,0 1-1,1 0 1,-1 1-1,1 1 1,-18 11-1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01.1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776 100 24575,'-114'2'-34,"50"1"-410,0-3 1,-64-8-1,107 4-6382</inkml:trace>
  <inkml:trace contextRef="#ctx0" brushRef="#br0" timeOffset="1">83 1 24575,'-3'0'0,"-3"0"0,-5 0 0,-1 0 0,-1 2 0,1 2 0,-2 0 0,3-1-8191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20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1 211 24575,'904'-23'0,"-683"14"0,346-57 0,-461 54 0,1 5 0,112 7 0,-114 2 0,0-4 0,124-19 0,-178 13-120,32-6-502,108-31-1,-173 39-6203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2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589 0 24575,'29'3'0,"0"0"0,0 2 0,0 1 0,-1 1 0,0 1 0,0 2 0,-1 1 0,0 1 0,-1 1 0,0 1 0,-1 2 0,-1 0 0,29 26 0,-47-37 0,-1 0 0,0 0 0,0 0 0,-1 1 0,1-1 0,-1 1 0,0 1 0,-1-1 0,0 0 0,4 10 0,-6-13 0,0-1 0,0 1 0,-1-1 0,0 1 0,1-1 0,-1 1 0,0-1 0,0 1 0,0 0 0,0-1 0,-1 1 0,1-1 0,-1 1 0,1-1 0,-1 1 0,0-1 0,0 0 0,0 1 0,0-1 0,-1 0 0,1 0 0,-1 0 0,1 0 0,-1 0 0,0 0 0,0 0 0,1 0 0,-1-1 0,0 1 0,-1-1 0,-3 3 0,-21 10 0,-1-1 0,-1-1 0,0-1 0,0-2 0,-43 9 0,-159 13 0,93-15 0,83-8-119,-46 5-504,-157 42 0,237-48-6203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10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24575,'6'-4'0,"-1"-1"0,1 1 0,1 1 0,-1-1 0,0 1 0,9-3 0,-13 5 0,0 1 0,-1 0 0,1 0 0,0 0 0,0 0 0,0 0 0,-1 0 0,1 0 0,0 1 0,0-1 0,0 0 0,-1 1 0,1 0 0,0-1 0,-1 1 0,1 0 0,0 0 0,-1 0 0,1 0 0,-1 0 0,0 1 0,1-1 0,-1 0 0,0 1 0,0-1 0,0 0 0,0 1 0,0 0 0,0-1 0,0 1 0,0-1 0,-1 1 0,1 0 0,-1 0 0,1-1 0,-1 1 0,1 0 0,-1 0 0,0 0 0,0 2 0,2 13 0,-1 0 0,-1 0 0,-3 27 0,1-17 0,1-6 0,0-15 0,0 0 0,0 0 0,1 0 0,0 0 0,0 0 0,1 0 0,0 0 0,0 0 0,0 0 0,1 0 0,2 7 0,-3-13-9,0 0-1,-1 0 1,1 1 0,0-1-1,0 0 1,0 0-1,0 0 1,0 0-1,-1 0 1,1 0 0,0 0-1,0 0 1,0 0-1,0 0 1,0 0-1,-1-1 1,1 1 0,0 0-1,0 0 1,0-1-1,-1 1 1,1-1-1,0 1 1,0-1 0,-1 1-1,1-1 1,0 1-1,-1-1 1,1 0-1,-1 1 1,1-1 0,-1 0-1,1 0 1,-1 1-1,1-2 1,3-2-1017,6-5-5800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11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33 24575,'-1'-1'0,"1"-1"0,-1 1 0,0 0 0,0-1 0,1 1 0,-1 0 0,0 0 0,0 0 0,0 0 0,0-1 0,-1 1 0,1 0 0,0 1 0,0-1 0,-1 0 0,1 0 0,0 1 0,-1-1 0,1 0 0,-1 1 0,1-1 0,-3 1 0,-34-10 0,36 10 0,0 0 0,0 0 0,0 0 0,0 0 0,0 0 0,0 0 0,0 1 0,0-1 0,0 1 0,0-1 0,0 1 0,0 0 0,0 0 0,1 0 0,-1 0 0,0 0 0,1 0 0,-1 0 0,0 1 0,1-1 0,0 0 0,-1 1 0,1 0 0,0-1 0,0 1 0,-1 0 0,1-1 0,1 1 0,-1 0 0,0 0 0,0 0 0,1 0 0,-1 0 0,1 0 0,-1 0 0,1 0 0,0 3 0,-2 12 0,2 0 0,-1 0 0,5 30 0,-1-10 0,-4-32 0,1 0 0,0 0 0,1 0 0,-1 0 0,1-1 0,0 1 0,0 0 0,1 0 0,-1 0 0,4 7 0,-3-10 0,0 0 0,0 0 0,0-1 0,0 1 0,0 0 0,0-1 0,0 1 0,1-1 0,-1 0 0,0 1 0,1-1 0,-1 0 0,1-1 0,0 1 0,-1 0 0,1-1 0,0 1 0,-1-1 0,1 0 0,0 0 0,3-1 0,4 2 0,1-1 0,-1-1 0,0 0 0,1 0 0,-1-1 0,0 0 0,0-1 0,0 0 0,0-1 0,-1 0 0,16-8 0,-20 8 0,0 0 0,-1 0 0,1 0 0,-1 0 0,1-1 0,-1 0 0,-1 0 0,1 0 0,-1 0 0,0 0 0,0-1 0,0 0 0,-1 1 0,0-1 0,0 0 0,0 0 0,-1 0 0,0-1 0,0 1 0,-1-12 0,-3-22-1365,-1 23-5461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12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24575,'3'0'0,"4"0"0,3 0 0,3 0 0,2 0 0,1 0 0,1 0 0,0 0 0,0 0 0,-2 3 0,-5 0-8191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13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24575,'10'0'0,"0"0"0,0 0 0,0 1 0,0 1 0,0 0 0,0 0 0,17 7 0,-25-8 0,0 0 0,0 0 0,-1 0 0,1 0 0,0 0 0,0 1 0,-1-1 0,1 1 0,-1 0 0,1-1 0,-1 1 0,1 0 0,-1 0 0,0 0 0,0 0 0,1 3 0,-1-2 0,-1 0 0,1 0 0,-1 0 0,0 1 0,0-1 0,0 0 0,0 0 0,-1 0 0,1 0 0,-1 0 0,0 0 0,0 0 0,0 0 0,-3 6 0,-1-1 0,0 0 0,0 0 0,-1 0 0,0-1 0,-1 0 0,0 0 0,0 0 0,0-1 0,-1 0 0,0-1 0,0 0 0,-14 8 0,21-13 0,0 0 0,-1 1 0,1-1 0,0 0 0,0 1 0,0 0 0,0-1 0,0 1 0,0-1 0,0 1 0,1 0 0,-1 0 0,0 0 0,0 0 0,0-1 0,1 1 0,-1 0 0,1 0 0,-1 0 0,0 0 0,0 2 0,2-2 0,-1-1 0,0 1 0,1 0 0,-1-1 0,0 1 0,1 0 0,-1-1 0,1 1 0,-1 0 0,1-1 0,-1 1 0,1-1 0,-1 1 0,1-1 0,-1 1 0,1-1 0,0 1 0,-1-1 0,1 0 0,0 1 0,-1-1 0,3 1 0,4 1 0,0 0 0,0 0 0,0-1 0,0 1 0,10-1 0,53-2-1365,-56 1-5461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13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65 24575,'0'-3'0,"-1"0"0,1 1 0,0-1 0,-1 0 0,0 0 0,0 0 0,0 1 0,0-1 0,0 1 0,0-1 0,-1 1 0,1-1 0,-1 1 0,1 0 0,-1-1 0,0 1 0,0 0 0,0 0 0,0 0 0,-1 1 0,1-1 0,0 0 0,-1 1 0,1 0 0,-1-1 0,0 1 0,1 0 0,-1 0 0,0 1 0,1-1 0,-1 1 0,0-1 0,0 1 0,0 0 0,0 0 0,-2 0 0,1 0 0,1 0 0,0 0 0,0 0 0,0 1 0,-1-1 0,1 1 0,0 0 0,0 0 0,0 0 0,0 0 0,0 1 0,0-1 0,1 1 0,-1-1 0,0 1 0,1 0 0,-1 0 0,1 0 0,0 1 0,-1-1 0,1 0 0,0 1 0,0 0 0,1-1 0,-1 1 0,1 0 0,-1 0 0,1 0 0,0 0 0,0 0 0,0 0 0,0 5 0,-1 29 0,6 73 0,-4-107 0,0-1 0,1 0 0,-1 0 0,1 0 0,0 0 0,-1 1 0,1-1 0,0 0 0,0 0 0,0-1 0,1 1 0,-1 0 0,0 0 0,1 0 0,-1-1 0,1 1 0,0-1 0,-1 1 0,1-1 0,2 2 0,1-1 0,-1 0 0,1 0 0,0 0 0,-1-1 0,1 1 0,0-1 0,0 0 0,10 0 0,-8 0 0,1-1 0,-1 0 0,1-1 0,-1 1 0,1-2 0,-1 1 0,0-1 0,0 0 0,0 0 0,0-1 0,0 0 0,9-5 0,-9 1-170,0 1-1,0-1 0,-1 0 1,0 0-1,0-1 0,-1 0 1,6-11-1,-5 7-6655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16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24575,'0'-3'0,"2"-1"0,5 1 0,6 0 0,3 1 0,3 1 0,0 0 0,0 1 0,0 0 0,-1 0 0,-1 0 0,0 0 0,-1 0 0,1 0 0,-1 0 0,-2 0-8191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1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24575,'0'-1'0,"1"1"0,-1-1 0,1 0 0,-1 0 0,1 0 0,-1 0 0,1 1 0,0-1 0,-1 0 0,1 1 0,0-1 0,0 0 0,0 1 0,0-1 0,-1 1 0,1-1 0,0 1 0,0 0 0,0-1 0,0 1 0,0 0 0,0 0 0,0-1 0,0 1 0,0 0 0,0 0 0,1 0 0,35-2 0,-33 2 0,-2 0 0,0 0 0,1 0 0,-1 0 0,0 0 0,1 0 0,-1 1 0,0-1 0,0 1 0,1 0 0,-1-1 0,0 1 0,0 0 0,0 0 0,0 1 0,0-1 0,0 0 0,0 1 0,0-1 0,-1 1 0,1-1 0,0 1 0,-1 0 0,0 0 0,1 0 0,-1 0 0,0 0 0,0 0 0,0 0 0,0 0 0,0 0 0,0 1 0,-1-1 0,1 0 0,-1 0 0,0 1 0,0-1 0,1 0 0,-2 1 0,1-1 0,0 0 0,-1 5 0,0 0 0,0 0 0,0 0 0,0-1 0,-1 1 0,0 0 0,-1 0 0,0-1 0,0 0 0,0 1 0,0-1 0,-1 0 0,0-1 0,-7 8 0,7-9 0,-1 0 0,1 0 0,0 1 0,1 0 0,-1-1 0,1 1 0,0 1 0,0-1 0,-3 8 0,5-12 0,1 1 0,0-1 0,-1 0 0,1 0 0,0 0 0,0 1 0,0-1 0,0 0 0,0 0 0,1 1 0,-1-1 0,0 0 0,0 0 0,1 0 0,-1 0 0,1 1 0,-1-1 0,1 0 0,0 0 0,0 1 0,1 0 0,0 0 0,0-1 0,0 1 0,0-1 0,1 1 0,-1-1 0,0 0 0,1 0 0,-1 0 0,1 0 0,-1 0 0,1 0 0,2 0 0,11 2 30,-1-1 0,1 0 0,18-1 0,-28-1-154,0 0 0,0-1 1,0 1-1,-1-1 0,1 0 0,0-1 1,0 1-1,0-1 0,-1 0 0,1-1 1,6-3-1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63 24575,'-2'-15'0,"-3"16"0,-4 27 0,7 26 0,5 77 0,-3-130 0,0 1 0,0 0 0,0-1 0,0 1 0,1 0 0,-1-1 0,1 1 0,-1-1 0,1 1 0,0-1 0,0 1 0,0-1 0,-1 1 0,1-1 0,1 0 0,-1 1 0,0-1 0,0 0 0,0 0 0,1 0 0,-1 0 0,0 0 0,1 0 0,-1 0 0,1 0 0,-1-1 0,1 1 0,-1-1 0,1 1 0,0-1 0,-1 1 0,1-1 0,0 0 0,-1 0 0,1 0 0,0 0 0,-1 0 0,1 0 0,0 0 0,-1-1 0,1 1 0,0-1 0,-1 1 0,4-2 0,2 0 0,1-1 0,-1 0 0,0 0 0,0-1 0,0 1 0,-1-2 0,1 1 0,7-8 0,-9 7 0,-1 0 0,0 0 0,0-1 0,0 1 0,-1-1 0,0 0 0,0 0 0,-1-1 0,0 1 0,0 0 0,0-1 0,-1 1 0,1-1 0,-2 0 0,1 1 0,-1-1 0,0 0 0,0 1 0,-1-1 0,0 0 0,0 1 0,-1-1 0,1 1 0,-1-1 0,-1 1 0,1 0 0,-1 0 0,0 0 0,-1 0 0,1 1 0,-1-1 0,-6-6 0,-27-29-1365,27 35-5461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04.1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71 24575,'0'-2'0,"0"-1"0,0 1 0,0 0 0,1-1 0,-1 1 0,1 0 0,0-1 0,-1 1 0,1 0 0,0 0 0,1 0 0,-1 0 0,0 0 0,0 0 0,1 0 0,-1 0 0,1 0 0,0 1 0,2-3 0,0 1 0,0 1 0,0-1 0,1 1 0,0-1 0,-1 1 0,1 1 0,0-1 0,8-1 0,-1 1 0,-1 0 0,0 1 0,0 1 0,1 0 0,-1 0 0,0 1 0,19 4 0,-26-3 0,-1 0 0,1 0 0,-1 1 0,1-1 0,-1 1 0,0-1 0,0 1 0,0 0 0,-1 0 0,1 1 0,-1-1 0,1 0 0,-1 1 0,0-1 0,0 1 0,-1 0 0,1 0 0,-1 0 0,2 8 0,1 4 0,0 1 0,-1 0 0,2 26 0,-5-40 0,0 0 0,0 0 0,0 1 0,0-1 0,-1 0 0,1 0 0,-1 1 0,0-1 0,0 0 0,0 0 0,0 0 0,0 0 0,-1 0 0,1 0 0,-1-1 0,0 1 0,0 0 0,0-1 0,0 1 0,-5 3 0,-1-1 0,0 0 0,0 0 0,-1-1 0,0 0 0,-14 5 0,-8 3 0,30-12 0,1 0 0,-1 1 0,0-1 0,0 0 0,1 1 0,-1-1 0,0 0 0,0 1 0,1-1 0,-1 1 0,0-1 0,1 1 0,-1-1 0,1 1 0,-1 0 0,1-1 0,-1 1 0,1 0 0,-1-1 0,1 1 0,0 0 0,-1-1 0,1 1 0,0 0 0,0 0 0,-1 0 0,1-1 0,0 1 0,0 2 0,1-2 0,-1 1 0,1-1 0,0 1 0,-1 0 0,1-1 0,0 0 0,0 1 0,0-1 0,0 1 0,0-1 0,1 0 0,-1 0 0,2 2 0,48 28 0,-21-17-120,2 2-191,1-2 0,1-1-1,43 11 1,-63-21-6515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6:36.4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51 24575,'4'-19'0,"-4"18"0,0 1 0,1-1 0,-1 0 0,0 1 0,1-1 0,-1 0 0,0 0 0,0 0 0,1 0 0,-1 1 0,0-1 0,0 0 0,0 0 0,0 0 0,0 0 0,0 1 0,0-1 0,-1 0 0,1 0 0,0 0 0,0 1 0,-1-1 0,1 0 0,0 0 0,-1 1 0,1-1 0,-1 0 0,1 1 0,-1-1 0,1 0 0,-1 1 0,0-1 0,1 1 0,-1-1 0,0 1 0,1-1 0,-1 1 0,0-1 0,1 1 0,-1 0 0,0-1 0,0 1 0,0 0 0,1 0 0,-1-1 0,0 1 0,0 0 0,0 0 0,0 0 0,1 0 0,-1 0 0,-1 1 0,-5-2 0,0 0 0,0 0 0,0 1 0,0 0 0,0 1 0,0-1 0,1 1 0,-1 1 0,0-1 0,1 1 0,-1 0 0,1 1 0,-1 0 0,1 0 0,-9 5 0,4 0 0,1-1 0,0 1 0,0 1 0,1-1 0,1 2 0,-1-1 0,-11 18 0,14-15 0,1 0 0,0 0 0,1 0 0,1 0 0,0 1 0,0 0 0,1-1 0,1 1 0,0 0 0,1 0 0,0 0 0,1 0 0,0-1 0,4 17 0,-3-23 0,1 0 0,0 0 0,0 0 0,0 0 0,1-1 0,0 1 0,0-1 0,0 0 0,0 0 0,1 0 0,0-1 0,0 0 0,0 0 0,1 0 0,-1 0 0,1-1 0,0 0 0,10 4 0,8 1 0,0 0 0,-1-2 0,41 6 0,-42-8 0,0-2 0,1 0 0,-1-2 0,0 0 0,1-1 0,-1-1 0,42-11 0,-60 12 0,-1-2 0,1 1 0,-1 0 0,0-1 0,0 1 0,0-1 0,0 0 0,-1 0 0,1 0 0,-1 0 0,0 0 0,0-1 0,0 1 0,0-1 0,0 1 0,-1-1 0,0 0 0,0 0 0,0 1 0,0-1 0,0 0 0,-1 0 0,1 0 0,-2-8 0,2-8 0,-1 0 0,-2 0 0,-5-30 0,6 43 9,-1 0 1,0 0-1,-1 0 0,0 0 0,0 0 1,0 0-1,-1 1 0,0 0 0,0-1 0,0 2 1,-1-1-1,-6-6 0,0 3-257,1-1 1,-2 2-1,1 0 1,-1 0-1,-18-8 1,12 7-6579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7:10.5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0 226 24575,'4'-3'0,"0"0"0,0 0 0,-1 0 0,0 0 0,1 0 0,-1-1 0,-1 0 0,1 1 0,0-1 0,2-7 0,-1 5 0,30-56 0,-28 49 0,0 0 0,1 0 0,0 1 0,1 0 0,0 1 0,20-21 0,-28 32 0,1-1 0,-1 1 0,1-1 0,-1 0 0,1 1 0,0-1 0,-1 1 0,1 0 0,0-1 0,-1 1 0,1-1 0,0 1 0,0 0 0,-1 0 0,1-1 0,0 1 0,0 0 0,-1 0 0,1 0 0,0 0 0,0 0 0,0 0 0,-1 0 0,1 0 0,0 0 0,0 0 0,0 0 0,-1 1 0,1-1 0,0 0 0,0 1 0,-1-1 0,1 0 0,0 1 0,-1-1 0,1 1 0,0-1 0,-1 1 0,1-1 0,-1 1 0,1-1 0,-1 1 0,1 0 0,-1-1 0,1 1 0,-1 0 0,1 0 0,-1-1 0,0 1 0,0 0 0,1 0 0,-1-1 0,0 1 0,0 0 0,0 1 0,9 58 0,-7-44 0,4 35-177,-3 90-1,-3-102-832,0-25-5816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7:10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24575,'3'0'0,"3"0"0,4 0 0,3 0 0,2 0 0,2 0 0,0 0 0,0 0 0,0 0 0,0 0 0,0 0 0,0 0 0,-3 0-8191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7:17.6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279 50 24575,'-6'-4'0,"0"-1"0,0 1 0,0 1 0,0-1 0,-1 1 0,1 0 0,-1 0 0,0 1 0,-7-2 0,-66-10 0,-33 13-1365,98 1-5461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7:25.6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1 295 24575,'-1'-36'0,"8"-51"0,-5 73 0,1 0 0,0 1 0,1-1 0,1 1 0,0 0 0,13-22 0,-12 21 0,-5 11 0,0-1 0,0 1 0,0 0 0,1 0 0,-1 0 0,1 0 0,0 0 0,0 0 0,0 0 0,0 0 0,0 1 0,3-3 0,-3 7 0,-1 0 0,0 0 0,0 1 0,0-1 0,0 0 0,-1 1 0,1-1 0,-1 1 0,1-1 0,-1 1 0,0 4 0,1 1 0,15 66-455,-4 0 0,6 146 0,-18-205-6371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7:26.1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24575,'781'0'-1365,"-765"0"-5461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7:51.1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317 52 24575,'-5'-1'0,"1"0"0,-1-1 0,0 0 0,1 1 0,-1-2 0,1 1 0,-8-5 0,-7-4 0,10 7 0,-1 0 0,1 1 0,-1 0 0,1 1 0,-1 0 0,0 1 0,0 0 0,1 0 0,-1 1 0,0 0 0,0 1 0,0 0 0,0 0 0,-16 6 0,21-5 0,-1 0 0,1 0 0,0 1 0,0-1 0,0 1 0,1 1 0,-1-1 0,1 1 0,0-1 0,0 1 0,0 0 0,0 1 0,1-1 0,-1 1 0,1-1 0,0 1 0,1 0 0,-1 0 0,1 1 0,0-1 0,0 0 0,1 1 0,-1-1 0,1 1 0,1-1 0,-1 11 0,-1 8 0,2 0 0,0 0 0,2 0 0,0 0 0,9 34 0,-10-53 0,1 1 0,-1-1 0,1 0 0,0 1 0,1-1 0,-1 0 0,1 0 0,0-1 0,0 1 0,1 0 0,-1-1 0,1 0 0,0 0 0,0 0 0,1 0 0,-1-1 0,1 0 0,0 0 0,-1 0 0,1 0 0,0-1 0,1 0 0,-1 0 0,0 0 0,1 0 0,-1-1 0,1 0 0,10 0 0,180-2 0,-194 0 0,0 1 0,0-1 0,0 1 0,-1-1 0,1 1 0,0-1 0,-1 0 0,1 0 0,-1 0 0,1 0 0,-1 0 0,1 0 0,-1 0 0,0-1 0,1 1 0,-1 0 0,0-1 0,0 1 0,0-1 0,0 1 0,0-1 0,0 0 0,-1 1 0,1-1 0,0 0 0,-1 0 0,0 1 0,1-1 0,-1 0 0,0 0 0,0-2 0,1-9 0,0-1 0,-1 1 0,-3-20 0,1 8 0,4-47 0,0 49 0,-1 0 0,-2 1 0,0-1 0,-6-34 0,6 54-114,0 1 1,0-1-1,0 0 0,0 1 0,0-1 1,-1 1-1,1-1 0,-1 1 0,0 0 1,0-1-1,-2-1 0,-6-5-6712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8:18.3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219 0 24575,'-3'0'0,"-4"0"0,-3 0 0,-3 0 0,-2 0 0,-1 0 0,-1 0 0,0 0 0,3 3 0,0 1 0,1-1 0,-1 3 0,-1 0 0,0-1 0,2 1 0,0 0 0,3 2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8:19.5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336 95 24575,'1'-6'0,"-1"0"0,0 1 0,0-1 0,-1 0 0,0 0 0,0 1 0,0-1 0,-5-10 0,5 14 0,-1 0 0,1 0 0,-1 0 0,0 0 0,0 1 0,0-1 0,0 1 0,0 0 0,0-1 0,0 1 0,0 0 0,-1 0 0,1 0 0,0 1 0,-1-1 0,1 0 0,-1 1 0,1 0 0,-1-1 0,1 1 0,-1 0 0,1 0 0,-3 1 0,-12 1 0,1 0 0,1 1 0,-1 1 0,0 1 0,1 0 0,0 1 0,0 1 0,1 0 0,-15 9 0,-6 2 0,31-15 0,-1 0 0,0 0 0,1 0 0,0 1 0,0 0 0,0 0 0,0 0 0,1 0 0,-1 0 0,1 1 0,0-1 0,0 1 0,1 0 0,-1 0 0,1 0 0,0 0 0,1 0 0,-1 1 0,1-1 0,-1 9 0,0 11 0,0 1 0,2 0 0,3 32 0,0-1 0,-4-46 0,1 0 0,1 0 0,-1 0 0,2 0 0,5 21 0,-5-28 0,-1 0 0,1 0 0,0-1 0,1 0 0,-1 1 0,1-1 0,-1 0 0,1 0 0,0 0 0,0 0 0,0-1 0,1 1 0,-1-1 0,0 0 0,1 0 0,0 0 0,-1 0 0,1 0 0,6 0 0,10 5 0,1-2 0,0 0 0,0-1 0,24 0 0,-34-3 0,1 0 0,0-1 0,-1-1 0,1 0 0,0-1 0,-1 0 0,1 0 0,-1-2 0,12-4 0,-20 6 0,0 0 0,0 0 0,0 0 0,0 0 0,-1-1 0,1 1 0,-1-1 0,0 0 0,0 0 0,0 0 0,0 0 0,0 0 0,-1 0 0,1 0 0,1-7 0,13-61 0,-8 32 0,14-34 0,-13 49 0,-2 0 0,9-48 0,-15 67 6,-1 0 0,0-1 0,-1 1 0,1-1 0,-1 1 0,0-1 0,0 1 0,0 0 0,-1 0 0,0-1 0,0 1 0,0 0 0,-1 1 0,0-1 0,0 0 0,0 1 0,0-1 0,-1 1 0,-6-6 0,-2 0-254,0 0 1,0 1-1,-1 1 1,0 0-1,-25-11 1,28 15-6579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8:25.1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349 68 24575,'0'-2'0,"-1"-1"0,0 1 0,0 0 0,0-1 0,0 1 0,0 0 0,0 0 0,-1 0 0,1 0 0,-1 0 0,0 0 0,1 1 0,-1-1 0,0 0 0,0 1 0,-3-2 0,-35-20 0,32 20 0,1 1 0,-1 1 0,0-1 0,0 1 0,0 1 0,0-1 0,0 1 0,1 1 0,-1 0 0,0 0 0,0 0 0,0 1 0,1 0 0,-1 1 0,1-1 0,-1 1 0,1 1 0,0-1 0,-10 9 0,8-6 0,0 1 0,1 1 0,0-1 0,1 1 0,0 1 0,0 0 0,1-1 0,0 2 0,0-1 0,1 1 0,1 0 0,-1 0 0,-4 18 0,2 3 0,1 0 0,1 0 0,2 1 0,1-1 0,1 1 0,5 38 0,-3-64 0,0 0 0,0 1 0,1-1 0,0 0 0,0 0 0,0 0 0,1 0 0,0 0 0,0 0 0,0-1 0,1 0 0,0 1 0,0-1 0,0-1 0,1 1 0,0-1 0,-1 1 0,2-1 0,5 3 0,-6-4 0,-1 0 0,1-1 0,0 0 0,0 0 0,-1 0 0,1-1 0,0 0 0,1 0 0,-1 0 0,0 0 0,0-1 0,0 0 0,0 0 0,1 0 0,-1-1 0,0 1 0,0-1 0,0-1 0,0 1 0,0-1 0,0 0 0,0 0 0,7-4 0,6-7 0,-1 1 0,-1-2 0,0 0 0,0-1 0,23-31 0,-29 33 0,0 0 0,-2 0 0,0-1 0,0 0 0,-1 0 0,-1-1 0,0 0 0,5-23 0,-9 26 0,0-1 0,-1 1 0,0-1 0,-1 1 0,0 0 0,-3-17 0,2 23 0,-1 0 0,1 0 0,-1 0 0,0 0 0,-1 1 0,0-1 0,0 1 0,0-1 0,0 1 0,-1 0 0,0 0 0,0 0 0,0 1 0,-6-5 0,-5-4-1365,0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1.1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1 24575,'3'0'0,"0"0"0,1 0 0,-1 0 0,0 0 0,1 1 0,-1-1 0,0 1 0,0 0 0,1 0 0,-1 0 0,0 0 0,0 1 0,0-1 0,4 3 0,-5-2 0,-1 1 0,1-1 0,0 1 0,-1-1 0,0 1 0,1-1 0,-1 1 0,0 0 0,0 0 0,-1-1 0,1 1 0,0 0 0,-1 0 0,0 0 0,0 0 0,0 5 0,0 1 0,-1 0 0,-1 0 0,1 0 0,-1 0 0,-1 0 0,0-1 0,0 1 0,0-1 0,-1 0 0,-1 0 0,1 0 0,-1-1 0,-1 1 0,1-1 0,-12 11 0,-15 22 0,31-37 14,-1-1-1,0 1 0,1 0 0,-1 0 1,1-1-1,0 1 0,0 0 1,-2 6-1,3-8-70,0 1 0,0-1 0,0 0 0,0 0-1,0 0 1,0 1 0,1-1 0,-1 0 0,0 0 0,1 0 0,-1 0 0,1 1-1,-1-1 1,1 0 0,-1 0 0,1 0 0,0 0 0,0 0 0,-1 0 0,1-1 0,0 1-1,0 0 1,0 0 0,0 0 0,2 0 0,6 4-6769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04.8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24575,'19'3'0,"0"0"0,0 1 0,0 2 0,-1-1 0,0 2 0,0 0 0,0 2 0,-1 0 0,25 17 0,-40-25 0,1 1 0,0 0 0,-1 0 0,1 0 0,-1 0 0,1 0 0,-1 0 0,0 1 0,0-1 0,0 1 0,0 0 0,-1 0 0,1-1 0,-1 1 0,0 0 0,1 0 0,0 5 0,-1-2 0,-1 1 0,0-1 0,0 0 0,-1 0 0,0 0 0,-3 12 0,-3 32 0,8-41 4,1 0-1,-1 0 1,1 0-1,1-1 1,6 16-1,8 36 25,-17-57-111,0 1 0,0-1 0,0 0 0,0 0-1,0 1 1,0-1 0,-1 0 0,0 0 0,0 0-1,0 0 1,0 0 0,0 0 0,0 0 0,-1 0-1,0 0 1,-2 4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8:33.9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301 295 24575,'0'-2'0,"0"-1"0,-1 1 0,1-1 0,-1 1 0,1 0 0,-1 0 0,0-1 0,0 1 0,0 0 0,0 0 0,0 0 0,0 0 0,-1 0 0,1 0 0,-1 0 0,0 0 0,1 1 0,-1-1 0,0 1 0,0-1 0,0 1 0,0 0 0,0 0 0,0-1 0,0 1 0,0 1 0,-1-1 0,1 0 0,0 0 0,-1 1 0,1 0 0,0-1 0,-1 1 0,-2 0 0,-12-1 0,0 0 0,0 1 0,-29 5 0,35-4 0,6-1 0,-1 1 0,1 0 0,0 0 0,0 1 0,1 0 0,-1-1 0,0 2 0,1-1 0,-1 0 0,1 1 0,-1 0 0,1 0 0,0 0 0,0 1 0,-6 6 0,5-3 0,0 0 0,0 1 0,0 0 0,1 0 0,0 0 0,0 1 0,1-1 0,-3 13 0,1 3 0,1 1 0,1-1 0,1 1 0,2 0 0,3 41 0,-3-63 0,1 1 0,0-1 0,-1 0 0,1 1 0,0-1 0,1 0 0,-1 0 0,0 0 0,1 0 0,0 0 0,0 0 0,0 0 0,0-1 0,0 1 0,0-1 0,4 3 0,0 0 0,-1-2 0,1 1 0,0-1 0,0 0 0,0 0 0,1 0 0,11 2 0,7 1 0,1-2 0,0-1 0,34 0 0,-56-3 0,11 1 0,1-1 0,1 1 0,27-5 0,-39 4 0,0-2 0,1 1 0,-1-1 0,0 1 0,0-2 0,0 1 0,0 0 0,0-1 0,-1 0 0,1 0 0,7-8 0,-7 8 0,0-1 0,0-1 0,0 1 0,-1-1 0,0 0 0,0 0 0,0 0 0,-1 0 0,1-1 0,-1 0 0,-1 1 0,1-1 0,-1 0 0,0 0 0,0-1 0,1-7 0,29-120 0,-26 83 0,0 5 0,0-62 0,-6 94 0,-1 0 0,-1 1 0,0-1 0,0 1 0,-1-1 0,-1 1 0,-1 0 0,1 0 0,-9-13 0,2 5-1365,0 3-5461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8:35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369 217 24575,'0'-1'0,"-1"0"0,1 0 0,-1 0 0,1 1 0,-1-1 0,1 0 0,-1 0 0,0 0 0,0 1 0,1-1 0,-1 0 0,0 1 0,0-1 0,0 1 0,1-1 0,-1 1 0,0-1 0,0 1 0,0 0 0,0-1 0,0 1 0,0 0 0,0 0 0,0 0 0,0 0 0,0 0 0,-1 0 0,-34-3 0,32 3 0,-17 0 0,4-2 0,0 2 0,-1 0 0,1 1 0,0 1 0,-25 5 0,37-5 0,0 0 0,0 0 0,1 0 0,-1 1 0,0-1 0,1 1 0,0 0 0,0 1 0,0-1 0,0 1 0,0-1 0,1 1 0,-1 0 0,1 0 0,0 1 0,0-1 0,1 1 0,-1 0 0,1-1 0,0 1 0,0 0 0,-1 7 0,-21 64 0,-17 68 0,38-131 0,1 1 0,0 0 0,1 0 0,1-1 0,0 1 0,1 0 0,0 0 0,5 19 0,-5-29 0,0 0 0,0 1 0,1-1 0,0 0 0,-1 0 0,1 0 0,1 0 0,-1 0 0,1 0 0,-1-1 0,1 1 0,0-1 0,0 1 0,0-1 0,1 0 0,-1-1 0,1 1 0,7 4 0,-3-4 0,1-1 0,-1 1 0,1-2 0,-1 1 0,1-1 0,0 0 0,-1-1 0,16-1 0,25 1 0,-22 0 0,0-1 0,45-7 0,-63 6 0,-1 0 0,1-1 0,0 0 0,-1 0 0,0-1 0,1 0 0,-1 0 0,-1-1 0,1 0 0,-1-1 0,13-12 0,3-7 0,-2 0 0,34-54 0,-52 73 0,0 1 0,-1-1 0,0 0 0,0 0 0,-1 0 0,1 0 0,-1 0 0,-1 0 0,1-9 0,-4-64 0,1 32 0,1 18 0,0 1 0,-2-1 0,-1 1 0,-1-1 0,-2 1 0,-1 1 0,-1-1 0,-1 2 0,-24-47 0,26 57-1365,2 2-5461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8:37.2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430 184 24575,'-8'-5'0,"0"1"0,-1 0 0,0 1 0,0 0 0,0 0 0,0 1 0,0 0 0,0 0 0,-13 0 0,19 2 0,-28-4 0,0 1 0,0 1 0,0 2 0,-1 1 0,-35 7 0,64-7 0,1-1 0,0 1 0,0 0 0,-1 0 0,1 1 0,0-1 0,0 0 0,0 1 0,1-1 0,-1 1 0,0 0 0,0 0 0,1-1 0,-1 1 0,1 0 0,0 0 0,-1 1 0,1-1 0,0 0 0,0 0 0,-1 4 0,-11 61 0,2-14 0,3-29 0,0 1 0,1 1 0,2-1 0,0 1 0,2 0 0,1 0 0,1 31 0,1-48 0,0 1 0,0-1 0,1 1 0,0-1 0,1 1 0,0-1 0,4 10 0,-4-16 0,-1 0 0,1 0 0,0 0 0,0 0 0,1 0 0,-1-1 0,0 1 0,1-1 0,0 0 0,-1 1 0,1-1 0,0-1 0,0 1 0,0 0 0,0-1 0,0 1 0,1-1 0,-1 0 0,0 0 0,1 0 0,-1-1 0,7 1 0,15 2 0,0-2 0,0-1 0,0 0 0,1-2 0,-2-1 0,1-2 0,0 0 0,-1-1 0,39-16 0,-53 19 0,0-1 0,0-1 0,-1 0 0,1 0 0,-1-1 0,-1 0 0,1 0 0,13-14 0,-17 14 0,0 0 0,-1-1 0,1 0 0,-1 0 0,-1 0 0,1 0 0,-1 0 0,0-1 0,-1 1 0,0-1 0,0 0 0,1-12 0,8-64 0,0 12 0,2-115 0,-12 162-119,-1 16 161,1 0 0,-2 0-1,1 0 1,-1 0 0,-2-11 0,2 18-100,0 0 0,0 0 1,1 0-1,-1 0 1,-1 0-1,1 0 1,0 0-1,0 0 1,-1 0-1,1 0 0,-1 1 1,1-1-1,-1 1 1,0-1-1,0 1 1,1 0-1,-1 0 0,0-1 1,0 1-1,0 0 1,0 1-1,-1-1 1,1 0-1,0 1 1,-4-1-1,-12-2-6768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8:41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36 229 24575,'-5'-7'0,"1"-1"0,0 0 0,1-1 0,0 1 0,0-1 0,1 1 0,0-1 0,0 0 0,0-9 0,2 12 0,-3-9 0,2-1 0,0-29 0,1 41 0,0 0 0,1 1 0,0-1 0,0 0 0,0 0 0,0 0 0,3-6 0,-3 9 0,0 0 0,-1 0 0,1 0 0,0 0 0,0 0 0,0 0 0,0 0 0,0 0 0,0 0 0,0 0 0,0 0 0,0 1 0,0-1 0,0 0 0,1 1 0,-1-1 0,0 1 0,0 0 0,1-1 0,-1 1 0,0 0 0,3-1 0,-2 2 0,0-1 0,0 1 0,0-1 0,0 1 0,0 0 0,0 0 0,0 0 0,-1 0 0,1 0 0,0 0 0,0 1 0,-1-1 0,1 0 0,-1 1 0,1-1 0,-1 1 0,0 0 0,0-1 0,1 1 0,-1 0 0,0 0 0,-1 0 0,1 0 0,0 0 0,0 0 0,-1 0 0,1 0 0,-1 3 0,10 61 0,-13 187 0,3-249-85,0-1 0,0 1-1,-1-1 1,0 1 0,0 0-1,0-1 1,0 0 0,0 1-1,-1-1 1,1 0 0,-1 1-1,0-1 1,0 0 0,0 0-1,-4 4 1,-3-2-6741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8:41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81 24575,'41'-2'0,"51"-11"0,28-2 0,15 9 0,-36 3 0,179-29 0,-253 27-1365,-5 1-5461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8:59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465 71 24575,'-7'-4'0,"1"0"0,-1 1 0,0 0 0,0 0 0,0 1 0,0-1 0,0 2 0,0-1 0,-10 0 0,-1-2 0,-40-11 0,-40-7 0,89 21 0,0 0 0,0 1 0,0 0 0,0 0 0,0 1 0,0 0 0,0 0 0,1 1 0,-10 3 0,14-2 0,-1 0 0,1 0 0,-1 0 0,1 0 0,0 1 0,0 0 0,0 0 0,1 0 0,-1 0 0,1 0 0,0 1 0,0-1 0,1 1 0,-1 0 0,1 0 0,-2 9 0,-5 9 0,2 2 0,-4 26 0,3-16 0,1 1 0,2-1 0,2 1 0,1 1 0,2-1 0,5 46 0,-4-75 0,1-1 0,0 0 0,0 0 0,0-1 0,1 1 0,0 0 0,0-1 0,0 1 0,1-1 0,-1 0 0,1 0 0,1-1 0,-1 1 0,1-1 0,0 0 0,0 0 0,0 0 0,0-1 0,9 5 0,-2-3 0,-1 0 0,1-1 0,0-1 0,0 1 0,0-2 0,0 0 0,0 0 0,25-1 0,-28-1 0,0-1 0,0 1 0,0-1 0,0-1 0,0 0 0,-1 0 0,1-1 0,0 0 0,-1-1 0,0 1 0,0-2 0,0 1 0,0-1 0,-1 0 0,0-1 0,0 0 0,0 0 0,-1 0 0,0-1 0,0 0 0,0 0 0,-1 0 0,0-1 0,4-9 0,-4 7 0,-1-2 0,0 1 0,0 0 0,-1-1 0,0 0 0,-1 0 0,1-19 0,-5-89 0,-1 47 0,3-17-1365,0 74-5461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10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 41 24575,'-1'0'0,"1"-1"0,-1 1 0,1 0 0,0-1 0,-1 1 0,1 0 0,-1 0 0,1-1 0,-1 1 0,1 0 0,-1 0 0,1 0 0,-1 0 0,1-1 0,-1 1 0,1 0 0,-1 0 0,1 0 0,-1 0 0,1 0 0,-1 0 0,1 1 0,-1-1 0,1 0 0,-1 0 0,1 0 0,-1 0 0,1 1 0,-1-1 0,1 0 0,0 0 0,-1 1 0,1-1 0,-1 0 0,1 1 0,0-1 0,-1 0 0,1 1 0,0-1 0,-1 1 0,1-1 0,0 0 0,0 1 0,-1 0 0,-14 29 0,6-10 0,-38 11 0,136-87 0,12-7-1365,-92 57-5461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11.3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1 231 24575,'0'-4'0,"1"-1"0,0 0 0,0 1 0,0-1 0,0 1 0,1-1 0,-1 1 0,1 0 0,1 0 0,-1-1 0,0 1 0,1 1 0,0-1 0,0 0 0,0 1 0,5-5 0,8-6 0,1 0 0,25-16 0,0 0 0,30-38 0,-72 69 0,1-1 0,0 1 0,-1-1 0,1 1 0,-1 0 0,1 0 0,-1-1 0,1 1 0,-1 0 0,1 0 0,-1-1 0,0 1 0,1 0 0,-1 0 0,0 0 0,0 0 0,1-1 0,-1 1 0,0 0 0,0 0 0,0 0 0,0 0 0,0 0 0,-1 0 0,1 0 0,0 1 0,0 31 0,1 84 0,1-56 0,-10 99 0,4-137-341,-2 0 0,-1 0-1,-11 28 1,12-37-6485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11.7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0 133 24575,'30'-2'0,"-1"-1"0,0-1 0,32-10 0,44-6 0,154-20 60,109-9-1485,-347 48-5401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26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8610 845 24575,'0'-4'0,"-1"-1"0,0 1 0,-1-1 0,1 1 0,-1 0 0,0 0 0,0-1 0,0 1 0,0 1 0,-1-1 0,0 0 0,1 0 0,-1 1 0,-1 0 0,-5-5 0,-56-43 0,-11 6 0,-2 3 0,-141-54 0,97 45 0,45 20 0,-1 4 0,-133-27 0,-168-9 0,119 23 0,-115-33 0,-139-23 0,-172 9 0,-70 67 0,503 23 0,-371-4 0,-455 3 0,1000 1 0,0 4 0,-83 19 0,-150 47 0,156-34 0,-575 176 0,651-185 0,-149 83 0,-59 67 0,263-165 0,0 2 0,2 1 0,0 0 0,1 2 0,1 1 0,1 0 0,1 1 0,1 2 0,-29 47 0,-20 57 0,-74 198 0,40-7 0,85-256 0,4 0 0,2 1 0,-3 78 0,17 416 0,0-521 0,2 0 0,2-1 0,1 0 0,2-1 0,29 67 0,101 158 0,-83-169 0,3-3 0,5-3 0,3-2 0,4-4 0,3-3 0,3-3 0,3-4 0,4-3 0,2-4 0,2-4 0,105 48 0,-46-37-123,3-6-1,3-6 0,254 56 0,-152-62 35,397 26 0,584-61 89,-1004-19 0,26-5 0,0-12 0,-2-11 0,272-70 0,-283 39 2,289-114-1,-368 107-15,-3-7-1,233-146 0,-315 170-105,265-188 486,-313 211-308,-2 0 1,-2-2-1,0-2 1,-3-1 0,0-1-1,-2-1 1,30-56-1,-36 47-41,-1-1 0,-2-1 1,-2 0-1,-3-1 0,-1 0 0,4-54 0,-4-26-760,-7-140 1,-6 185-6084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05.3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219 53 24575,'-5'-1'0,"0"0"0,0 0 0,0 0 0,1-1 0,-1 1 0,0-1 0,-7-4 0,-22-8 0,9 8 0,18 4 0,0-1 0,-1 2 0,1-1 0,0 1 0,-1 0 0,1 0 0,-1 1 0,-8 1 0,14 0 0,0 0 0,0 0 0,0 1 0,1-1 0,-1 1 0,1-1 0,-1 1 0,1-1 0,0 1 0,-1 0 0,1 0 0,0 0 0,0 0 0,0-1 0,1 1 0,-1 1 0,0-1 0,1 0 0,-1 4 0,-7 46 0,8-47 0,-5 71 0,9 147 0,-4-220 0,1 0 0,-1 0 0,0 0 0,1 0 0,0 0 0,0 0 0,0-1 0,0 1 0,0 0 0,1 0 0,-1-1 0,1 1 0,-1-1 0,1 0 0,0 1 0,0-1 0,0 0 0,1 0 0,-1 0 0,3 2 0,-1-2 0,0 0 0,0-1 0,0 1 0,0-1 0,1 0 0,-1 0 0,0 0 0,0-1 0,1 0 0,-1 1 0,0-1 0,8-2 0,-3 1 0,0 0 0,1-2 0,-1 1 0,0-1 0,0 0 0,-1-1 0,1 0 0,-1 0 0,0-1 0,0 0 0,0 0 0,8-8 0,-6 1 10,0 0 0,-1 0 0,-1-1 0,0 0 0,0-1 0,-2 0 0,1 0 0,-2 0 0,0-1 0,-1 0 0,3-15 0,0-12-505,-2-1 0,-1-72 0,-5 78-6331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28.2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4487 216 24575,'-224'-55'0,"-373"-43"0,-546 68 0,919 31 0,97 1 0,-239 35 0,289-23 0,0 4 0,2 3 0,0 4 0,-92 44 0,-62 52 0,190-96 0,1 1 0,1 2 0,-53 52 0,-72 87 0,-138 186 0,247-281 0,3 2 0,3 2 0,3 2 0,4 2 0,-52 149 0,87-213 0,-66 224 0,59-185 0,2 0 0,-5 83 0,18 363 0,5-430 0,3 0 0,3-1 0,35 104 0,-8-63 0,73 144 0,-86-202 0,2-1 0,1-2 0,4-1 0,1-2 0,53 54 0,-57-70 0,2-2 0,1 0 0,1-3 0,1-1 0,1-1 0,1-3 0,70 29 0,54 6 0,2-6 0,2-8 0,184 22 0,624-2-700,-834-58 667,1468 4 34,-919-11-10,-448 6-28,325-9 773,-482-2-721,0-4 1,91-24-1,161-60-22,-262 73 10,199-61-3,620-184 0,-570 157 0,-274 89 0,0-2 0,-1-3 0,-2-1 0,51-41 0,-81 55 0,-1-1 0,-1-1 0,-1-1 0,0 0 0,-1-1 0,16-27 0,53-125 0,-52 105 0,-10 25 0,-2-2 0,-1 0 0,-3 0 0,-1-1 0,-2-1 0,-2 0 0,5-68 0,-17-239 0,-1 315 0,-1 1 0,-2 0 0,-2 0 0,-1 0 0,-2 1 0,-1 1 0,-2 0 0,-1 1 0,-31-47 0,-5 4 0,-3 3 0,-102-105 0,42 66-54,-196-148 1,-151-68-527,409 291 552,-513-330 28,405 274 0,-281-117 0,324 168 19,-1 4 0,-2 6 0,-1 5 0,-204-17 0,-500 24-964,723 20 549,65-1-5834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29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6965 384 24575,'-29'-27'0,"-2"2"0,0 1 0,-1 2 0,-1 1 0,-1 1 0,-50-20 0,4 8 0,-151-40 0,83 40 2,-1 6-1,-238-11 0,-308 32-25,395 8-47,-266-4-423,-365 3 532,720 6-23,0 9 0,2 10 1,1 8-1,1 10 0,-293 104 0,355-90 137,3 6 0,-264 165 0,282-148-152,-169 146 0,249-190 0,2 2 0,1 2 0,3 2 0,1 1 0,2 2 0,3 1 0,1 2 0,3 0 0,2 3 0,-26 73 0,42-97 0,-23 64 0,4 0 0,-33 188 0,54-154 0,9 137 0,3-88 0,-2-121 0,2-1 0,3 1 0,2-1 0,2-1 0,37 102 0,-8-42 0,4-2 0,84 148 0,-101-212 0,2-2 0,2-1 0,2-2 0,2-1 0,1-2 0,2-1 0,79 60 0,-48-53 0,2-2 0,101 44 0,160 48 0,-65-29 0,-25 18 0,30 12 0,-153-94 0,2-5 0,1-5 0,1-5 0,238 18 0,510-30 0,-821-16 0,157-8-174,311-52 0,193-97-175,-299 55 349,164-44 0,-551 140 0,848-272-35,-753 231 30,-2-5-1,-2-5 0,-3-5 1,-2-5-1,105-86 1,-180 123 59,-1-1 1,-2-2 0,-1-1-1,-2-1 1,-2-2 0,29-48-1,-25 27 42,-2-2 0,-3 0 0,33-113-1,120-598-95,-167 653 0,-6-1 0,-11-159 0,4 258 0,0 1 0,-2 0 0,0 0 0,-1 0 0,0 0 0,-2 1 0,-1 0 0,0-1 0,-1 2 0,-1-1 0,-1 1 0,-20-31 0,-154-200 0,154 215 0,-3 1 0,0 1 0,-2 1 0,-67-44 0,-9 7 20,-135-58-1,-128-34-544,-787-233 428,1123 383 94,-244-53 103,245 60-979,24 3-5947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33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0 24575,'1'1'0,"1"-1"0,-1 1 0,1-1 0,-1 1 0,0-1 0,1 1 0,-1 0 0,0-1 0,1 1 0,-1 0 0,0 0 0,0 0 0,0 0 0,0 0 0,0 0 0,0 1 0,0-1 0,0 0 0,0 0 0,-1 1 0,1-1 0,0 1 0,-1-1 0,1 0 0,-1 1 0,1 1 0,10 46 0,-10-39 0,71 430 0,-58-335 0,-5 0 0,-9 193 0,-3-131 0,2 824 0,-1-965 0,-2 0 0,-1-1 0,-1 0 0,-1 0 0,-1-1 0,-1 0 0,-17 32 0,0 4 0,-62 146-1365,81-192-5461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33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350 1 24575,'-2'4'0,"-1"1"0,1-1 0,-1 0 0,0 0 0,0 0 0,-1 0 0,1 0 0,-1-1 0,0 1 0,-7 4 0,4-3 0,-39 32 0,-3-2 0,-67 36 0,41-31-1365,61-29-5461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37.2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494 1 24575,'-25'2'0,"0"1"0,0 1 0,1 1 0,-34 11 0,-22 5 0,69-19-62,-32 8-264,-1-2 0,0-2 1,-56 0-1,85-6-6500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38.2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366 0 24575,'-12'13'0,"-20"20"0,-1-2 0,-2 0 0,-64 42 0,-44 29-1365,132-94-5461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39.0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0 190 24575,'59'8'0,"-30"-3"0,-26-4 0,0-1 0,0 0 0,1 0 0,-1-1 0,0 1 0,0-1 0,0 1 0,0-1 0,0 0 0,0 0 0,0-1 0,0 1 0,0 0 0,-1-1 0,1 0 0,0 1 0,-1-1 0,0 0 0,1-1 0,-1 1 0,4-4 0,4-8 0,0 1 0,-1-1 0,8-16 0,6-9 0,-14 27-341,-1 0 0,2 1-1,11-10 1,-11 13-6485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00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24575,'0'2'0,"1"0"0,-1 0 0,1 0 0,-1 0 0,1 0 0,0 0 0,0 0 0,0 0 0,0 0 0,0 0 0,1 0 0,-1-1 0,0 1 0,1 0 0,-1-1 0,1 1 0,0-1 0,0 0 0,-1 0 0,1 1 0,0-1 0,0 0 0,0 0 0,0-1 0,0 1 0,0 0 0,0-1 0,0 1 0,1-1 0,3 1 0,11 1 0,0 0 0,34 0 0,-33-2 0,1038 2-2067,-514-5-458,414 3 1625,-766 0-1799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03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1 150 24575,'7'5'0,"0"1"0,0-1 0,0 0 0,1-1 0,0 0 0,0 0 0,0-1 0,0 0 0,1 0 0,-1-1 0,1 0 0,15 1 0,11 0 0,67-4 0,-50-1 0,2121 0 0,-1113 4 0,-543-41 0,-383 24 0,814-97 0,-889 106 0,329-20 0,230 26-1365,-605 0-5461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46.5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12.7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24575,'1'1'0,"1"0"0,-1-1 0,0 1 0,1 0 0,-1 0 0,0 0 0,0 0 0,0 0 0,0 1 0,0-1 0,0 0 0,0 0 0,0 1 0,0-1 0,-1 0 0,1 1 0,-1-1 0,1 1 0,-1-1 0,1 3 0,9 33 0,3 30 0,-2 1 0,-4 1 0,-2 0 0,-5 74 0,0-142-57,0 1 0,0-1 1,-1 1-1,1-1 0,0 1 0,-1-1 0,1 0 0,-1 1 0,1-1 0,-1 0 0,0 1 1,1-1-1,-1 0 0,0 0 0,0 1 0,0-1 0,0 0 0,0 0 0,0 0 1,0 0-1,-1-1 0,1 1 0,-2 1 0,-8 2-6769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52.9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24575,'266'-1'0,"277"2"0,-423 8 0,131 26 0,-56-6 0,330 63 0,-386-55 0,-86-20 0,1-3 0,0-3 0,1-1 0,61 1 0,-4-12 0,62 2 0,-153 2 0,0 1 0,0 1 0,0 0 0,21 10 0,-23-7 0,0-2 0,1 0 0,0-1 0,40 4 0,69 7 0,-90-9 0,76 3 0,-8-12 0,129 3 0,-201 5-1365,-21-2-5461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53.3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542 0 24575,'4'1'0,"0"0"0,-1 0 0,1 0 0,0 0 0,-1 0 0,1 1 0,-1 0 0,0 0 0,1 0 0,-1 0 0,0 0 0,0 1 0,3 3 0,37 40 0,-40-42 0,7 8 0,-2 0 0,1 1 0,-2 0 0,0 1 0,0 0 0,-1 0 0,-1 0 0,0 1 0,3 18 0,1 19 0,3 71 0,-7-56 0,-5-64 0,2 7 0,-1 0 0,-1 0 0,1 0 0,-2 0 0,1 0 0,-4 16 0,3-23 0,0-1 0,-1 1 0,1 0 0,-1 0 0,1-1 0,-1 1 0,0-1 0,0 0 0,0 1 0,0-1 0,0 0 0,-1 0 0,1 0 0,-1-1 0,1 1 0,-1-1 0,0 1 0,1-1 0,-1 0 0,0 0 0,0 0 0,0 0 0,0 0 0,0-1 0,-6 1 0,-25 3-1,-1-1 0,0-2 0,1-2 0,-49-6 0,-134-34 62,13 2-1482,176 36-5405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54.6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1 900 24575,'113'2'0,"0"-6"0,187-30 0,-77-11 0,801-146 0,-888 169 0,258-78 0,-333 83 0,0 4 0,117-12 0,-65 12 0,484-56 0,-574 67 0,0-2 0,0-1 0,34-12 0,-46 13 0,0-1 0,0-1 0,-1 0 0,0 0 0,0-1 0,-1 0 0,0-1 0,15-15 0,-2 1 0,40-30 0,-41 36 0,-1-1 0,-1 0 0,19-23 0,55-57 0,-90 89-1365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55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87 24575,'0'-2'0,"0"1"0,1-1 0,-1 0 0,1 0 0,0 1 0,-1-1 0,1 0 0,0 1 0,0-1 0,0 1 0,0-1 0,0 1 0,1 0 0,-1-1 0,0 1 0,0 0 0,1 0 0,-1 0 0,1 0 0,-1 0 0,1 0 0,0 0 0,-1 0 0,3 0 0,51-17 0,-32 11 0,8-1 0,1 1 0,0 2 0,1 1 0,-1 1 0,1 2 0,43 4 0,-4-2 0,-69-1 0,0 1 0,0-1 0,1 0 0,-1 1 0,0 0 0,0 0 0,0 0 0,0 0 0,0 0 0,0 1 0,0-1 0,0 1 0,0 0 0,-1 0 0,1 0 0,-1 0 0,1 0 0,-1 0 0,0 1 0,0-1 0,0 1 0,0 0 0,0-1 0,0 1 0,-1 0 0,0 0 0,1 0 0,-1 0 0,0 0 0,-1 1 0,2 5 0,1 10 0,-1 1 0,0 0 0,-2 0 0,-1 23 0,0-14 0,0-18 0,1 0 0,-1 0 0,-1 0 0,0-1 0,-1 1 0,0-1 0,-4 11 0,5-16 0,-1 0 0,1 0 0,-1-1 0,0 1 0,0-1 0,0 0 0,0 0 0,-1 0 0,0 0 0,0-1 0,0 1 0,0-1 0,0 0 0,-1 0 0,0-1 0,-6 3 0,-34 14-1365,30-14-5461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56.4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2102 24575,'0'1'0,"1"0"0,0 0 0,-1 0 0,1 0 0,-1-1 0,1 1 0,0 0 0,0-1 0,-1 1 0,1 0 0,0-1 0,0 1 0,0-1 0,0 1 0,0-1 0,0 0 0,0 1 0,0-1 0,0 0 0,0 1 0,0-1 0,0 0 0,0 0 0,0 0 0,0 0 0,0 0 0,1-1 0,31 1 0,-12-3 0,0-2 0,0 0 0,-1-1 0,34-14 0,79-47 0,-89 44 0,414-198 0,271-153 0,-9-87 0,-621 393 0,-7 6 0,86-76 0,-114 84 0,2 3 0,76-45 0,-68 57 0,1 4 0,130-43 0,-36 15 0,-114 42 0,-1-2 0,-2-2 0,0-3 0,-2-1 0,79-63 0,-104 73-1365,-12 11-5461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3:57.0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24575,'93'1'0,"-41"1"0,0-2 0,0-2 0,72-13 0,-120 14 0,0 0 0,0 1 0,1-1 0,-1 1 0,0-1 0,0 1 0,0 0 0,0 1 0,0-1 0,1 1 0,-1 0 0,0 0 0,6 2 0,-8-1 0,0-1 0,0 1 0,1 0 0,-2-1 0,1 1 0,0 0 0,0 1 0,-1-1 0,1 0 0,-1 0 0,1 1 0,-1-1 0,0 1 0,0-1 0,0 1 0,0-1 0,-1 1 0,1 0 0,-1-1 0,1 1 0,-1 5 0,2 50 0,-9 106 0,5-153-105,0 0 0,-1-1 0,0 1 0,-1-1 0,0 1 0,0-1 0,-1 0 0,0-1 0,-1 1 0,0-1 0,-1 0 0,-7 8 0,6-7-6721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29.8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24575,'38'-1'0,"-24"0"0,1 0 0,-1 1 0,1 1 0,-1 0 0,0 1 0,1 1 0,-1 0 0,25 9 0,-32-9-170,0 0-1,1-1 0,-1 0 1,1 0-1,-1-1 0,1 0 1,12 0-1,-6-1-6655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30.5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24575,'3'0'0,"1"0"0,-1 0 0,0 0 0,1 1 0,-1-1 0,0 1 0,0 0 0,1 0 0,-1 0 0,0 0 0,0 1 0,0-1 0,0 1 0,0 0 0,-1 0 0,1 0 0,-1 0 0,1 0 0,-1 0 0,1 1 0,-1-1 0,0 1 0,0 0 0,-1 0 0,1 0 0,0-1 0,-1 2 0,0-1 0,0 0 0,0 0 0,0 0 0,1 4 0,0 8 0,0 1 0,-1-1 0,-1 1 0,0-1 0,-4 25 0,3-36 0,0 0 0,0 0 0,0 0 0,-1 0 0,1 0 0,-1 0 0,0 0 0,-1-1 0,1 1 0,0-1 0,-1 1 0,0-1 0,0 0 0,0 0 0,0 0 0,0-1 0,-1 1 0,1-1 0,-1 1 0,0-1 0,-4 2 0,-12 8 0,19-11 0,1-1 0,-1 1 0,0-1 0,1 1 0,-1 0 0,1-1 0,-1 1 0,1 0 0,-1-1 0,1 1 0,-1 0 0,1-1 0,-1 1 0,1 0 0,0 0 0,0 0 0,-1 0 0,1-1 0,0 1 0,0 0 0,0 0 0,0 0 0,0 0 0,0 0 0,0-1 0,0 1 0,0 0 0,0 0 0,1 0 0,-1 0 0,0-1 0,1 3 0,21 28 0,-20-29 0,0 1 0,0-1 0,0 1 0,0-1 0,-1 1 0,1-1 0,0 1 0,-1 0 0,0 0 0,0 0 0,0 0 0,1 5 0,-2-4 14,-1-1-1,0 1 0,-1-1 1,1 0-1,-1 1 0,1-1 1,-1 0-1,0 0 0,-4 5 1,-11 20-1513,14-16-5327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31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237 170 24575,'-1'-131'0,"1"129"0,-1 0 0,0 0 0,1 0 0,-1 0 0,0 0 0,0 0 0,0 0 0,-1 0 0,1 1 0,0-1 0,-1 1 0,1-1 0,-1 1 0,1-1 0,-1 1 0,0 0 0,0 0 0,1 0 0,-1 0 0,0 0 0,0 0 0,0 0 0,0 0 0,0 1 0,0-1 0,0 1 0,-1 0 0,1 0 0,0-1 0,-3 2 0,-11-2 0,0 0 0,-30 4 0,40-2 0,2-1 0,0 1 0,0-1 0,0 1 0,0 0 0,0 0 0,0 1 0,0-1 0,1 1 0,-1 0 0,0 0 0,1 0 0,0 0 0,-1 1 0,1-1 0,0 1 0,-5 6 0,4-4 0,1 1 0,-1-1 0,1 1 0,0 0 0,1 0 0,-1 1 0,1-1 0,0 0 0,-1 11 0,0 9 0,2 1 0,0-1 0,2 1 0,4 27 0,-5-52 0,1 3 0,0 0 0,0 0 0,0 0 0,0 0 0,1-1 0,0 1 0,0 0 0,0-1 0,0 1 0,1-1 0,0 1 0,0-1 0,0 0 0,1 0 0,-1-1 0,1 1 0,0-1 0,0 0 0,0 0 0,0 0 0,0 0 0,1-1 0,0 1 0,-1-1 0,1 0 0,6 1 0,5 1 0,0 0 0,0-2 0,0 0 0,0 0 0,1-2 0,-1 0 0,17-2 0,-28 1-124,-1 0 0,0 1 0,1-2 0,-1 1 0,0 0 0,0-1-1,0 0 1,0 0 0,-1 0 0,6-4 0,4-4-6702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31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24575,'0'-1'0,"1"0"0,-1-1 0,0 1 0,0 0 0,0-1 0,1 1 0,-1 0 0,1 0 0,-1-1 0,1 1 0,0 0 0,-1 0 0,1 0 0,0 0 0,0 0 0,-1 0 0,1 0 0,0 0 0,0 0 0,0 0 0,1 0 0,-1 0 0,0 1 0,1-2 0,2 1 0,-1-1 0,0 1 0,1 0 0,-1 0 0,1 1 0,-1-1 0,1 1 0,0 0 0,5 0 0,-5-1 0,-1 1 0,0 1 0,1-1 0,-1 0 0,1 1 0,-1 0 0,0 0 0,1 0 0,-1 0 0,0 0 0,0 1 0,0-1 0,0 1 0,0 0 0,0 0 0,0 0 0,-1 0 0,1 0 0,-1 1 0,0-1 0,1 1 0,1 3 0,-3-2 0,1 1 0,-1-1 0,0 1 0,0 0 0,0-1 0,0 1 0,-1 0 0,0-1 0,0 1 0,-1 0 0,1 0 0,-1-1 0,-2 8 0,-1-1 0,0 0 0,-1-1 0,-1 1 0,-6 9 0,5-10 0,6-8 4,0 0 0,0-1-1,1 1 1,-1 0-1,1-1 1,-1 1 0,1 0-1,0 0 1,-1-1 0,1 1-1,0 0 1,0 0-1,0 0 1,0 0 0,1-1-1,-1 1 1,0 0 0,1 0-1,-1-1 1,1 1-1,0 0 1,-1-1 0,1 1-1,0 0 1,0-1 0,0 1-1,0-1 1,0 0-1,1 1 1,-1-1 0,0 0-1,3 2 1,0 0-153,0 1 1,1-1-1,0 0 1,0 0-1,0 0 1,0-1-1,1 1 1,-1-1-1,6 1 1,5 0-6678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13.1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24575,'129'1'0,"248"36"0,-285-19-1365,-77-14-5461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32.2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138 66 24575,'-3'-5'0,"0"1"0,0-1 0,-1 0 0,1 1 0,-1 0 0,0 0 0,-1 0 0,-5-4 0,8 6 0,1 0 0,-1 0 0,0 0 0,0 1 0,0-1 0,-1 1 0,1-1 0,0 1 0,-1 0 0,1-1 0,0 1 0,-1 1 0,1-1 0,-1 0 0,0 1 0,1-1 0,-1 1 0,0-1 0,1 1 0,-1 0 0,0 1 0,1-1 0,-1 0 0,1 1 0,-6 1 0,6-1 0,-1 1 0,1-1 0,0 1 0,0 0 0,0 0 0,0 0 0,1 0 0,-1 0 0,1 1 0,-1-1 0,1 0 0,0 1 0,0-1 0,0 1 0,0 0 0,0-1 0,0 1 0,1-1 0,-1 1 0,1 0 0,0 0 0,0-1 0,0 6 0,-1 21 0,0-17 0,1 1 0,0 0 0,0-1 0,1 1 0,1-1 0,4 16 0,-5-26 0,1 0 0,-1 0 0,1 0 0,-1-1 0,1 1 0,0-1 0,0 1 0,0-1 0,0 1 0,0-1 0,0 0 0,0 0 0,0 0 0,1 0 0,-1-1 0,0 1 0,1-1 0,-1 1 0,0-1 0,1 0 0,-1 1 0,0-1 0,5-1 0,57-5 0,-51 1-85,-1 1 0,1-1-1,-1-1 1,1 0 0,-2-1-1,1-1 1,-1 1 0,0-2-1,-1 1 1,0-2 0,0 1-1,-1-1 1,0-1 0,-1 0-1,12-18 1,-13 13-6741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33.0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24575,'0'-2'0,"1"0"0,-1 0 0,0-1 0,1 1 0,0 0 0,-1 0 0,1-1 0,0 1 0,0 0 0,1 0 0,-1 0 0,0 0 0,1 1 0,-1-1 0,1 0 0,-1 0 0,1 1 0,0-1 0,0 1 0,-1-1 0,1 1 0,0 0 0,0 0 0,1 0 0,-1 0 0,0 0 0,0 1 0,0-1 0,1 0 0,-1 1 0,0 0 0,4-1 0,-5 1 0,1 0 0,0 0 0,-1 0 0,1 0 0,0 0 0,0 0 0,-1 0 0,1 0 0,0 1 0,-1-1 0,1 1 0,0-1 0,-1 1 0,1 0 0,-1 0 0,1-1 0,-1 1 0,1 0 0,-1 0 0,0 1 0,0-1 0,1 0 0,-1 0 0,0 1 0,0-1 0,0 0 0,0 1 0,0-1 0,-1 1 0,1-1 0,0 1 0,-1 0 0,1-1 0,-1 1 0,1 0 0,-1-1 0,0 1 0,0 0 0,0-1 0,0 1 0,0 0 0,0 0 0,-1 2 0,0 0 0,0 1 0,0-1 0,-1 1 0,1-1 0,-1 1 0,0-1 0,-1 0 0,1 0 0,-1 0 0,0 0 0,0-1 0,0 1 0,0-1 0,0 0 0,-1 0 0,-7 5 0,-2 4 0,13-12-2,-1 0 1,1 0-1,0 0 0,-1 0 0,1 0 0,0 1 0,0-1 1,-1 0-1,1 0 0,0 0 0,0 1 0,0-1 1,-1 0-1,1 0 0,0 1 0,0-1 0,0 0 0,0 0 1,-1 1-1,1-1 0,0 0 0,0 1 0,0-1 0,0 0 1,0 0-1,0 1 0,0-1 0,0 0 0,0 1 1,0-1-1,0 0 0,0 1 0,0-1 0,0 0 0,0 1 1,0-1-1,0 0 0,1 0 0,-1 1 0,0-1 0,0 0 1,0 1-1,0-1 0,1 0 0,-1 0 0,0 1 1,0-1-1,1 0 0,21 6 197,31-5-1262,-51-1 663,14 0-6422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33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138 2 24575,'-24'0'0,"14"-1"0,1 1 0,0 0 0,-1 0 0,1 1 0,-15 3 0,21-3 0,1 0 0,0 0 0,0 0 0,0 0 0,0 0 0,0 0 0,0 1 0,0-1 0,1 0 0,-1 1 0,0 0 0,1-1 0,-1 1 0,1 0 0,-1 0 0,1 0 0,0 0 0,0 0 0,0 0 0,0 0 0,0 0 0,1 0 0,-1 1 0,0-1 0,1 0 0,0 0 0,-1 5 0,0 7 0,-1 0 0,2 0 0,0 0 0,0 0 0,2 0 0,5 26 0,-6-39 0,0 1 0,0-1 0,0 1 0,0-1 0,0 1 0,1-1 0,-1 0 0,1 0 0,-1 0 0,1 0 0,-1 0 0,1 0 0,0 0 0,-1 0 0,1-1 0,0 1 0,0 0 0,-1-1 0,1 0 0,0 1 0,0-1 0,0 0 0,0 0 0,-1 0 0,1 0 0,0 0 0,0-1 0,0 1 0,0 0 0,-1-1 0,1 1 0,0-1 0,0 0 0,-1 0 0,1 0 0,0 0 0,-1 0 0,1 0 0,-1 0 0,0 0 0,1 0 0,-1-1 0,0 1 0,0-1 0,1 1 0,-1-1 0,0 1 0,0-1 0,-1 1 0,1-1 0,0 0 0,-1 0 0,2-3 0,0-12-33,-1-1 0,0 0 0,-3-22 0,1 13-1200,1 2-5593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43.1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87 24575,'1'-4'0,"-1"-1"0,1 0 0,0 0 0,0 1 0,1-1 0,-1 1 0,1-1 0,0 1 0,0 0 0,0-1 0,1 1 0,0 0 0,0 1 0,0-1 0,0 0 0,0 1 0,1 0 0,-1-1 0,8-3 0,-10 7 0,0 0 0,0 0 0,-1 0 0,1 1 0,0-1 0,0 0 0,-1 1 0,1-1 0,0 1 0,-1-1 0,1 0 0,0 1 0,-1 0 0,1-1 0,-1 1 0,1-1 0,-1 1 0,1 0 0,-1-1 0,0 1 0,1 0 0,-1-1 0,0 1 0,1 0 0,-1 0 0,0-1 0,0 1 0,1 0 0,-1 0 0,0 0 0,0 1 0,6 36 0,-4-29 0,6 78-1365,-8-73-5461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44.4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24575,'17'65'0,"-15"-53"0,1 34 0,-4-44 0,1 0 0,-1 1 0,0-1 0,1 0 0,-1 0 0,0 0 0,0 1 0,0-1 0,-1 0 0,1-1 0,0 1 0,-1 0 0,0 0 0,1 0 0,-1-1 0,0 1 0,0-1 0,-1 2 0,2-3 0,0 0 0,0 1 0,0-1 0,1 0 0,-1 1 0,0-1 0,1 0 0,-1 1 0,0-1 0,1 1 0,-1-1 0,0 1 0,1 0 0,-1-1 0,1 1 0,-1-1 0,1 1 0,0 0 0,-1 0 0,1-1 0,0 1 0,-1 0 0,1 0 0,0-1 0,0 1 0,-1 0 0,1 0 0,0-1 0,0 1 0,0 0 0,0 0 0,0 0 0,0 0 0,1 0 0,0 1 0,1-1 0,-1 0 0,1 0 0,-1 0 0,1 0 0,0 0 0,0 0 0,-1-1 0,1 1 0,0 0 0,0-1 0,0 1 0,2-1 0,67 5 0,32-6-1365,-89 1-5461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45.2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 1 24575,'-5'-1'0,"0"1"0,0 0 0,-1 1 0,1-1 0,0 1 0,-1 0 0,1 0 0,0 0 0,-10 5 0,13-4 0,-1 0 0,1 0 0,0 1 0,-1 0 0,1-1 0,0 1 0,0 0 0,1 0 0,-1 0 0,1 0 0,-1 0 0,1 0 0,0 0 0,0 1 0,0-1 0,0 5 0,-3 9-170,1 0-1,1-1 0,1 1 1,0 0-1,1 0 0,1 0 1,5 30-1,-3-36-6655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45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24575,'5'0'0,"0"0"0,-1 1 0,1-1 0,0 1 0,0 0 0,0 0 0,-1 1 0,1 0 0,-1 0 0,1 0 0,-1 0 0,0 0 0,1 1 0,-1 0 0,4 4 0,-2-1 0,-1 0 0,1 0 0,-1 0 0,-1 1 0,0 0 0,0 0 0,0 0 0,5 14 0,-7-12-195,1 0 0,-2 0 0,1 0 0,-1 1 0,-1-1 0,0 15 0,0-10-6631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47.1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50.1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51 24575,'-5'-1'0,"0"-1"0,0 1 0,0-1 0,0 0 0,0 0 0,-6-4 0,-12-5 0,9 6 0,0 1 0,0 0 0,-1 0 0,1 2 0,-26-2 0,37 4 0,0 0 0,0 0 0,0 0 0,0 0 0,0 1 0,1-1 0,-1 1 0,0 0 0,0 0 0,0 0 0,1 0 0,-1 0 0,1 1 0,-1-1 0,1 1 0,-1-1 0,1 1 0,0 0 0,0 0 0,0 0 0,0 0 0,0 1 0,0-1 0,1 0 0,-1 1 0,1-1 0,-1 1 0,1 0 0,0-1 0,0 1 0,0 0 0,1 0 0,-1 0 0,0-1 0,1 7 0,-2 8 0,2 1 0,0-1 0,0 0 0,4 18 0,-3-30 0,-1 0 0,1-1 0,0 1 0,1-1 0,-1 1 0,1-1 0,0 1 0,0-1 0,0 0 0,1 0 0,-1 0 0,1 0 0,0-1 0,0 1 0,1-1 0,-1 1 0,1-1 0,-1 0 0,8 4 0,-9-7 0,-1 1 0,1-1 0,-1 0 0,1 1 0,0-1 0,-1 0 0,1 0 0,-1 0 0,1 0 0,-1-1 0,1 1 0,0 0 0,-1-1 0,1 1 0,-1-1 0,1 1 0,-1-1 0,0 0 0,1 0 0,-1 0 0,0 1 0,1-1 0,-1 0 0,0-1 0,0 1 0,0 0 0,0 0 0,0 0 0,1-2 0,32-50 0,-21 32 0,-8 14 0,-1-1 0,1 1 0,-1 0 0,0-1 0,-1 0 0,0 0 0,0 0 0,-1 0 0,0-1 0,0 1 0,-1-1 0,0 1 0,-1-14 0,-2 248-1365,2-212-5461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51.0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24575,'14'0'0,"-4"0"0,-1 0 0,1 0 0,-1 0 0,1 2 0,-1-1 0,1 1 0,8 3 0,-15-4 0,-1 0 0,0 1 0,1-1 0,-1 1 0,0 0 0,0 0 0,0 0 0,0 0 0,0 0 0,0 0 0,-1 0 0,1 0 0,-1 1 0,1-1 0,-1 1 0,0-1 0,0 1 0,0 0 0,-1-1 0,1 1 0,0 0 0,-1-1 0,0 1 0,1 0 0,-1 0 0,-1-1 0,1 1 0,0 0 0,-1 3 0,0-1 0,1 0 0,-1-1 0,0 1 0,0 0 0,-1-1 0,1 1 0,-1-1 0,0 0 0,0 1 0,-1-1 0,1 0 0,-1 0 0,0 0 0,0-1 0,0 1 0,-1-1 0,1 0 0,-7 5 0,68-6 0,-41-3-1365,-2 1-5461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47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218 120 24575,'0'-12'0,"0"1"0,-1-1 0,-1 1 0,0-1 0,-5-16 0,7 26 0,0 1 0,-1-1 0,1 0 0,-1 1 0,0-1 0,1 1 0,-1-1 0,0 1 0,0-1 0,0 1 0,0-1 0,0 1 0,0 0 0,-1 0 0,1-1 0,0 1 0,-1 0 0,1 0 0,-1 0 0,1 1 0,-1-1 0,1 0 0,-1 0 0,1 1 0,-1-1 0,0 1 0,1 0 0,-1-1 0,0 1 0,0 0 0,1 0 0,-1 0 0,0 0 0,1 0 0,-1 0 0,0 1 0,0-1 0,1 1 0,-1-1 0,1 1 0,-1-1 0,0 1 0,1 0 0,-1 0 0,1 0 0,0 0 0,-3 1 0,-1 3 0,-1-1 0,0 1 0,1-1 0,0 2 0,0-1 0,1 0 0,-1 1 0,1 0 0,0 0 0,1 0 0,-1 1 0,-3 9 0,-2 12 0,-12 52 0,7-26 0,5-15 0,1-1 0,1 1 0,3 0 0,1 1 0,2-1 0,4 50 0,-1-81 0,-1 0 0,1-1 0,0 1 0,1-1 0,0 1 0,0-1 0,0 0 0,1 0 0,0 0 0,0 0 0,1-1 0,0 0 0,0 0 0,9 7 0,9 8 0,1-1 0,34 21 0,-41-29 0,1-1 0,0-1 0,0-1 0,21 7 0,10 5 0,-47-20 0,0 0 0,-1 0 0,1 0 0,0 0 0,-1-1 0,1 1 0,0-1 0,0 1 0,0-1 0,0 0 0,-1 1 0,1-1 0,0 0 0,0 0 0,0-1 0,0 1 0,0 0 0,0-1 0,-1 1 0,1-1 0,0 1 0,0-1 0,-1 0 0,1 0 0,1-1 0,0 0 0,-1 0 0,0-1 0,0 1 0,-1-1 0,1 1 0,0-1 0,-1 0 0,0 0 0,1 0 0,-1 0 0,0 0 0,-1 0 0,2-5 0,0-8 0,-1 0 0,0 0 0,-1 0 0,-3-26 0,-7-33 0,-3 1 0,-35-115 0,39 162 0,-1 1 0,-1 0 0,-1 0 0,-2 1 0,0 0 0,-2 2 0,0-1 0,-2 2 0,0 0 0,-23-20 0,33 36-124,-1-1 0,1 1 0,-1 1 0,0 0 0,0 0 0,-1 1-1,1 0 1,-1 0 0,0 1 0,-15-3 0,12 5-6702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52.0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1 24575,'2'0'0,"0"1"0,0-1 0,-1 1 0,1 0 0,-1 0 0,1 0 0,-1 0 0,1 0 0,-1 0 0,1 0 0,-1 0 0,0 1 0,0-1 0,0 0 0,1 1 0,-1-1 0,-1 1 0,1-1 0,0 1 0,0 0 0,-1-1 0,1 1 0,0 0 0,-1 0 0,0-1 0,1 1 0,-1 0 0,0 2 0,1 1 0,0 0 0,0 0 0,-1 1 0,0-1 0,0 0 0,0 0 0,-1 1 0,-1 6 0,0-9 0,0 0 0,0 0 0,0 0 0,-1 0 0,1-1 0,-1 1 0,0-1 0,0 0 0,0 0 0,0 0 0,0 0 0,0-1 0,-1 1 0,1-1 0,0 0 0,-1 0 0,1 0 0,-1 0 0,1-1 0,-1 1 0,-6-1 0,63 14 0,-13-12-58,-28-2-129,0 0 0,0 1 1,0 1-1,-1 0 0,1 0 1,18 6-1,-17-2-6639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55.8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863 171 24575,'-50'-77'0,"40"68"0,0 0 0,-2 0 0,1 1 0,-1 1 0,0 0 0,0 0 0,-1 1 0,0 1 0,0 0 0,0 1 0,-1 0 0,1 1 0,-27-3 0,-10 3 0,1 1 0,-78 9 0,119-6 0,0 1 0,-1 0 0,1 0 0,0 1 0,1 0 0,-1 1 0,0 0 0,1 0 0,0 0 0,0 1 0,-7 7 0,-15 12 0,-29 34 0,28-28 0,-7 5 0,14-14 0,0 1 0,-19 25 0,37-40 0,0 0 0,0 0 0,1 1 0,-1-1 0,2 1 0,-1 0 0,1 0 0,0 0 0,1 1 0,0-1 0,-2 18 0,3 0 0,0 0 0,2 0 0,0 0 0,7 29 0,-6-44 0,2 1 0,-1-1 0,1 0 0,1 0 0,0 0 0,1 0 0,0-1 0,0 0 0,1 0 0,1-1 0,10 11 0,1-2 0,1 0 0,0-2 0,2 0 0,0-1 0,0-2 0,2 0 0,-1-1 0,36 11 0,-40-16 0,0-1 0,1-2 0,-1 1 0,1-2 0,0-1 0,0 0 0,0-2 0,0 0 0,1-1 0,-1-1 0,31-8 0,-42 7 0,-1 0 0,0 0 0,0-1 0,0 0 0,-1-1 0,0 0 0,0 0 0,0-1 0,0 1 0,-1-1 0,0-1 0,0 1 0,0-1 0,-1 0 0,0-1 0,7-14 0,2-9 0,-1 0 0,-1 0 0,7-34 0,-18 62 0,6-33 0,-1 0 0,-2 0 0,-1 0 0,-3 0 0,-5-63 0,3 89 0,0-1 0,0 1 0,-2 0 0,1 0 0,-1 0 0,0 1 0,-1-1 0,0 1 0,-1 0 0,0 0 0,0 1 0,-1 0 0,-12-12 0,-1 1 0,0 1 0,-1 1 0,0 1 0,-29-15 0,40 24-105,-1 1 0,1 1 0,-1-1 0,-1 2 0,1 0 0,-1 0 0,1 1 0,-1 0 0,0 1 0,0 1 0,0 0 0,-13 0 0,8 2-6721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58.1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24575,'3'0'0,"4"0"0,3 0 0,3 0 0,2 0 0,1 0 0,1 0 0,0 0 0,0 0 0,0 3 0,0 1 0,-3 2 0,-1 1 0,0-2 0,1-1 0,-2-1-8191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58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1 24575,'-3'0'0,"-1"2"0,1 5 0,-3 3 0,0 3 0,1 2 0,2 1 0,-2 1 0,0 0 0,1 1 0,1 1 0,1 2 0,1 0 0,0-2 0,1 0 0,0-1 0,1-1 0,-1-3-8191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59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114 122 24575,'-1'-113'0,"1"113"0,1 0 0,-1-1 0,0 1 0,0 0 0,0 0 0,0 0 0,0-1 0,0 1 0,0 0 0,0 0 0,0-1 0,0 1 0,0 0 0,0 0 0,0-1 0,0 1 0,0 0 0,0 0 0,0 0 0,0-1 0,0 1 0,0 0 0,-1 0 0,1-1 0,0 1 0,0 0 0,0 0 0,0 0 0,0 0 0,-1-1 0,1 1 0,0 0 0,0 0 0,0 0 0,-1 0 0,1-1 0,0 1 0,0 0 0,0 0 0,-1 0 0,1 0 0,0 0 0,0 0 0,0 0 0,-1 0 0,1 0 0,0 0 0,0 0 0,-1 0 0,1 0 0,-10 13 0,-3 23 0,1 12 0,-21 59 0,14-50 0,2 6-1365,14-51-5461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4:59.9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24575,'213'-17'0,"-44"17"-1365,-155 0-5461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06.0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961 265 24575,'0'-8'0,"0"-1"0,0 1 0,-1-1 0,0 1 0,-1 0 0,0-1 0,0 1 0,-1 0 0,0 0 0,0 1 0,-1-1 0,0 1 0,0-1 0,0 1 0,-1 0 0,0 1 0,-1-1 0,0 1 0,0 0 0,0 1 0,-1-1 0,1 1 0,-1 1 0,0-1 0,-10-4 0,-8-3 0,-1 0 0,1 2 0,-2 1 0,1 1 0,-54-9 0,35 11 0,-1 2 0,-82 4 0,110 2 0,1 0 0,0 2 0,1 0 0,-1 0 0,1 2 0,-1 0 0,2 1 0,-1 1 0,-24 16 0,11-5 0,1 2 0,2 1 0,-45 47 0,63-59 0,0 0 0,0 0 0,2 1 0,-1-1 0,1 2 0,0-1 0,1 1 0,1 0 0,0 0 0,1 0 0,-4 24 0,3 4 0,1 1 0,5 55 0,0-17 0,-1-62 0,0 0 0,1 0 0,1 0 0,1-1 0,0 1 0,1-1 0,1 0 0,1 0 0,0-1 0,1 1 0,0-2 0,1 1 0,1-1 0,0-1 0,1 0 0,20 18 0,-3-5 0,1-2 0,1-1 0,1-2 0,1-1 0,1-1 0,51 20 0,-52-27 0,0-1 0,0-2 0,2-1 0,-1-1 0,37 2 0,-5-5 0,110-7 0,-170 3 0,0-1 0,1 1 0,-1-2 0,0 1 0,0 0 0,0-1 0,0 0 0,0 0 0,-1 0 0,1-1 0,-1 0 0,1 0 0,-1 0 0,0 0 0,4-5 0,-2 1 0,0 0 0,-1 0 0,0 0 0,0-1 0,-1 0 0,0 0 0,0 0 0,3-11 0,2-13 0,-2-1 0,-1 0 0,2-58 0,-7 81 0,3-19 0,1 0 0,11-35 0,-11 47 0,0-1 0,0 0 0,-2 0 0,0 0 0,-1 0 0,-1 0 0,-1 0 0,-3-32 0,-1 34 12,-2 1 0,0-1 0,0 1 0,-2 1 0,0-1 0,0 1 0,-1 1 0,-1-1 0,-13-13 0,6 9-260,0 1 1,0 0-1,-2 2 1,0 0-1,-32-19 1,28 22-6579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08.6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 2 24575,'-24'0'0,"9"-1"0,-1 1 0,1 0 0,-1 2 0,0 0 0,-24 6 0,36-7 0,0 1 0,0 0 0,0 0 0,0 0 0,0 1 0,0-1 0,1 1 0,-1 0 0,1 0 0,-1 0 0,1 0 0,0 1 0,1-1 0,-1 1 0,0 0 0,1-1 0,0 1 0,0 1 0,0-1 0,1 0 0,-1 0 0,1 1 0,0-1 0,-1 6 0,-1 6 0,1 0 0,0 0 0,1 1 0,1-1 0,1 0 0,0 0 0,1 0 0,0 0 0,6 16 0,-7-30 0,-1-1 0,1 1 0,0 0 0,0-1 0,0 1 0,0-1 0,0 1 0,1-1 0,-1 0 0,0 1 0,1-1 0,-1 0 0,1 0 0,-1 0 0,1 0 0,-1 0 0,1 0 0,0-1 0,0 1 0,-1 0 0,1-1 0,0 1 0,0-1 0,0 0 0,-1 0 0,1 0 0,0 0 0,0 0 0,0 0 0,0 0 0,0 0 0,-1-1 0,1 1 0,0-1 0,0 1 0,-1-1 0,4-1 0,-1 0 0,1-1 0,-1 1 0,0-1 0,0 1 0,-1-1 0,1 0 0,0-1 0,-1 1 0,0 0 0,0-1 0,0 0 0,0 0 0,3-7 0,-1-1 0,-2 0 0,0-1 0,0 1 0,1-20 0,-2 19 0,-1 1 0,2-1 0,0 1 0,5-15 0,-7 25 0,-1 1 0,0 0 0,1-1 0,-1 1 0,1 0 0,-1 0 0,1-1 0,-1 1 0,1 0 0,0 0 0,0 0 0,0 0 0,0 0 0,0 0 0,0 0 0,0 0 0,0 0 0,0 0 0,0 1 0,0-1 0,0 0 0,1 1 0,-1-1 0,0 1 0,1-1 0,-1 1 0,2-1 0,-2 2 0,0 0 0,1 0 0,-1 0 0,0 0 0,0 0 0,0 0 0,0 0 0,0 0 0,-1 0 0,1 0 0,0 1 0,0-1 0,-1 0 0,1 0 0,-1 1 0,1-1 0,-1 1 0,1-1 0,-1 0 0,0 1 0,0-1 0,0 1 0,0-1 0,0 1 0,0 1 0,7 71 49,2 38-1463,-9-98-5412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0.5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16 114 24575,'-1'-1'0,"-1"0"0,1 1 0,0-1 0,0 0 0,1 1 0,-1-1 0,0 0 0,0 0 0,0 0 0,0 0 0,1 0 0,-1 0 0,0 0 0,1 0 0,-1 0 0,1 0 0,-1 0 0,1-1 0,0 1 0,0 0 0,-1 0 0,1 0 0,0-1 0,0 1 0,0 0 0,0 0 0,0 0 0,1-2 0,0-37 0,-1 37 0,0 0 0,1 0 0,-1 0 0,1 0 0,0 1 0,0-1 0,0 0 0,0 0 0,0 1 0,0-1 0,1 0 0,2-3 0,-3 6 0,-1-1 0,0 1 0,1 0 0,-1 0 0,1 0 0,-1-1 0,0 1 0,1 0 0,-1 0 0,1 0 0,-1 0 0,1 0 0,-1 0 0,0 0 0,1 0 0,-1 0 0,1 0 0,-1 0 0,1 0 0,-1 0 0,1 0 0,-1 0 0,0 0 0,1 1 0,-1-1 0,1 0 0,-1 0 0,1 1 0,16 18 0,-13-10-61,-1 0 0,1 1-1,-1-1 1,-1 1 0,0-1 0,0 1-1,-1 0 1,0 0 0,-1-1 0,0 1-1,-1 13 1,0-10-569,1 1-6196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1.9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24575,'7'-1'0,"0"2"0,0-1 0,0 1 0,0 0 0,-1 0 0,1 1 0,0 0 0,-1 0 0,1 1 0,-1 0 0,1 0 0,-1 0 0,0 1 0,7 5 0,-10-6 0,-1 0 0,1 0 0,-1-1 0,0 2 0,0-1 0,0 0 0,0 0 0,-1 1 0,1-1 0,-1 1 0,0-1 0,0 1 0,0-1 0,0 1 0,-1 0 0,1-1 0,-1 1 0,0 0 0,0 0 0,0-1 0,-1 1 0,0 0 0,1-1 0,-1 1 0,0 0 0,-1-1 0,1 1 0,-2 2 0,-8 10 0,10-16 0,1 1 0,-1-1 0,1 0 0,0 1 0,-1-1 0,1 0 0,-1 1 0,1-1 0,0 0 0,-1 1 0,1-1 0,0 1 0,-1-1 0,1 1 0,0-1 0,0 1 0,-1-1 0,1 1 0,0-1 0,0 1 0,0-1 0,0 1 0,0 0 0,0-1 0,-1 1 0,1-1 0,1 1 0,-1-1 0,0 1 0,0-1 0,0 1 0,0-1 0,0 1 0,0 0 0,1-1 0,-1 1 0,0-1 0,0 0 0,1 1 0,-1-1 0,0 1 0,1-1 0,-1 1 0,1-1 0,-1 0 0,0 1 0,1-1 0,-1 0 0,1 1 0,-1-1 0,1 0 0,-1 0 0,1 1 0,-1-1 0,1 0 0,-1 0 0,1 0 0,-1 0 0,1 0 0,0 0 0,-1 0 0,1 0 0,0 0 0,18 7 0,-2-2 0,1 2 0,-2 0 0,21 11 0,-34-17 0,-1 0 0,0 0 0,0 0 0,0 1 0,0-1 0,0 0 0,0 1 0,-1 0 0,1-1 0,0 1 0,-1 0 0,1 0 0,-1 0 0,0 0 0,1 0 0,-1 0 0,0 0 0,0 0 0,-1 0 0,1 0 0,0 1 0,-1-1 0,1 0 0,-1 1 0,0-1 0,0 0 0,1 1 0,-2-1 0,1 1 0,0-1 0,0 0 0,-2 5 0,0-4 7,0-1-1,0 1 0,0-1 0,-1 1 1,1-1-1,-1 0 0,1 0 1,-1 0-1,0 0 0,0 0 1,1-1-1,-1 1 0,-1-1 0,1 0 1,0 0-1,0 0 0,0 0 1,-6 0-1,-61 6-1491,55-7-5341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52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24575,'0'2'0,"0"5"0,3 0 0,1 2 0,2 0 0,1 0 0,1 3 0,0-2-8191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2.5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1 24575,'-3'0'0,"0"2"0,-4 5 0,1 3 0,0 3 0,2 2 0,1 1 0,2 1 0,0 0 0,1 1 0,0-1 0,0 0 0,1-1 0,-1 1 0,3-3 0,1-1 0,2-3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3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24575,'2'0'0,"0"1"0,0 0 0,0 1 0,0-1 0,0 0 0,0 0 0,0 1 0,-1-1 0,1 1 0,0 0 0,-1-1 0,1 1 0,1 4 0,20 27 0,-22-32 0,4 9-70,0 0 0,0 1 0,-1-1 0,-1 1 0,0 0 1,0 0-1,-1 0 0,0 1 0,-1-1 0,0 0 0,-1 1 0,-2 19 0,2-20-386,-1 4-6370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4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24575,'1'7'0,"0"0"0,0 0 0,1-1 0,0 1 0,0 0 0,0-1 0,1 1 0,0-1 0,0 0 0,1 0 0,0 0 0,0 0 0,0-1 0,1 1 0,0-1 0,0 0 0,7 5 0,12 10 0,2-1 0,41 23 0,-58-37 0,332 179 0,-152-85 0,1041 489 0,-1001-496 0,-181-76 0,1-2 0,93 13 0,-66-14-1365,-62-11-5461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4.7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24575,'1'6'0,"1"0"0,0 0 0,0 0 0,1 0 0,-1-1 0,1 1 0,1-1 0,-1 0 0,7 8 0,5 10 0,84 135 0,-58-97 0,-3 2 0,46 101 0,-74-140 0,-3-7 0,0-1 0,-1 2 0,0-1 0,-2 1 0,4 19 0,-8-34 0,0 1 0,1-1 0,-1 1 0,-1 0 0,1-1 0,0 1 0,-1-1 0,0 0 0,1 1 0,-2-1 0,1 1 0,0-1 0,0 0 0,-1 0 0,0 0 0,0 0 0,0 0 0,0 0 0,0 0 0,0-1 0,-1 1 0,0-1 0,1 0 0,-1 0 0,0 1 0,0-2 0,0 1 0,0 0 0,0-1 0,0 1 0,-1-1 0,-3 1 0,-29 8-273,0-1 0,-1-2 0,0-1 0,-65 0 0,87-6-6553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5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24575,'1'2'0,"-1"0"0,1 0 0,-1-1 0,1 1 0,0 0 0,0 0 0,0 0 0,0-1 0,0 1 0,0-1 0,0 1 0,0-1 0,1 1 0,-1-1 0,1 0 0,-1 1 0,1-1 0,-1 0 0,1 0 0,0 0 0,-1 0 0,1-1 0,0 1 0,0 0 0,0-1 0,0 1 0,3 0 0,59 8 0,-59-8 0,604 23 0,-160-9 0,-104 27 0,-89-8 0,-215-29 0,-1 2 0,66 20 0,-73-18 0,0-2 0,1-1 0,0-2 0,0-1 0,45-1 0,13-3-1365,-77 1-5461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6.1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126 1 24575,'1'5'0,"1"0"0,0 0 0,0 0 0,1 0 0,-1 0 0,1 0 0,0-1 0,7 9 0,0 1 0,56 83 0,18 28 0,-48-69 0,-25-42 0,-2 0 0,1 1 0,-2 0 0,0 1 0,0 0 0,9 32 0,-17-46 0,0 1 0,0-1 0,0 0 0,0 0 0,0 0 0,-1 0 0,1 0 0,-1 0 0,1 0 0,-1 0 0,0 0 0,0 0 0,0 0 0,0 0 0,0 0 0,0-1 0,0 1 0,-1 0 0,1-1 0,-1 1 0,1-1 0,-1 1 0,1-1 0,-1 0 0,0 0 0,0 0 0,0 0 0,0 0 0,0 0 0,0 0 0,0-1 0,0 1 0,0-1 0,-2 1 0,-14 4 0,-1-1 0,1-1 0,-20 1 0,14-1 0,-50 9-682,-81 24-1,123-26-6143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6.9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1370 24575,'5'2'0,"0"1"0,0-1 0,0 0 0,0-1 0,0 1 0,1-1 0,-1 0 0,0-1 0,1 1 0,-1-1 0,1 0 0,6-1 0,-4 1 0,22-1 0,0-1 0,0-2 0,-1-1 0,50-15 0,114-49 0,-133 45 0,384-160 0,-130 51 0,-193 81 0,-2-6 0,180-117 0,-270 152 0,-1 0 0,-1-2 0,33-40 0,-20 22 0,-19 18 0,34-49 0,-42 53 0,1 2 0,0 0 0,2 0 0,0 2 0,23-21 0,62-30 0,-69 48 0,0-2 0,31-27 0,-55 42-85,0-2-43,1 1 0,1 0 0,-1 0 0,1 0 0,1 1 0,0 1 0,-1 0 0,2 0 0,19-6 0,-19 10-6698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17.4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0 151 24575,'0'-1'0,"1"-1"0,-1 1 0,1 0 0,-1-1 0,1 1 0,0 0 0,0-1 0,-1 1 0,1 0 0,0 0 0,0 0 0,0-1 0,0 1 0,0 0 0,1 1 0,-1-1 0,0 0 0,0 0 0,1 0 0,1 0 0,34-16 0,-27 14 0,13-7 0,155-57 0,-152 59 0,0 2 0,0 1 0,1 0 0,0 2 0,29 1 0,-51 2 0,0 0 0,1 0 0,-1 0 0,0 1 0,0 0 0,1 0 0,-1 0 0,5 3 0,-7-3 0,-1 1 0,0 0 0,0-1 0,0 1 0,0 1 0,0-1 0,0 0 0,0 0 0,0 1 0,-1-1 0,1 1 0,-1-1 0,0 1 0,0-1 0,0 1 0,1 3 0,7 20 0,4 8 0,-1 1 0,-2 1 0,-1-1 0,-1 1 0,-3 1 0,2 40 0,-7-9-455,-3 0 0,-18 101 0,12-124-6371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35.0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24575,'0'2'0,"0"5"0,0 3 0,3 3 0,3-1 0,1 1 0,3 0 0,1-1 0,-1-1 0,2-2 0,0-2 0,2-2 0,-2 0 0,0 0 0,0-2 0,2 0 0,1-1 0,-2-2-8191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35.8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0 238 24575,'0'-12'0,"1"0"0,0 1 0,1-1 0,0 1 0,1 0 0,0-1 0,1 1 0,0 1 0,1-1 0,0 1 0,1-1 0,0 1 0,0 1 0,1-1 0,0 1 0,1 1 0,0-1 0,0 1 0,1 0 0,0 1 0,1 0 0,17-9 0,-27 15 0,0 1 0,1 0 0,-1 0 0,0 0 0,0 0 0,1-1 0,-1 1 0,0 0 0,0 0 0,1 0 0,-1 0 0,0 0 0,1 0 0,-1 0 0,0 0 0,0 0 0,1 0 0,-1 0 0,0 0 0,1 0 0,-1 0 0,0 0 0,1 0 0,-1 0 0,0 0 0,0 0 0,1 1 0,-1-1 0,0 0 0,0 0 0,1 0 0,-1 0 0,0 1 0,0-1 0,0 0 0,1 0 0,-1 0 0,0 1 0,0-1 0,0 0 0,0 0 0,1 1 0,0 17 0,-8 18 0,7-35 0,-10 42-104,4-17-148,-1 0 0,0-1-1,-2 0 1,-16 34 0,18-48-6574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53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 0 24575,'-2'0'0,"-5"0"0,-3 0 0,-3 0 0,-2 0 0,-1 0 0,1 3 0,5 1-8191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36.3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52 24575,'0'-2'0,"1"0"0,-1 0 0,0 0 0,-1 0 0,1-1 0,0 1 0,-1 0 0,1 0 0,-1 0 0,1 0 0,-1 0 0,0 0 0,0 0 0,0 0 0,0 1 0,0-1 0,0 0 0,-1 0 0,1 1 0,-1-1 0,1 1 0,-4-3 0,3 3 0,-1 0 0,1 0 0,-1 0 0,0 1 0,1-1 0,-1 1 0,0-1 0,0 1 0,1 0 0,-1 0 0,0 1 0,1-1 0,-1 0 0,0 1 0,-3 1 0,-3 1 0,-1 0 0,1 1 0,0 0 0,1 0 0,-1 1 0,1 0 0,0 1 0,-15 13 0,13-7 0,0 1 0,0 1 0,2 0 0,-1 0 0,2 0 0,0 1 0,0 0 0,2 1 0,0 0 0,1-1 0,0 1 0,1 1 0,1-1 0,1 0 0,0 1 0,1-1 0,1 1 0,0-1 0,4 19 0,-3-32 0,-1 0 0,1 1 0,-1-1 0,1 0 0,0 0 0,0 0 0,1-1 0,-1 1 0,0 0 0,1-1 0,0 0 0,0 1 0,-1-1 0,1 0 0,0 0 0,1-1 0,-1 1 0,0-1 0,0 1 0,1-1 0,-1 0 0,1-1 0,-1 1 0,1 0 0,-1-1 0,1 0 0,-1 0 0,1 0 0,3 0 0,3-1 0,-1 1 0,0-1 0,1 0 0,-1-1 0,0 0 0,0-1 0,0 0 0,0 0 0,16-10 0,-13 6 0,-1-1 0,-1 0 0,1-1 0,-1 0 0,-1-1 0,0 0 0,0 0 0,-1-1 0,0 0 0,12-24 0,-13 20 0,-2 0 0,0-1 0,0 0 0,-2 0 0,0 0 0,0 0 0,-2 0 0,0-28 0,-1 24-1365,-1 4-5461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37.7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33 24575,'1'-1'0,"-1"-1"0,1 0 0,-1 1 0,1-1 0,0 1 0,-1-1 0,1 1 0,0-1 0,0 1 0,0 0 0,0-1 0,0 1 0,0 0 0,0 0 0,1 0 0,-1 0 0,0 0 0,1 0 0,-1 0 0,1 0 0,-1 1 0,1-1 0,-1 0 0,1 1 0,-1-1 0,1 1 0,0 0 0,-1-1 0,1 1 0,0 0 0,1 0 0,1 0 0,0-1 0,0 1 0,0 0 0,0 0 0,0 0 0,0 0 0,0 1 0,0 0 0,0 0 0,0 0 0,7 3 0,-8-2 0,0 1 0,1 0 0,-1 0 0,0 0 0,-1 1 0,1-1 0,0 1 0,-1-1 0,0 1 0,0 0 0,0 0 0,0 0 0,-1 0 0,0 0 0,1 0 0,-2 0 0,1 0 0,0 1 0,-1-1 0,0 0 0,0 0 0,0 1 0,-1 6 0,0-7 0,1 0 0,-1-1 0,0 1 0,0-1 0,0 1 0,0-1 0,-1 1 0,0-1 0,1 0 0,-1 0 0,0 0 0,-1 0 0,1 0 0,0 0 0,-1-1 0,0 1 0,1-1 0,-1 0 0,0 1 0,0-1 0,0 0 0,-1-1 0,1 1 0,0-1 0,-1 1 0,1-1 0,-6 1 0,-51 13 0,58-15 0,1 1 0,0-1 0,0 1 0,0-1 0,0 1 0,0-1 0,0 1 0,0 0 0,0 0 0,0-1 0,0 1 0,1 0 0,-1 0 0,0 0 0,0 0 0,1 0 0,-1 0 0,0 2 0,1-2 0,0 0 0,0 0 0,1 0 0,-1 0 0,0 0 0,1 0 0,-1 0 0,1 0 0,-1 0 0,1 0 0,0 0 0,0 0 0,-1 0 0,1 0 0,0-1 0,0 1 0,0 0 0,0-1 0,0 1 0,-1 0 0,1-1 0,0 1 0,1-1 0,-1 0 0,1 1 0,9 4 16,0 0 0,1-1-1,0 0 1,0 0 0,0-2-1,24 3 1,75-2-1193,-103-3 879,7-1-6528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38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185 104 24575,'0'-6'0,"0"-1"0,-1 0 0,1 0 0,-1 1 0,0-1 0,-1 0 0,0 1 0,0-1 0,0 1 0,-5-8 0,6 12 0,0 0 0,-1 0 0,0 1 0,1-1 0,-1 1 0,0-1 0,0 1 0,0-1 0,0 1 0,0 0 0,0 0 0,0 0 0,0 0 0,0 0 0,-1 0 0,1 1 0,0-1 0,-1 1 0,1 0 0,0 0 0,-1 0 0,1 0 0,0 0 0,-1 0 0,1 0 0,0 1 0,-1-1 0,1 1 0,0 0 0,0-1 0,-1 1 0,1 0 0,-3 2 0,-1 1 0,0-1 0,0 1 0,0 0 0,0 1 0,1-1 0,0 1 0,0 0 0,0 0 0,0 1 0,1 0 0,0-1 0,0 2 0,1-1 0,-5 10 0,6-11 0,-1 0 0,1 0 0,0 0 0,1 0 0,-1 0 0,1 1 0,0-1 0,1 1 0,-1-1 0,1 0 0,0 1 0,0-1 0,1 1 0,0-1 0,0 1 0,0-1 0,0 0 0,1 0 0,3 7 0,-2-7 0,0-1 0,0-1 0,1 1 0,0 0 0,-1-1 0,1 0 0,0 0 0,1 0 0,-1 0 0,7 2 0,53 21 0,-41-18 0,31 10 0,1-2 0,70 9 0,-91-18 0,-32-7 0,0 1 0,1-1 0,-1 0 0,0 0 0,0 0 0,1 0 0,-1 0 0,0-1 0,0 1 0,1-1 0,-1 1 0,0-1 0,0 0 0,0 0 0,0 0 0,0 0 0,0 0 0,0 0 0,0-1 0,-1 1 0,1-1 0,0 1 0,-1-1 0,1 0 0,-1 1 0,0-1 0,1 0 0,-1 0 0,0 0 0,0 0 0,0 0 0,-1 0 0,1 0 0,0 0 0,-1-1 0,1 1 0,-1-4 0,3-12 0,-1 0 0,0 0 0,-3-33 0,1 28 0,-1-26-1365,1 28-5461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40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24575,'0'-1'0,"1"0"0,-1 1 0,1-1 0,-1 0 0,1 0 0,-1 1 0,1-1 0,-1 0 0,1 0 0,0 1 0,-1-1 0,1 1 0,0-1 0,0 1 0,-1-1 0,1 1 0,0-1 0,0 1 0,0 0 0,0-1 0,0 1 0,0 0 0,-1 0 0,1 0 0,0-1 0,0 1 0,2 0 0,30-2 0,-27 2 0,-5 0 0,58-3 0,69 6 0,-126-3 0,-1 0 0,1 0 0,-1 0 0,1 1 0,-1-1 0,1 0 0,-1 1 0,0-1 0,1 1 0,-1 0 0,0-1 0,1 1 0,-1 0 0,0 0 0,0 0 0,0 0 0,0 0 0,0 0 0,0 0 0,0 0 0,0 0 0,0 1 0,0-1 0,1 3 0,-2-1 0,1 0 0,0 0 0,-1 0 0,1 0 0,-1 0 0,0 0 0,0 0 0,0 0 0,-1 0 0,1 1 0,-2 3 0,0 2 0,-1-1 0,0 1 0,-1 0 0,1-1 0,-2 0 0,1 0 0,-8 10 0,2-7 0,-1-1 0,-1 0 0,1-1 0,-2 0 0,1-1 0,-1 0 0,0-1 0,-16 7 0,10-5 0,19-9 0,-1 0 0,1 0 0,0 0 0,0 0 0,0 0 0,-1 0 0,1 0 0,0 0 0,0 0 0,0 0 0,-1 0 0,1 0 0,0 0 0,0 0 0,0 1 0,-1-1 0,1 0 0,0 0 0,0 0 0,0 0 0,0 0 0,-1 0 0,1 1 0,0-1 0,0 0 0,0 0 0,0 0 0,0 0 0,0 1 0,0-1 0,-1 0 0,1 0 0,0 0 0,0 0 0,0 1 0,0-1 0,0 0 0,0 0 0,0 0 0,0 1 0,0-1 0,0 0 0,0 0 0,0 0 0,0 1 0,0-1 0,0 0 0,0 0 0,0 0 0,1 1 0,-1-1 0,0 0 0,0 0 0,0 1 0,16 3 0,21-2 0,7-2-1365,-23-1-5461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40.8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201 17 24575,'0'-1'0,"-1"0"0,0 0 0,0 0 0,0 0 0,1 0 0,-1 0 0,-1 0 0,1 0 0,0 0 0,0 0 0,0 1 0,0-1 0,0 0 0,-1 1 0,1-1 0,0 1 0,-1-1 0,1 1 0,0 0 0,-1 0 0,1 0 0,0-1 0,-1 1 0,1 0 0,-3 1 0,-37-2 0,35 1 0,1 0 0,-1 1 0,1 0 0,-1 0 0,1 0 0,0 0 0,-1 1 0,1 0 0,0 0 0,0 1 0,0-1 0,1 1 0,-1 0 0,1 0 0,-1 1 0,1-1 0,0 1 0,-4 4 0,5-2 0,-1 0 0,1-1 0,0 1 0,0 0 0,0 1 0,1-1 0,0 0 0,0 1 0,1-1 0,-1 1 0,2 0 0,-1-1 0,1 1 0,0 9 0,1-2 0,0-1 0,1 0 0,0 0 0,1 0 0,1 0 0,7 18 0,-11-29 0,1 0 0,0 0 0,0 1 0,0-1 0,0 0 0,1 0 0,-1 0 0,0 0 0,1-1 0,-1 1 0,1 0 0,0-1 0,-1 1 0,1-1 0,0 1 0,0-1 0,0 0 0,0 0 0,0 0 0,1 0 0,-1 0 0,0 0 0,0 0 0,1-1 0,-1 1 0,0-1 0,1 0 0,-1 0 0,0 0 0,1 0 0,-1 0 0,0 0 0,1-1 0,-1 1 0,0-1 0,0 1 0,1-1 0,-1 0 0,0 0 0,0 0 0,0 0 0,0 0 0,0-1 0,3-1 0,3-3-62,1-1 0,-1 1 0,0-1 0,-1-1 0,0 1 0,0-1 0,-1-1 0,0 1 0,0-1 0,-1 0 0,0 0 0,0-1-1,-1 1 1,0-1 0,-1 0 0,0 0 0,-1 0 0,0-1 0,-1 1 0,0 0 0,0-19 0,-2 7-6764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43.6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94 24575,'2'0'0,"5"0"0,3 0 0,9 0 0,9-3 0,8-6 0,7-2 0,7-2 0,6-1 0,5 1 0,-2 0 0,-3 3 0,-11 3-8191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5:44.6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 24575,'102'-2'0,"-37"0"0,103 9 0,-161-6-195,1 0 0,-1 1 0,0 0 0,1 0 0,-1 1 0,12 5 0,-4 2-6631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43.9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24575,'16'101'0,"-16"245"-1365,0-332-5461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44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24575,'21'24'0,"32"40"0,-34-38 0,39 40 0,-5-3 0,-10-8 0,-41-54 0,-1 0 0,1 0 0,-1 0 0,1 0 0,0 0 0,0-1 0,-1 1 0,1 0 0,0-1 0,0 0 0,0 1 0,0-1 0,0 0 0,-1 0 0,1 0 0,0 0 0,0 0 0,0 0 0,0-1 0,0 1 0,0-1 0,-1 1 0,1-1 0,0 1 0,0-1 0,-1 0 0,1 0 0,0 0 0,-1 0 0,2-2 0,52-41 0,-48 37 0,22-19-120,0 0 247,28-32-1,-49 49-313,-1-1 0,0 0-1,0 0 1,-1 0 0,-1 0 0,0-1-1,8-22 1,-10 19-6639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45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24575,'-2'39'0,"-2"0"0,-2-1 0,-16 55 0,-8 59 0,21-105-1365,5-36-5461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53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46.2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24575,'-1'23'0,"1"1"0,1-1 0,1 1 0,1-1 0,1 0 0,2 0 0,0 0 0,1-1 0,1 0 0,1 0 0,14 25 0,-8-22 0,0 0 0,2 0 0,1-2 0,1 0 0,23 21 0,-40-42 6,0-1 0,0 1 0,1-1 0,-1 1 0,1-1 0,-1 0 0,1 0 0,0 0 0,-1 0 0,1-1 0,0 1 0,0-1 0,0 0 0,-1 0 0,1 0 0,0 0 0,0 0 0,0 0 0,5-2 0,0 0-254,0-1 1,0 0-1,0 0 1,0-1-1,8-5 1,6-5-6579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47.1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24575,'1'52'0,"2"0"0,2 1 0,2-2 0,22 76 0,-23-103-341,-1 0 0,0 1-1,1 48 1,-6-59-6485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29:47.4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24575,'1'15'0,"1"0"0,0 0 0,1-1 0,0 1 0,2-1 0,0 1 0,0-1 0,9 15 0,66 107 0,-68-117 0,-4-7 0,5 10 0,1-2 0,1 0 0,21 22 0,-32-37 0,1-1 0,-1 0 0,1 0 0,0-1 0,0 1 0,0-1 0,0 0 0,1 0 0,-1-1 0,1 1 0,0-1 0,0 0 0,-1-1 0,1 0 0,0 0 0,1 0 0,-1 0 0,10-1 0,-12-2 7,0 1 0,1-1 0,-1 1 0,0-1 0,0-1 1,0 1-1,0 0 0,0-1 0,0 0 0,-1 0 0,0 0 0,1 0 0,-1-1 0,0 1 0,0-1 0,3-6 0,6-8-502,-2-1 0,10-21 0,-7 10-6331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0:36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85 24575,'1'1'0,"1"1"0,0-1 0,-1 1 0,1-1 0,0 0 0,0 0 0,-1 0 0,1 0 0,0 0 0,0 0 0,0 0 0,1-1 0,-1 1 0,0-1 0,0 0 0,0 1 0,0-1 0,3 0 0,2 1 0,91 18 0,0-4 0,116 1 0,203-15 0,-201-3 0,-3 1 0,239-31 0,-134-10 0,370-1 0,1735 45 0,-1966-19 0,0 0 0,-62 16 0,466 4 0,-722 0 0,0 7 0,158 31 0,-281-38-170,-1 1-1,1 1 0,-1 0 1,0 1-1,-1 0 0,1 2 1,26 17-1,-31-18-6655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0:36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1210 1 24575,'0'0'0,"0"-1"0,-1 1 0,1 0 0,0 0 0,0 0 0,0 0 0,0 0 0,-1 0 0,1 0 0,0 0 0,0 0 0,0 0 0,-1 1 0,1-1 0,0 0 0,0 0 0,0 0 0,-1 0 0,1 0 0,0 0 0,0 0 0,0 0 0,0 1 0,-1-1 0,1 0 0,0 0 0,0 0 0,0 0 0,0 0 0,0 1 0,0-1 0,0 0 0,-1 0 0,1 0 0,0 0 0,0 1 0,0-1 0,0 0 0,0 0 0,0 0 0,0 1 0,0-1 0,0 0 0,0 1 0,6 10 0,12 9 0,85 52 0,47 37 0,-145-104 0,0 0 0,1 1 0,-2-1 0,1 1 0,-1 0 0,0 0 0,0 1 0,0-1 0,-1 1 0,0 0 0,0 0 0,-1 0 0,0 0 0,0 0 0,-1 0 0,0 1 0,0-1 0,-1 0 0,1 1 0,-2-1 0,1 1 0,-1-1 0,0 0 0,-1 0 0,1 1 0,-2-1 0,1 0 0,-1 0 0,0-1 0,0 1 0,-1-1 0,1 1 0,-2-1 0,1 0 0,-1 0 0,0-1 0,0 1 0,0-1 0,-1-1 0,-8 7 0,-17 6 0,0-2 0,-1-1 0,-1-2 0,-59 15 0,-144 17 0,171-34 0,-851 119-1365,887-126-5461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07.0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8448 152 24575,'-416'-3'0,"-409"6"0,531 13 0,-95 2 0,65-17 0,-260-4 0,518-2 0,-113-23 0,116 15 0,-123-8 0,-368-14 0,232 5 0,-73-8 0,250 26 0,-211 10 0,166 5 0,-496 12 0,25-14 0,30 0 0,344 30 0,248-26 0,-178 11 0,140-13 0,-102 16 0,35 11 49,-76 13-1463,202-41-5412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07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238 0 24575,'-114'129'0,"73"-90"0,29-29 0,0 1 0,1 0 0,1 0 0,-11 17 0,18-25 0,1 0 0,0 1 0,1-1 0,-1 1 0,1 0 0,-1-1 0,1 1 0,0 0 0,1 0 0,-1 0 0,1 0 0,-1 0 0,1 0 0,0 0 0,1 0 0,-1 0 0,1 0 0,-1-1 0,1 1 0,0 0 0,1 0 0,-1-1 0,1 1 0,0 0 0,-1-1 0,1 1 0,1-1 0,-1 0 0,0 0 0,1 0 0,0 0 0,4 3 0,1 1 0,1 0 0,0 0 0,1-1 0,-1 0 0,1-1 0,0 0 0,1-1 0,-1 0 0,1 0 0,13 1 0,171 28 0,-95-18 0,171 47 0,-197-33-1365,-62-22-5461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7:48.742"/>
    </inkml:context>
    <inkml:brush xml:id="br0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8911 11982 9769,'0'0'736,"-18"0"-255,18 0 960,0 20-160,0-20-31,0 0-386,0 0-703,0 0 31,0 0 64,0 20 96,0 0-159,18 19-1,-18 21 96,0-1 160,0 1 1,0-1-33,0-18-320,0 18 65,0-19-514,0 0 641,0 0-191,21 19-65,-21-19 96,0-1-192,20-19-161,-20 20-319,20-40-257,-20 20-704,0-20-1987,20 0-4451</inkml:trace>
  <inkml:trace contextRef="#ctx0" brushRef="#br0" timeOffset="506.02">8713 12240 5829,'0'20'1826,"-19"-20"192,19 20-193,0-20-319,0 0-289,0 0-384,0 0-257,0 0 65,0 0-193,0-20-95,0 20-161,19-20 0,-19 20-96,20-20-64,-20 0-64,20-19 32,0 19-32,1-20 128,-3 1-96,2-1 64,0 0-128,1 0 64,-1 0-64,-20 1 352,18 19-192,-18 20 289,0 0-449,21 0 128,-21 20 64,20 19-32,0-18 32,0 17-128,19 3 32,-19-21-64,0 20-64,19-21-160,1 1-641,-20 0-1665,19 0-10283</inkml:trace>
  <inkml:trace contextRef="#ctx0" brushRef="#br0" timeOffset="3106.17">14113 12042 14093,'-20'0'929,"1"0"160,19 0 288,-20 0-416,20 0-64,0 0-481,0 0-256,0 20 417,0 19-33,0 1 1,0 19-1,0 1-95,0 19-257,0 1-96,20-20 32,-20-21-64,0 1-160,19 0 224,-19 0-448,20-1 160,0 1-128,-20 0-65,20-1-191,-20-39-225,20 21-576,-20-21-449,0 0-2274,0-21-8936</inkml:trace>
  <inkml:trace contextRef="#ctx0" brushRef="#br0" timeOffset="3582.2">13756 12499 4452,'-20'19'5861,"20"-19"-5220,0 0 480,0-19-192,0 19-160,0-20-353,0 0-128,20-1 65,-20 2-33,20-1 128,-1 0 1,1 1-33,-20-2-64,20 1 1,-20 1-33,20-21-64,-20 20 129,21-20-129,-21 21 96,18-21 225,-18 0-65,20 20-159,-20 1-1,20-1-160,-20 20 160,21-20-159,-1 20 31,-2 0-160,3 20 64,-1 0 64,0-1-224,19 1 32,1 0 128,0 0-192,-1 0 0,1 0-256,19-1-64,-18 1-353,-21 0-1185,-2 0-2979</inkml:trace>
  <inkml:trace contextRef="#ctx0" brushRef="#br0" timeOffset="6576.37">18640 12022 3555,'0'0'7591,"-20"-20"-6534,20 20 288,0 0 929,0-20-576,0 20-737,0 0-192,0 0-193,0 0-63,0 20 288,0 0-161,20 39 1,-20 1-257,0-1-32,20 21-127,-20 0-65,0-21-192,0-19 128,19 0-160,-19-21-96,0 21-97,20-20-63,-20 20-96,20-40-225,-20 20-512,0-20-352,0 0-802,0-20-2177,0 0-6823</inkml:trace>
  <inkml:trace contextRef="#ctx0" brushRef="#br0" timeOffset="6943.39">18381 12300 14285,'-20'19'1057,"1"-19"64,19 0 352,0 0 1,0 0-609,0 0-353,19-39-320,1 19-128,0-20 65,0-19-65,19 19 0,-19 0 32,0-19 96,0 39-96,1-21 320,-21 3-287,18 17 191,-18 21-32,20 0-416,0 0 352,1 0-256,-1 21 32,19 17-32,-19-17 32,20-1 0,-1 0-96,1 0-192,0 0-513,-1-1-608,1-19-1314,-19 0-6726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25.7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74 24575,'13669'0'-10575,"-13148"-9"15103,68 1 1077,-573 10-5557,1 0 1,-1 1 0,0 0 0,-1 2-1,1-1 1,23 12 0,47 13 52,-9-16-101,0-3 0,80-1 0,-10 0 0,318 1 0,-157-9 0,-95 16 0,38 0 0,416-33 0,-662 16 0,5 0 0,0 0 0,0-1 0,0 1 0,0-2 0,-1 0 0,1 0 0,0 0 0,-1-1 0,1-1 0,-1 0 0,0 0 0,0-1 0,15-10 0,-11 6 0,1 0 0,1 1 0,0 1 0,0 0 0,0 2 0,32-9 0,101-10 0,-98 17 0,128-10 304,-104 12-1139,119-23 1,-165 21-5992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26.0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 24575,'-1'0'0,"1"0"0,0 0 0,-1 0 0,1 0 0,0 0 0,0-1 0,-1 1 0,1 0 0,0 0 0,-1 0 0,1 0 0,0 0 0,0 0 0,-1 1 0,1-1 0,0 0 0,0 0 0,-1 0 0,1 0 0,0 0 0,-1 0 0,1 0 0,0 0 0,0 1 0,0-1 0,-1 0 0,1 0 0,0 0 0,0 1 0,0-1 0,-1 0 0,1 0 0,0 1 0,0-1 0,0 0 0,0 0 0,0 1 0,-1-1 0,1 0 0,0 0 0,0 1 0,0-1 0,0 0 0,0 0 0,0 1 0,0-1 0,0 0 0,0 1 0,0-1 0,0 0 0,0 0 0,0 1 0,-2 19 0,3-7 0,1 1 0,1-1 0,0 0 0,1 0 0,0 0 0,1-1 0,1 1 0,0-1 0,0 0 0,10 13 0,13 16 0,45 50 0,-22-36 0,1-1 0,102 76 0,136 72 0,18 15 0,-306-215 0,7 5 0,0 1 0,0 1 0,-1-1 0,0 1 0,11 16 0,-19-23 0,0-1 0,0 1 0,0 0 0,0 0 0,-1-1 0,1 1 0,0 0 0,-1 0 0,1 0 0,-1 0 0,0 0 0,0 0 0,0 0 0,0 0 0,0 0 0,0 0 0,-1 2 0,0-1 0,0-1 0,0 0 0,0 1 0,-1-1 0,1 0 0,-1 0 0,0 0 0,1 0 0,-1 0 0,0-1 0,0 1 0,0 0 0,0-1 0,-1 0 0,1 1 0,-5 1 0,-10 5 0,-1-1 0,0-1 0,-1-1 0,0 0 0,-25 3 0,-101 4 0,103-10 0,-301 8-1365,227-9-5461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54.2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 17 24575,'0'-3'0,"-3"-1"0,-3 1 0,-5 0 0,-1 1 0,-3 0 0,1 4 0,4 5 0,3 3 0,3 3 0,2 2 0,1 2 0,1 0 0,1-3-8191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28.8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829 155 24575,'-3'53'0,"-2"0"0,-25 102 0,0 1 0,-16 291 0,-33 192 0,-133 330-568,11-54-230,46 10-176,119-619 1289,5 337 0,30-444 1102,8 207-1124,-1-346-293,2 0 0,20 76 0,10-31 0,-24-70 0,16 55 0,-21-51 0,5 52 0,-7-33 0,2 52 0,-10 587 0,1-696 0,6 61 0,-6-61 0,0 0 0,0 0 0,0-1 0,0 1 0,1 0 0,-1 0 0,0 0 0,0 0 0,1 0 0,-1-1 0,0 1 0,1 0 0,-1 0 0,1 0 0,-1-1 0,1 1 0,0 0 0,-1-1 0,1 1 0,-1 0 0,1-1 0,0 1 0,0-1 0,-1 1 0,1-1 0,0 1 0,0-1 0,0 0 0,0 1 0,-1-1 0,1 0 0,0 0 0,0 0 0,0 0 0,0 0 0,0 0 0,0 0 0,0 0 0,0 0 0,-1 0 0,1 0 0,0 0 0,0 0 0,0-1 0,0 1 0,0 0 0,-1-1 0,1 1 0,0-1 0,0 1 0,0-1 0,-1 1 0,1-1 0,0 0 0,-1 1 0,1-1 0,-1 0 0,1 1 0,-1-1 0,2-1 0,39-41 0,65-89 0,-1 2 0,67-51 0,62-70 0,-191 199 0,-2-2 0,-3-2 0,33-62 0,-41 65 0,-22 40 0,1 0 0,-2-1 0,1 0 0,-2-1 0,0 1 0,-1-1 0,0-1 0,-1 1 0,-1 0 0,-1-1 0,1-18 0,-8-2156-1617,7 1245 1166,15 479 220,-4 345 182,51-216 0,-29 207-26,45-194 1891,-64 246-1597,-5-1-1,3-94 1,0-303-219,-13 426 0,-1 9 0,-5-57 0,3 84 0,-1-1 0,0 1 0,-1 0 0,0 1 0,-1-1 0,-1 1 0,-12-22 0,-123-217 0,3 4 0,118 213 0,10 18 0,0 0 0,-1 0 0,-21-24 0,29 37 0,-1 0 0,-1 0 0,1 0 0,0 1 0,-1 0 0,1 0 0,-1 0 0,0 1 0,0-1 0,0 1 0,0 0 0,-1 1 0,1-1 0,0 1 0,-1 0 0,1 1 0,-10-1 0,-92 4-455,1 5 0,-180 36 0,262-38-6371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53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24575,'1'-1'0,"-1"0"0,1 0 0,0 0 0,-1 0 0,1 1 0,0-1 0,-1 0 0,1 0 0,0 1 0,0-1 0,0 0 0,0 1 0,0-1 0,0 1 0,0-1 0,0 1 0,0-1 0,0 1 0,0 0 0,0-1 0,0 1 0,0 0 0,0 0 0,0 0 0,0 0 0,0 0 0,1 0 0,-1 0 0,0 0 0,2 1 0,37 3 0,-5 4 0,-1 1 0,0 1 0,53 24 0,97 59 0,-50-24 0,350 130 0,-75-35 0,-399-159-114,0 0 1,0 1-1,-1 0 0,0 1 0,0-1 1,-1 2-1,1-1 0,-2 1 0,1 1 1,-1-1-1,10 17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53.6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 0 24575,'2'4'0,"0"1"0,-1-1 0,1 0 0,1 0 0,-1 0 0,1 0 0,-1 0 0,1 0 0,5 4 0,7 11 0,84 126 0,-65-100 0,-1 2 0,-3 1 0,-2 2 0,33 80 0,-49-88 0,-3 1 0,-1 0 0,-3 1 0,-1-1 0,-2 1 0,-6 72 0,1-98 0,-1 0 0,0 0 0,-2-1 0,0 1 0,0-1 0,-2 0 0,0-1 0,-1 0 0,0 0 0,-2-1 0,0 0 0,0-1 0,-1 0 0,-1-1 0,0 0 0,-1-1 0,-1-1 0,0 0 0,0-1 0,-1 0 0,-18 7 0,24-14-85,-1 0 0,0 0-1,0-1 1,0-1 0,0 0-1,-1 0 1,1-1 0,0-1-1,0 0 1,0 0 0,0-1-1,0-1 1,0 0 0,0 0-1,-19-9 1,13 1-6741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56.9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217 1899 24575,'303'-16'0,"-9"-1"0,99 17 0,607-33 0,-866 13 0,134-40 0,-112 23 0,-133 32 0,15-3 0,61-22 0,-87 26 0,0-2 0,-1 0 0,1 0 0,-1-1 0,-1 0 0,1-1 0,-1 0 0,0-1 0,8-9 0,5-8 0,-1-1 0,-2-1 0,29-50 0,-41 62 0,-1-1 0,0 0 0,-1 0 0,-1 0 0,0-1 0,-2 1 0,0-1 0,1-33 0,-4 30 0,-1 0 0,-2 1 0,0-1 0,-1 1 0,0-1 0,-2 1 0,-1 1 0,-13-29 0,-8-7 0,-55-78 0,69 112 0,-22-34 0,-2 0 0,-3 3 0,-2 1 0,-79-72 0,67 78 0,-3 4 0,-1 1 0,-65-31 0,-197-80 0,249 119 0,27 12 0,0 1 0,-1 2 0,-1 2 0,-67-11 0,11 16 0,-197 6 0,162 7 0,14-5 0,-161 8 0,257-4 0,0 2 0,1 2 0,0 0 0,0 2 0,0 0 0,1 2 0,1 1 0,-1 2 0,2 0 0,0 1 0,1 1 0,0 2 0,1 0 0,1 1 0,1 1 0,-25 30 0,12-3 0,2 2 0,3 1 0,-29 64 0,-50 165 0,76-177 0,5 2 0,4 1 0,-9 111 0,26-135 0,7 122 0,0-188 0,0 0 0,1 0 0,0 0 0,1-1 0,1 0 0,0 1 0,0-2 0,1 1 0,1-1 0,1 0 0,11 16 0,13 11 0,65 63 0,-81-86 0,7 4 0,1-1 0,0-1 0,1-1 0,1-2 0,1 0 0,0-2 0,1 0 0,0-2 0,52 12 0,11-3 0,169 16 0,105-15 0,-312-22 0,-1-3 0,0-2 0,0-2 0,99-28 0,43-39-1365,-105 37-5461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4:22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24575,'-6'7'0,"-1"1"0,2-1 0,-1 1 0,1 0 0,1 1 0,-1-1 0,1 1 0,-5 16 0,-17 80 0,21-81 0,-21 98 0,-38 201 0,52-236 0,-4 156 0,16-203 0,0 1 0,1-1 0,12 82 0,-10-109 0,0-1 0,1 0 0,0 0 0,1 0 0,1 0 0,-1-1 0,2 0 0,0 0 0,0 0 0,1-1 0,0 0 0,0-1 0,19 16 0,1-6 0,0-2 0,0-1 0,2-2 0,0 0 0,1-2 0,59 15 0,32 13 0,-23 2 0,-3 4 0,171 110 0,-198-113 0,3-3 0,0-3 0,3-3 0,1-4 0,1-3 0,1-3 0,1-4 0,1-3 0,1-4 0,145 5 0,-130-17 0,0-4 0,-1-4 0,0-4 0,119-30 0,-151 27 0,60-16 0,-110 26 0,0-1 0,0-1 0,0 0 0,0-1 0,-1 0 0,20-16 0,-24 15 0,-1 0 0,0 0 0,-1-1 0,0 0 0,0 0 0,-1 0 0,6-14 0,-5 11 0,0-1 0,1 1 0,1 0 0,10-11 0,62-64 0,-6 7 0,86-118 0,-141 170 0,-1 0 0,-2-1 0,0-1 0,-2-1 0,-2 0 0,0 0 0,-2-1 0,9-58 0,-18 83 0,8-51 0,1-89 0,-11 127 0,0 1 0,-1-1 0,-1 1 0,-1 0 0,0 0 0,-2 0 0,0 0 0,-13-26 0,-38-58 0,-70-95 0,123 192 0,-1 1 0,1-1 0,-1 1 0,0 0 0,-1 0 0,1 0 0,-1 1 0,0 0 0,0 0 0,-1 0 0,1 1 0,-1 0 0,1 0 0,-11-2 0,-5 0 0,0 1 0,0 1 0,-29 0 0,-27-3 0,-51-14 0,-305-38 0,-90 48 0,307 13 0,-151 8 0,294-8 0,25-1 0,-1-3 0,1-2 0,-1-2 0,-77-18 0,76 14-30,0 3 0,-1 2-1,-94 4 1,54 2-1214,78-2-5582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5:1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2706 7706 24575,'1'-24'0,"0"0"0,2 0 0,1 1 0,1-1 0,12-36 0,-9 25 0,-1-1 0,-2 0 0,-1 0 0,-2 0 0,-4-43 0,3-37 0,2 71 0,61-846 0,48 260 0,-29 208 0,-62 283 0,3-150 0,-24-482 0,-7 641 0,-46-257 0,-65-123 0,105 462 0,-84-289 0,10 39 0,32 72 0,28 104 0,-5 0 0,-73-178 0,-62-112 0,90 246 0,46 103 0,11 24 0,-111-249 0,89 196 0,-3 1 0,-60-85 0,97 164 0,0-1 0,-1 2 0,-1-1 0,0 2 0,-23-21 0,26 27 0,1 0 0,-1 1 0,1 0 0,-1 1 0,0-1 0,0 2 0,-1-1 0,1 1 0,-1 0 0,1 0 0,-1 1 0,0 0 0,-14 0 0,-20-1 0,0 3 0,1 1 0,-1 2 0,1 2 0,-67 19 0,41-2 0,1 3 0,-72 41 0,103-48 0,1 3 0,1 0 0,1 2 0,1 1 0,-38 40 0,40-29 0,2 0 0,-40 73 0,45-73 0,-1 8 0,2 1 0,-19 59 0,9-23 0,-19 67 0,6 3 0,-26 163 0,25-105 0,-19 177 0,11-55 0,-2-50 0,-21 328 0,25 302 0,36-679 0,-12 336 0,12 242 0,13-722 0,-4 124 0,-3 271 0,9-397 0,5 178 0,-1-217 0,2 0 0,2-1 0,22 71 0,133 301 0,-78-275 0,-57-82 0,-10-20 0,1-1 0,43 64 0,-54-93 0,0-1 0,1 1 0,0-1 0,1-1 0,0 0 0,0 0 0,1-1 0,0 0 0,1-1 0,0 0 0,0-1 0,0 0 0,17 4 0,44 10 0,0-4 0,113 10 0,152-10 0,-136-14 0,318-37 0,-466 28 0,-1-3 0,69-21 0,-103 24 0,0-1 0,0 0 0,-1-1 0,0-1 0,-1-1 0,0-1 0,0 0 0,-1-1 0,19-21 0,10-10 0,51-41 0,-92 80-97,0 0-1,0 0 1,-1 0-1,1 0 1,-1-1-1,-1 0 1,1 1-1,-1-1 1,0 0-1,0 0 1,-1 0-1,0 0 0,1-13 1,1-1-6729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5:5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1968 202 24575,'-101'0'0,"1"-3"0,-160-27 0,89-5 0,-429-71 0,525 94 0,56 7 0,1 1 0,-1 1 0,1 1 0,-1 1 0,0 1 0,-33 3 0,50-3 0,0 1 0,0 0 0,0 0 0,0 0 0,1 0 0,-1 0 0,0 1 0,0-1 0,1 1 0,-1-1 0,1 1 0,0-1 0,-1 1 0,1 0 0,0 0 0,0-1 0,0 1 0,0 0 0,0 0 0,0 0 0,1 0 0,-1 0 0,1 0 0,-1 1 0,1-1 0,0 3 0,-1 67 0,2-54 0,0 22 0,2 88 0,-5-1 0,-27 185 0,-22 7 0,-18 577 0,70-232 0,-1 85 0,-7-620 0,-34 200 0,-55 123 0,38-194 0,12 10 0,-7 29 0,48-276 0,1-1 0,0 1 0,2 0 0,1 0 0,0 1 0,2-1 0,0 0 0,1 0 0,2 0 0,0-1 0,1 1 0,1-1 0,1 0 0,0 0 0,2-1 0,16 28 0,14 15 0,3-3 0,2-1 0,3-2 0,63 57 0,-90-97 0,2 0 0,-1-2 0,2-1 0,0 0 0,0-2 0,1-1 0,1-1 0,-1 0 0,2-2 0,-1-1 0,32 3 0,16-2 0,-1-3 0,129-9 0,-134-1 0,-1-3 0,-1-4 0,84-26 0,187-81 0,-185 62 0,-70 29 0,-24 11 0,-1-3 0,102-55 0,-154 73 0,0 1 0,-1 0 0,1-1 0,-1 0 0,0 0 0,1 0 0,-1 0 0,-1 0 0,1-1 0,0 0 0,-1 1 0,0-1 0,0 0 0,0 0 0,3-8 0,-3 2 0,-1 0 0,0-1 0,0 1 0,-1 0 0,-1-14 0,0 0 0,-3-1067 54,6 573-1390,-66-768 179,-47 578 963,67 418 1715,41 253-1335,2 1-1,1-1 0,2 0 1,2 0-1,15-69 0,76-167-185,-89 256 0,-1 0 0,0-1 0,-1 0 0,-1 0 0,-1 0 0,-1 0 0,0-1 0,-3-25 0,-2 16 0,0 0 0,-2 1 0,-1 0 0,-20-48 0,-8 0 0,-4 1 0,-81-114 0,110 174 0,-64-81 108,47 63-844,-26-39-1,45 58-6089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5:55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1438 18 24575,'-352'-16'0,"213"15"0,-659 3 0,797-2 0,-12 0 0,-1 0 0,1 1 0,0 1 0,0 0 0,-19 6 0,29-7 0,0 1 0,0-1 0,0 1 0,0-1 0,0 1 0,1 0 0,-1 0 0,1 0 0,-1 1 0,1-1 0,0 0 0,0 1 0,0 0 0,0-1 0,0 1 0,1 0 0,-1 0 0,1 0 0,0 0 0,0 0 0,0 0 0,0 0 0,0 1 0,1-1 0,-1 0 0,1 6 0,0 28 0,2-1 0,2 1 0,13 60 0,-9-56 0,-2 7 0,-3 1 0,-1 0 0,-5 51 0,1 0 0,4 197 0,-8 342 0,-7-438 0,-5 218 0,19-352 0,3-1 0,2 1 0,4-1 0,2-1 0,23 70 0,-7-42 0,36 105 0,-54-173 0,2-1 0,0 0 0,1-1 0,1 0 0,29 34 0,-32-45 0,2 0 0,-1-1 0,1-1 0,1 0 0,0 0 0,0-2 0,1 1 0,0-2 0,1 0 0,-1-1 0,1-1 0,1 0 0,32 5 0,10-3 0,-1-3 0,100-6 0,-59 0 0,-29-1 0,1-3 0,0-3 0,-2-3 0,90-28 0,263-112 0,-395 141 0,3-1 0,0-1 0,39-24 0,-62 33 0,1-1 0,-2 0 0,1 0 0,0-1 0,-1 0 0,0 0 0,0-1 0,-1 0 0,0 0 0,0 0 0,-1 0 0,0-1 0,0 0 0,3-8 0,4-25 0,-1 0 0,-3-1 0,5-78 0,-12-133 0,-3 105 0,0 98 0,-17-97 0,-1 4 0,4-142 0,-12-119 0,-106-327 0,60 467 0,49 211 0,20 43 0,0-1 0,1 1 0,1-1 0,-6-20 0,6 16-273,-1 1 0,0 0 0,-1 0 0,-13-22 0,13 24-6553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6:00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24575,'1'-2'0,"1"-1"0,0 1 0,0 0 0,0 0 0,0 0 0,0 1 0,1-1 0,-1 0 0,1 1 0,-1 0 0,1-1 0,-1 1 0,1 0 0,0 0 0,-1 0 0,5 0 0,-4 0 0,36-11 0,0 1 0,0 3 0,77-8 0,119 10 0,-139 7 0,106-14 0,-153 6 0,1-1 0,82-1 0,45 8 0,106 4 0,-276-3 0,0 0 0,0 0 0,0 1 0,-1 1 0,1-1 0,-1 1 0,1 0 0,-1 0 0,8 4 0,-12-4 0,0 0 0,0 0 0,0 0 0,0 0 0,0 0 0,0 0 0,0 1 0,-1-1 0,1 0 0,-1 1 0,0 0 0,1-1 0,-1 1 0,0 0 0,-1 0 0,1-1 0,0 1 0,-1 0 0,0 0 0,0 0 0,0 0 0,0 0 0,0 3 0,-7 1325 0,10-745 0,-3 566 0,0-1146-72,1-1 1,-1 0-1,0 1 0,-1-1 0,1 1 0,-1-1 0,0 0 0,0 1 1,-1-1-1,1 0 0,-1 0 0,-1 0 0,1 0 0,-1 0 0,1-1 1,-1 1-1,-1-1 0,-4 6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6:5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 24575,'97'7'0,"-71"-3"0,0-2 0,52-2 0,-12-6 0,324-19 0,-29 26 0,285-4 0,-7-52 0,-603 50-341,-1-2 0,0-1-1,45-17 1,-64 18-6485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1:55.0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54 24575,'3'0'0,"3"0"0,4 0 0,3 0 0,0-3 0,-1 0 0,-1-4 0,-1 1 0,2 0 0,-2-1 0,1 1 0,-2-2 0,0 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29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24575,'3'0'0,"4"0"0,3 0 0,3 0 0,4 0 0,3 0 0,1 0 0,-1 0 0,-1 3 0,-3 3 0,-5 2-8191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29.7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0 24575,'1'56'-110,"1"-33"-30,-1-1 1,-2 1 0,0 0-1,-1-1 1,-1 1-1,-1-1 1,-1 1-1,-9 20 1,5-23-6687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30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0 24575,'0'3'0,"0"3"0,0 5 0,0 2 0,0 1 0,0 3 0,0 0 0,0 0 0,0 0 0,0 0 0,0 0 0,0 0 0,0 2 0,-3 4 0,-3 4 0,-2-3-8191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30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24575,'0'577'-1365,"0"-549"-5461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30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39.8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0 350 24575,'34'-14'0,"1"1"0,0 2 0,45-8 0,-17 5 0,321-72 0,53-3 0,-209 48 0,-82 16 0,1 7 0,255 0 0,60 16 0,244 6 0,-704-4 0,152 10 0,-137-7 0,0 0 0,0 0 0,0 2 0,0 0 0,0 1 0,26 14 0,-21-9 32,-1-1-1,2-1 1,23 6 0,-22-7-530,0 0 1,32 18 0,-40-18-6329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40.2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0 24575,'2'22'0,"0"-1"0,2 0 0,0 0 0,1-1 0,11 28 0,-8-26 0,-1 0 0,-1 0 0,-1 0 0,3 36 0,-5-37 0,-1 9 0,-3-29 0,1 0 0,-1 0 0,1 0 0,-1 0 0,0-1 0,1 1 0,-1 0 0,0 0 0,1 0 0,-1-1 0,0 1 0,0 0 0,0-1 0,0 1 0,1-1 0,-1 1 0,0-1 0,0 1 0,0-1 0,0 0 0,0 1 0,0-1 0,0 0 0,-1 0 0,1 0 0,0 0 0,-2 0 0,-64 2 13,47-3-358,-1 1 1,1 2-1,-39 6 1,37-1-6482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41.6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288 73 24575,'-3'-1'0,"0"0"0,0 0 0,0 0 0,1 0 0,-1-1 0,0 1 0,1-1 0,-1 0 0,1 1 0,0-1 0,-1 0 0,-1-3 0,-26-17 0,26 21 0,0 0 0,1 0 0,-1 1 0,0-1 0,0 1 0,0 0 0,0 0 0,1 0 0,-1 0 0,0 0 0,0 1 0,0 0 0,1 0 0,-1 0 0,0 0 0,1 1 0,-6 2 0,3 0 0,0 1 0,-1-1 0,1 1 0,1 0 0,-1 1 0,1-1 0,0 1 0,-5 9 0,-3 4 0,2 2 0,0 0 0,1 0 0,-12 40 0,15-38 0,2 0 0,0 0 0,-2 41 0,6-58 0,1 1 0,0-1 0,0 1 0,0 0 0,1-1 0,0 1 0,0-1 0,0 0 0,1 1 0,0-1 0,0 0 0,1 0 0,0 0 0,0 0 0,0 0 0,1-1 0,0 0 0,5 6 0,-5-8 0,1 0 0,0 0 0,1-1 0,-1 0 0,0 0 0,1 0 0,-1-1 0,1 1 0,0-1 0,-1-1 0,1 1 0,0-1 0,0 0 0,-1 0 0,11-2 0,-2 0 0,1-1 0,-1 0 0,0-1 0,0 0 0,14-7 0,-12 3 0,-2 0 0,1-2 0,-1 1 0,-1-2 0,0 0 0,0 0 0,-1-1 0,0-1 0,-1 0 0,-1 0 0,0-1 0,-1-1 0,-1 1 0,0-2 0,0 1 0,-2-1 0,0 0 0,-1 0 0,0-1 0,-2 1 0,0-1 0,-1 0 0,0 0 0,-1-22 0,-1 11 0,1 19 0,-1-1 0,0 1 0,0-1 0,-1 0 0,0 1 0,-4-14 0,5 22 0,0 1 0,0-1 0,0 1 0,-1 0 0,1-1 0,0 1 0,0-1 0,-1 1 0,1-1 0,0 1 0,0 0 0,-1-1 0,1 1 0,0 0 0,-1-1 0,1 1 0,-1 0 0,1-1 0,0 1 0,-1 0 0,1 0 0,-1 0 0,1-1 0,-1 1 0,1 0 0,-1 0 0,1 0 0,0 0 0,-1 0 0,1 0 0,-1 0 0,1 0 0,-1 0 0,1 0 0,-1 0 0,0 0 0,-18 14 0,-9 26 0,19-22 7,1 0 1,1 0-1,1 1 0,0 0 0,2 0 0,0 1 0,-1 20 0,2 140-357,4-100-722,-1-66-5754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42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204 0 24575,'-8'1'0,"1"0"0,-1 0 0,1 0 0,0 1 0,-1 0 0,1 0 0,0 1 0,0 0 0,1 0 0,-1 1 0,1 0 0,-1 0 0,1 0 0,0 1 0,1 0 0,-1 0 0,1 1 0,0-1 0,0 1 0,1 0 0,0 0 0,0 1 0,-5 9 0,1 0 0,0 2 0,2-1 0,-1 1 0,2 0 0,1 0 0,0 1 0,1-1 0,-1 24 0,3-17 0,0-14 0,0 1 0,1-1 0,0 0 0,0 0 0,2 0 0,-1 1 0,4 11 0,-4-21 0,1-1 0,-1 1 0,1-1 0,-1 1 0,1-1 0,0 1 0,-1-1 0,1 0 0,0 1 0,0-1 0,0 0 0,0-1 0,0 1 0,0 0 0,0 0 0,0-1 0,0 1 0,0-1 0,1 0 0,-1 0 0,4 0 0,56-1 0,-44 0 0,67 1 0,-46 2 0,1-3 0,74-10 0,-108 10 0,0 0 0,0-1 0,1 0 0,-1 0 0,0 0 0,-1-1 0,1 0 0,0 0 0,-1 0 0,0-1 0,1 1 0,-1-1 0,-1-1 0,1 1 0,-1-1 0,1 1 0,-1-1 0,-1-1 0,1 1 0,-1 0 0,0-1 0,0 0 0,0 0 0,-1 0 0,0 0 0,0 0 0,-1 0 0,0 0 0,0-1 0,0 1 0,0 0 0,-1-1 0,-1-8 0,1-17 0,1 15 0,0 0 0,-2 0 0,0 0 0,-1 0 0,-1 0 0,0 0 0,-7-19 0,10 35 0,0 0 0,-1-1 0,1 1 0,-1 0 0,1-1 0,-1 1 0,0 0 0,1 0 0,-1 0 0,0-1 0,0 1 0,0 0 0,0 0 0,0 0 0,0 1 0,0-1 0,0 0 0,-1 0 0,1 0 0,0 1 0,0-1 0,-1 1 0,1-1 0,-3 0 0,2 1 0,1 1 0,-1-1 0,1 1 0,-1 0 0,1-1 0,-1 1 0,1 0 0,0 0 0,-1 0 0,1 0 0,0 0 0,0 0 0,0 0 0,-1 0 0,1 0 0,0 1 0,-1 1 0,-5 8 0,1 0 0,0 0 0,1 1 0,-4 12 0,-2 20 0,2 0 0,2 0 0,1 1 0,3 0 0,3 62 0,11-43-1365,-8-50-5461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43.6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50 24575,'-6'0'0,"0"-1"0,0-1 0,1 1 0,-1-1 0,0 0 0,1 0 0,0-1 0,-1 1 0,1-1 0,-6-5 0,6 5 0,0 0 0,-1 0 0,1 0 0,-1 0 0,1 1 0,-1 0 0,-9-2 0,12 4 0,0 0 0,1 0 0,-1 0 0,1 1 0,-1-1 0,0 1 0,1-1 0,-1 1 0,1 0 0,0 0 0,-1 0 0,1 1 0,0-1 0,-1 0 0,1 1 0,0-1 0,0 1 0,0 0 0,1 0 0,-1 0 0,0 0 0,-2 4 0,-4 5 0,1 1 0,0 0 0,1 1 0,0 0 0,1 0 0,1 0 0,-5 17 0,2 3 0,-6 64 0,12-74 0,-2-6 0,2 0 0,0 1 0,1-1 0,1 1 0,1-1 0,4 21 0,-5-35 0,1-1 0,-1 0 0,0 1 0,1-1 0,0 0 0,-1 0 0,1 0 0,0 0 0,0-1 0,0 1 0,0 0 0,0-1 0,1 1 0,-1-1 0,0 0 0,1 0 0,-1 0 0,1 0 0,3 1 0,57 10 0,-40-9 0,18 5 0,47 8 0,-81-16 0,0 1 0,0-1 0,0 0 0,0 0 0,0-1 0,0 0 0,0-1 0,0 1 0,11-5 0,-16 5 4,-1-1-1,1 1 1,0-1-1,0 1 1,-1-1-1,1 0 1,-1 1-1,0-1 1,1 0 0,-1 0-1,0 0 1,0 0-1,0 0 1,0 0-1,-1 0 1,1 0-1,0-1 1,-1 1-1,0 0 1,1-5-1,-1-52-541,-1 45-363,1-5-5925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1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24575,'74'4'44,"1"4"-1,102 22 0,-96-13-790,126 7-1,-192-23-6078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2:01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4 0,0 3 0,3 2 0,1 4 0,-1 2 0,3 0 0,0-1 0,-1-1 0,-2-1 0,0 0 0,-2-2 0,0 1 0,1-1 0,2 1 0,-1-4-8191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44.2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24575,'-1'49'0,"0"-16"0,5 63 0,-3-87 0,1 0 0,0 0 0,0 0 0,1 0 0,0-1 0,1 1 0,0-1 0,0 1 0,0-1 0,1-1 0,9 12 0,-11-16-76,0-1 1,0 0-1,0 1 0,0-1 0,1-1 0,-1 1 0,1 0 0,-1-1 1,1 1-1,-1-1 0,1 0 0,0-1 0,0 1 0,-1 0 1,1-1-1,0 0 0,4 0 0,10 0-6750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46.4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24575,'18'172'0,"-19"233"-1365,1-389-5461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47.7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0 24575,'-1'1'0,"0"-1"0,0 1 0,1-1 0,-1 1 0,0-1 0,1 1 0,-1 0 0,0-1 0,1 1 0,-1 0 0,1-1 0,-1 1 0,1 0 0,-1 0 0,1-1 0,0 1 0,-1 0 0,1 0 0,0 0 0,0 0 0,0 0 0,0-1 0,-1 1 0,1 1 0,-3 26 0,3-26 0,-4 346 0,6-187 0,-2-157-27,0-1 0,0 0-1,0 1 1,0-1 0,0 0-1,1 0 1,-1 1 0,1-1-1,0 0 1,0 0 0,0 0 0,0 0-1,1 0 1,-1 0 0,1 0-1,0 0 1,0-1 0,0 1-1,0-1 1,0 1 0,1-1 0,-1 0-1,1 0 1,-1 0 0,1 0-1,0 0 1,0-1 0,0 1-1,0-1 1,0 0 0,0 1-1,0-2 1,0 1 0,0 0 0,1-1-1,-1 1 1,0-1 0,1 0-1,-1 0 1,0 0 0,0 0-1,1-1 1,-1 0 0,0 1-1,0-1 1,0 0 0,0 0 0,0-1-1,6-2 1,5-4-6799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49.9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24575,'356'16'0,"265"16"0,-516-29 0,-31 3 0,0 4 0,-1 3 0,134 42 0,-141-32 0,90 45 0,-110-45 0,0-2 0,1-3 0,1-1 0,76 16 0,-50-21 0,0-3 0,1-4 0,119-6 0,-191 1-114,0 0 1,0-1-1,0 1 0,0-1 0,-1 0 1,1 0-1,0 0 0,0 0 0,0 0 1,-1-1-1,5-2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50.2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24575,'5'8'0,"0"-1"0,0 1 0,-1 0 0,-1 0 0,1 0 0,-1 0 0,2 11 0,8 18 0,156 441 0,-150-393 0,-18-80 0,0 0 0,-1 0 0,0 0 0,1 0 0,-2 0 0,1 0 0,-1 0 0,1 0 0,-1 0 0,-1 0 0,1-1 0,-1 1 0,1 0 0,-6 7 0,5-9 0,-1-1 0,0 1 0,0-1 0,0 0 0,-1 0 0,1 0 0,0-1 0,-1 1 0,1-1 0,-1 0 0,1 0 0,-1 0 0,0 0 0,0 0 0,1-1 0,-5 0 0,-71-1 0,53-1 0,-13 1-1365,23 1-5461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51.1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468 89 24575,'-4'-6'0,"0"0"0,0 0 0,-1 0 0,1 1 0,-1 0 0,0 0 0,0 0 0,-1 1 0,0-1 0,0 1 0,0 0 0,0 1 0,0 0 0,-1 0 0,1 0 0,-1 1 0,0 0 0,0 0 0,0 1 0,-8-1 0,-13-2 0,1 2 0,-1 2 0,-50 4 0,71-3 0,1 0 0,-1 0 0,0 1 0,0 0 0,1 0 0,-1 0 0,1 1 0,0 0 0,0 0 0,0 1 0,0-1 0,0 1 0,1 1 0,-8 6 0,6-3 0,0 0 0,1 1 0,0 0 0,0 0 0,1 0 0,0 0 0,1 1 0,-6 17 0,4-6 0,1 1 0,1-1 0,1 1 0,1 0 0,1 0 0,1 0 0,1-1 0,5 36 0,-3-41 0,1 1 0,1-1 0,1 0 0,12 27 0,-13-34 0,-1-1 0,1 0 0,1 0 0,-1-1 0,1 1 0,1-1 0,-1-1 0,1 1 0,0-1 0,10 6 0,-15-10 0,1-1 0,-1-1 0,0 1 0,1 0 0,-1 0 0,1-1 0,-1 0 0,1 1 0,0-1 0,-1 0 0,1 0 0,-1 0 0,1-1 0,-1 1 0,1-1 0,-1 1 0,1-1 0,-1 0 0,1 0 0,-1 0 0,0 0 0,1 0 0,-1-1 0,0 1 0,0 0 0,0-1 0,0 0 0,0 0 0,0 1 0,-1-1 0,4-4 0,6-8 0,0 0 0,-1-1 0,11-23 0,-16 31 0,21-42 0,-1-1 0,18-53 0,-34 76 0,-1 1 0,-1-1 0,-2-1 0,-1 1 0,2-55 0,-22 161 0,13 203 0,4-152 0,-1-127-57,0 0 0,0 1 1,0-1-1,0 0 0,1 1 0,-1-1 0,1 0 0,0 1 0,0-1 0,0 0 0,1 0 1,-1 0-1,1 0 0,-1 0 0,1 0 0,0-1 0,0 1 0,0 0 0,1-1 1,-1 0-1,0 1 0,1-1 0,5 3 0,3 0-6769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1:52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252 100 24575,'-3'-3'0,"0"0"0,0 0 0,0 0 0,-1 1 0,0 0 0,1-1 0,-1 1 0,0 0 0,0 1 0,0-1 0,0 1 0,0-1 0,0 1 0,0 0 0,-1 1 0,1-1 0,-8 1 0,5 0 0,1 1 0,-1 1 0,1-1 0,-1 1 0,1 0 0,0 0 0,0 0 0,0 1 0,0 0 0,-11 8 0,10-6 0,-1 1 0,1-1 0,0 2 0,1-1 0,-1 1 0,1 0 0,1 0 0,-1 1 0,1 0 0,1 0 0,-1 0 0,1 0 0,1 1 0,-1-1 0,1 1 0,-3 17 0,5-15 0,0 1 0,1 0 0,0 0 0,1-1 0,4 24 0,-4-32 0,0 0 0,0-1 0,0 1 0,0 0 0,1-1 0,-1 1 0,1-1 0,0 1 0,0-1 0,0 0 0,0 0 0,0 0 0,0 0 0,0 0 0,1 0 0,-1 0 0,1-1 0,-1 1 0,1-1 0,0 0 0,0 0 0,-1 0 0,1 0 0,0 0 0,0-1 0,0 1 0,0-1 0,3 0 0,10 2 0,0-2 0,0 0 0,0 0 0,0-2 0,0 0 0,-1 0 0,1-2 0,-1 0 0,0-1 0,17-7 0,-24 8 0,0 0 0,-1-1 0,1 0 0,-1 0 0,0 0 0,0-1 0,-1 0 0,0-1 0,0 1 0,0-1 0,-1-1 0,0 1 0,0-1 0,-1 1 0,0-1 0,0 0 0,-1-1 0,0 1 0,2-14 0,0 0 0,-1-1 0,0-27 0,-4 42 0,1 1 0,-2-1 0,1 1 0,-1-1 0,0 1 0,0 0 0,-1-1 0,0 1 0,-1 0 0,-5-12 0,8 18 0,-1 0 0,0-1 0,0 1 0,0 0 0,0 0 0,0-1 0,0 1 0,0 0 0,0 0 0,0 0 0,0 0 0,0 0 0,-1 0 0,1 1 0,0-1 0,-1 0 0,-2 0 0,3 1 0,1 0 0,-1 0 0,0 0 0,0 0 0,0 0 0,1 1 0,-1-1 0,0 0 0,0 1 0,1-1 0,-1 0 0,0 1 0,1-1 0,-1 1 0,0-1 0,1 1 0,-1-1 0,0 1 0,1-1 0,-1 1 0,1 0 0,-1-1 0,0 2 0,-1 3 0,0-1 0,0 1 0,0 0 0,0 0 0,1 0 0,-1 0 0,1 0 0,0 8 0,0 289 89,3-142-1543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10.0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2460 84 24575,'0'-3'0,"-1"0"0,1-1 0,-1 1 0,0 0 0,0 0 0,0 0 0,0-1 0,-1 1 0,1 0 0,-1 1 0,1-1 0,-1 0 0,0 0 0,0 1 0,-1-1 0,1 1 0,0-1 0,-1 1 0,0 0 0,1 0 0,-1 0 0,0 1 0,0-1 0,0 1 0,0-1 0,0 1 0,0 0 0,0 0 0,-1 0 0,-4 0 0,-12-3 0,-1 1 0,1 1 0,-36 0 0,41 2 0,-1103-1 0,523 3 0,591-2 0,1 0 0,-1-1 0,1 2 0,0-1 0,-1 0 0,1 1 0,0-1 0,-1 1 0,1 0 0,0 0 0,0 0 0,-1 1 0,1-1 0,0 1 0,0 0 0,-4 3 0,6-3 0,-1 1 0,0 0 0,1 0 0,-1 1 0,1-1 0,0 0 0,0 0 0,0 1 0,1-1 0,-1 1 0,1-1 0,-1 0 0,1 1 0,0-1 0,1 1 0,0 4 0,17 145 0,2 33 0,-35 270 0,-3-91 0,17-137-7,7 685-77,24-391-172,3 177 55,-59 264 749,22-708-548,-7 101 0,5-309 0,-2 1 0,-3-1 0,-1 0 0,-25 63 0,-23 96 0,43-135 0,-30 76 0,-27 68 0,-26 60 0,78-227 0,3 0 0,2 1 0,2 0 0,2 2 0,2-1 0,2 2 0,-2 70 0,-5 117 0,16-219 0,0-1 0,0 0 0,1 0 0,0 0 0,2-1 0,0 1 0,1 0 0,11 30 0,4-5 0,8 22 0,2-2 0,3-1 0,66 97 0,-88-149 0,0 0 0,0-1 0,1 0 0,0-1 0,1 0 0,0-1 0,0 0 0,1-1 0,0 0 0,0-1 0,1 0 0,0-2 0,0 1 0,0-2 0,21 4 0,20-1 0,0-2 0,101-6 0,-20-1 0,166 28 0,20-1 0,-239-22 0,409-7 0,-434-2 0,1-2 0,-1-4 0,-1-1 0,-1-4 0,84-36 0,-127 49 0,-9 3 0,1 1 0,-1-1 0,0 0 0,0 0 0,0-1 0,0 1 0,0-1 0,4-4 0,-6 5 0,-1-1 0,1 1 0,-1-1 0,0 1 0,0-1 0,0 0 0,0 0 0,0 0 0,-1 0 0,1 1 0,-1-1 0,0 0 0,0 0 0,0 0 0,0-5 0,0-29 0,3 0 0,9-53 0,4-37 0,-1-617 0,-18 346-23,3-316-506,32 0 298,51 136 684,1-25-123,-67-403-330,-50 677 0,0-22 0,16-123 0,9 377 0,-32-153 0,26 180 0,-12-54 0,-82-227 0,68 258 0,25 61 0,1-1 0,-11-41 0,17 36 0,-7-22 0,2 18 0,10 29 0,-1 1 0,0 0 0,0 1 0,-8-14 0,11 23 0,-1-1 0,1 1 0,-1-1 0,0 1 0,0 0 0,0 0 0,0 0 0,-1 0 0,1 0 0,0 0 0,-1 0 0,1 1 0,-1-1 0,0 1 0,0 0 0,1 0 0,-1 0 0,0 0 0,0 0 0,0 1 0,0-1 0,-3 1 0,-199 3-1365,168-3-5461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13.1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2294 119 24575,'-7'-1'0,"1"-1"0,-1 0 0,1 0 0,-1 0 0,1-1 0,0 0 0,-1 0 0,-8-7 0,-16-7 0,-8 2 0,-2 1 0,1 3 0,-1 1 0,-1 2 0,-68-5 0,-217 10 0,182 6 0,-131-4 0,-204 3 0,449-2 0,-1 2 0,1 1 0,0 1 0,0 2 0,-36 11 0,65-16 0,-1 1 0,0-1 0,1 1 0,-1-1 0,1 1 0,0 0 0,0 0 0,-1 0 0,1 0 0,0 0 0,1 0 0,-1 1 0,0-1 0,1 1 0,-1-1 0,1 1 0,0 0 0,0-1 0,0 1 0,0 0 0,0 0 0,1 0 0,-1 4 0,0 8 0,0 1 0,1-1 0,3 23 0,0-5 0,1 164 0,-9 0 0,-8 0 0,-48 245 0,13-156 0,-18 546 0,-19 545 0,-28-179 0,105-569 0,9-397 0,3-160 0,4 0 0,25 114 0,2 7 0,-14-54 0,12 123 0,-29-209 0,3-1 0,1-1 0,3 0 0,2 0 0,3-1 0,30 70 0,-13-52 0,3-1 0,3-2 0,85 108 0,161 137 0,-273-299 0,-1-1 0,1-1 0,1 0 0,0-1 0,0 0 0,0-1 0,1 0 0,0-2 0,1 1 0,-1-2 0,1 0 0,0 0 0,0-2 0,22 2 0,-15-3 0,-1-1 0,1-2 0,-1 0 0,1-1 0,-1-1 0,0-1 0,-1-1 0,1 0 0,33-17 0,18-12 0,255-133 0,-275 137 0,0-3 0,-2-2 0,87-83 0,-100 80 0,-1-3 0,-3 0 0,-1-2 0,-2-2 0,-3 0 0,-1-2 0,38-101 0,-42 90 0,188-537 0,-190 513 0,-4 0 0,10-156 0,-7 46 0,137-1250 0,-105-9 0,-57 1322 0,-27-151 0,-43-126 0,-8-45 0,52 264 0,-67-216 0,41 232 0,-82-167 0,81 203 0,16 43-1365,36 76-5461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2:08.1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 24575,'891'17'-112,"380"-18"-722,510 2-292,-989 24 789,77 1-51,-672-26 700,558-2 2173,-392-23-2485,9 0 0,859 24 0,-583 3 0,-537 3 0,131 23 0,76 4 0,148-31 0,-344-8 0,220-39 0,-290 34 0,80-28 0,-111 35 0,0 1 0,0 0 0,1 2 0,-1 0 0,1 1 0,-1 2 0,25 2 0,24 0 0,257-3-1365,-313 0-5461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2:03.2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24575,'54'3'0,"60"10"0,-16-1 0,332 10-1365,-350-21-5461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2:18.4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1 24575,'-9'177'0,"0"12"0,8-172 0,0 1 0,-2-1 0,-8 31 0,6-33 0,2 0 0,0 0 0,0 0 0,2 1 0,-1 20 0,3-34 0,-1-1 0,1 1 0,-1 0 0,1-1 0,0 1 0,0 0 0,-1-1 0,1 1 0,0-1 0,1 1 0,-1-1 0,0 1 0,0-1 0,0 0 0,1 0 0,-1 0 0,1 1 0,-1-1 0,1 0 0,-1-1 0,1 1 0,0 0 0,-1 0 0,1-1 0,0 1 0,0-1 0,-1 0 0,1 1 0,0-1 0,2 0 0,65 1 0,-54-2 0,588 0 0,-451 18 0,-13 0 0,688-2 0,-687-15 0,2 17 0,-139-17 0,0 0 0,1 0 0,-1 0 0,1 0 0,-1-1 0,1 1 0,-1-1 0,0 0 0,1 0 0,-1 0 0,0-1 0,0 1 0,0-1 0,0 1 0,5-4 0,-7 3 0,0 0 0,1-1 0,-1 1 0,0 0 0,0 0 0,0 0 0,-1-1 0,1 1 0,-1 0 0,1-1 0,-1 1 0,1-1 0,-1 1 0,0-1 0,0 1 0,-1 0 0,1-1 0,0 1 0,-1-1 0,1 1 0,-1 0 0,0-1 0,-1-2 0,-5-25 0,2-1 0,1 0 0,2 0 0,1 0 0,5-52 0,-2-2 0,0 18 0,0 38 0,-1 0 0,-6-54 0,4 83 0,1 0 0,-1-1 0,1 1 0,-1 0 0,1 0 0,-1-1 0,1 1 0,-1 0 0,1 0 0,-1 0 0,1 0 0,-1-1 0,1 1 0,-1 0 0,0 0 0,1 0 0,-1 0 0,1 0 0,-1 1 0,1-1 0,-1 0 0,1 0 0,-1 0 0,1 0 0,-1 1 0,1-1 0,-1 0 0,1 0 0,-1 1 0,1-1 0,-1 0 0,0 1 0,-27 14 0,17-9 0,-6 0 0,-1-1 0,1-1 0,-1 0 0,0-1 0,-28 1 0,-95-5 0,67-1 0,-456-22 0,357 12 0,-189 11 0,163 4 0,-5-6 0,-200 6 0,385 0-1365,7 0-5461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3:31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3:18.9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3:22.8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3:32.3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3:36.0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4:12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0 24575,'-2'39'0,"-2"0"0,-11 51 0,-1 0 0,-38 247 0,54-334 0,-26 363 0,14 221 0,9-128 0,2-52 0,-16-10 0,-3-109 0,6-127 0,-19 309 0,18 120 0,14-116 0,3 368 0,9-670 0,56 279 0,-63-429 0,22 151 0,-12-71 0,32 116 0,-3-62 0,57 189 0,-75-262 0,-3 2 0,-5 0 0,8 102 0,3 6 0,-13-107 0,6 141 0,-7 130 0,-14-354 0,0-1 0,0 1 0,0-1 0,1 0 0,-1 1 0,0-1 0,1 0 0,-1 0 0,1 1 0,0-1 0,0 0 0,0 0 0,0 0 0,0 0 0,1 0 0,-1 0 0,0 0 0,1 0 0,0 0 0,-1-1 0,1 1 0,0-1 0,0 1 0,0-1 0,0 0 0,0 1 0,0-1 0,0 0 0,0-1 0,0 1 0,1 0 0,-1 0 0,0-1 0,1 0 0,3 1 0,10 0 0,0-1 0,0-1 0,-1 0 0,26-5 0,11-1 0,122 6 0,115-8 0,-6-15 0,-266 21-1365,-1 0-5461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4:15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1796 148 24575,'-270'-18'0,"62"2"0,50 0 0,94 8 0,-68 0 0,98 8 0,1-1 0,0-1 0,-1-2 0,1-1 0,1-2 0,-59-20 0,65 20 0,-1 1 0,1 1 0,-1 1 0,0 2 0,0 0 0,0 2 0,-29 3 0,20-1 0,-1-1 0,1-3 0,-42-6 0,70 6 0,-1 1 0,0 0 0,1 0 0,-1 0 0,0 1 0,-11 1 0,18 0 0,0-1 0,0 1 0,-1 0 0,1 0 0,0-1 0,0 1 0,0 0 0,0 1 0,0-1 0,0 0 0,0 1 0,0-1 0,1 1 0,-1-1 0,1 1 0,-1 0 0,1 0 0,-1 0 0,1 0 0,0 0 0,0 0 0,0 0 0,0 0 0,0 0 0,1 0 0,-1 1 0,1-1 0,-1 3 0,-5 36 0,2 0 0,1 47 0,3-55 0,-1 0 0,-1 0 0,-2 0 0,-12 46 0,-29 109 123,1-6-1611,41-171-5338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4:46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24575,'0'-3'0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5:14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2114 69 24575,'-1'-1'0,"1"0"0,-1 0 0,1 0 0,-1 0 0,0 1 0,0-1 0,1 0 0,-1 0 0,0 0 0,0 1 0,0-1 0,0 0 0,0 1 0,0-1 0,0 1 0,0-1 0,0 1 0,0 0 0,0-1 0,0 1 0,-1 0 0,1 0 0,0 0 0,0 0 0,0 0 0,-2 0 0,-38-2 0,35 2 0,-283 2 0,-96-4 0,364-1 0,0 0 0,1-2 0,-32-10 0,34 9 0,0 1 0,-1 0 0,0 2 0,-32-3 0,-24 5 0,-149 4 0,222-3 0,-1 1 0,1-1 0,-1 1 0,1 0 0,-1 0 0,1 0 0,0 0 0,-1 1 0,1-1 0,0 1 0,0-1 0,0 1 0,0 0 0,0 0 0,0 0 0,1 0 0,-1 0 0,0 0 0,1 0 0,0 0 0,-2 5 0,-22 61 0,13-28 0,-52 101 0,-22 55 0,72-151 0,-14 79 0,9-28 0,-38 204 0,34-169 0,7-32 0,-44 309 0,50-321 0,-61 373 0,34-265 0,19-112 0,-8 88 0,21-134 0,-14 56 0,11-62 0,2-1 0,1 0 0,-2 36 0,5-22 0,-2-1 0,-13 54 0,-17 121 0,25-135 0,7-51 0,-11 52 0,5-43 0,3 0 0,1 0 0,2 53 0,-5 57 0,-16 420 0,23-552 0,-23 530 0,11-385 0,11 174 0,4-150 0,-5-130 0,3 0 0,2 1 0,3-1 0,3-1 0,15 59 0,61 194 0,-58-208 0,-1 12 0,15 50 0,-2 9 0,-24-97 0,-1 9 0,4 124 0,0 0 0,-12-157 0,-1-7 0,15 60 0,-16-90 0,1 0 0,0 0 0,2 0 0,-1-1 0,2 0 0,0 0 0,16 21 0,-19-28 0,-2 0 0,1 0 0,0 1 0,-1 0 0,-1 0 0,1 0 0,-1 0 0,-1 0 0,0 0 0,0 0 0,0 0 0,-1 1 0,0-1 0,-2 14 0,1-6 0,1 0 0,4 30 0,-3-41 0,0 0 0,0 1 0,1-1 0,0 0 0,0 0 0,0 0 0,1 0 0,0 0 0,0-1 0,0 1 0,0-1 0,6 6 0,-6-8 0,0 1 0,-1 0 0,1-1 0,-1 1 0,0 0 0,0 0 0,0 1 0,0-1 0,-1 0 0,1 1 0,-1-1 0,1 1 0,-1-1 0,0 6 0,-1-6 0,0-1 0,0 0 0,-1 1 0,1-1 0,-1 0 0,0 1 0,1-1 0,-1 0 0,0 0 0,0 0 0,-1 0 0,1 0 0,0 0 0,-1 0 0,1 0 0,-1 0 0,0-1 0,1 1 0,-1-1 0,0 1 0,0-1 0,0 0 0,0 1 0,-3 0 0,5-2 0,-1 0 0,1 1 0,-1-1 0,1 0 0,0 0 0,-1 1 0,1-1 0,-1 0 0,1 0 0,-1 0 0,1 0 0,-1 0 0,1 0 0,-1 1 0,1-1 0,-1 0 0,1-1 0,-1 1 0,1 0 0,-1 0 0,1 0 0,0 0 0,-1 0 0,1 0 0,-1 0 0,1-1 0,-1 1 0,1 0 0,-1 0 0,1-1 0,0 1 0,-1 0 0,1-1 0,-1 0 0,-6-19 0,6-26 0,3 37 0,0 0 0,1 0 0,0 0 0,0 0 0,1 0 0,0 1 0,1 0 0,0 0 0,8-11 0,-5 8 0,-1 0 0,-1-1 0,0 1 0,6-16 0,-12 27 0,0-1 0,0 0 0,0 1 0,0-1 0,0 0 0,1 1 0,-1-1 0,0 0 0,0 1 0,1-1 0,-1 1 0,0-1 0,1 1 0,-1-1 0,1 1 0,-1-1 0,0 1 0,1-1 0,-1 1 0,1-1 0,0 1 0,-1 0 0,1-1 0,-1 1 0,1 0 0,-1-1 0,1 1 0,0 0 0,-1 0 0,1 0 0,0 0 0,16 14 0,13 46 0,-24-46 0,4 10 0,-1 2 0,-1-1 0,-2 1 0,0 0 0,2 35 0,14 60 0,-10-61 0,-3 0 0,-2 1 0,-3 1 0,-5 68 0,1-90 0,2-16 0,0 1 0,2 0 0,1-1 0,1 1 0,1-1 0,19 42 0,-24-63 0,0 0 0,0 0 0,0-1 0,1 1 0,-1-1 0,1 1 0,-1-1 0,1 0 0,0 0 0,0 0 0,0-1 0,0 1 0,0-1 0,0 1 0,1-1 0,-1 0 0,0 0 0,1-1 0,-1 1 0,1-1 0,-1 0 0,1 1 0,-1-1 0,4-1 0,14 0 0,1-1 0,34-7 0,-40 6 0,63-16 0,-50 11 0,50-6 0,-33 6 0,0-1 0,-1-2 0,0-2 0,73-31 0,-85 33 0,0 1 0,1 2 0,1 1 0,46-2 0,-60 8-1365,-3 0-5461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2:06.6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925 129 24575,'1'-3'0,"-1"-1"0,0 0 0,0 0 0,-1 1 0,1-1 0,-1 0 0,0 0 0,0 1 0,0-1 0,0 1 0,-1-1 0,0 1 0,1-1 0,-1 1 0,0 0 0,0 0 0,-1 0 0,1 0 0,-1 0 0,0 1 0,1-1 0,-1 1 0,0 0 0,0 0 0,-1 0 0,1 0 0,0 0 0,-1 0 0,1 1 0,-1 0 0,1 0 0,-1 0 0,0 0 0,-6 0 0,-10-3 0,-1 2 0,1 0 0,-27 1 0,23 1 0,1-1 0,-26-4 0,30 2 0,0 0 0,0 1 0,0 1 0,0 1 0,-1 1 0,1 1 0,0 0 0,0 1 0,-27 8 0,-6 6 0,38-14 0,0 1 0,0 0 0,1 1 0,-1 0 0,1 1 0,1 1 0,-1 0 0,1 0 0,0 2 0,1-1 0,-20 20 0,-22 26 0,42-45 0,0 0 0,1 1 0,1 0 0,-1 1 0,2 0 0,-1 1 0,2-1 0,0 2 0,-11 24 0,10-14 0,1 0 0,-6 47 0,6-21 0,3-31 0,1 1 0,2-1 0,-1 24 0,3-36 0,-1-1 0,1 1 0,0 0 0,0-1 0,1 1 0,0-1 0,0 1 0,0-1 0,0 0 0,1 0 0,0 0 0,0 0 0,0 0 0,8 7 0,2 2 0,1 0 0,0-1 0,1-1 0,0-1 0,1 0 0,0-1 0,1 0 0,0-2 0,1 0 0,-1-1 0,1 0 0,1-2 0,-1 0 0,1-1 0,0-1 0,0 0 0,26-1 0,-4-2 0,0-3 0,-1 0 0,1-3 0,-1-1 0,0-3 0,69-24 0,-94 25 0,0 0 0,-1-1 0,0 0 0,0-1 0,-1-1 0,-1 0 0,0-1 0,18-24 0,16-16 0,-36 41 0,0-1 0,-1 0 0,0 0 0,-1-1 0,-1 0 0,0-1 0,-1 1 0,0-1 0,-1-1 0,-1 1 0,0-1 0,-1 1 0,-1-1 0,-1 0 0,0-18 0,-1-1 0,-3 0 0,0 0 0,-3 0 0,0 1 0,-22-62 0,26 90-136,0 1-1,0 0 1,-1 0-1,1 0 1,-1 0-1,-1 0 1,1 1-1,-1-1 0,-5-5 1,0 3-6690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5:2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24575,'247'13'0,"-197"-8"0,-1 4 0,-47-9 0,1 1 0,-1 0 0,1 0 0,-1 0 0,1 0 0,-1 0 0,1 0 0,-1 1 0,0-1 0,0 1 0,0-1 0,0 1 0,0 0 0,0 0 0,2 4 0,-4-6 0,0 1 0,0-1 0,0 1 0,0 0 0,0-1 0,0 1 0,-1-1 0,1 1 0,0-1 0,0 1 0,-1 0 0,1-1 0,0 1 0,-1-1 0,1 1 0,0-1 0,-1 0 0,1 1 0,-1-1 0,1 1 0,-1-1 0,1 0 0,-1 1 0,1-1 0,-1 0 0,1 0 0,-1 1 0,1-1 0,-1 0 0,0 0 0,1 0 0,-1 0 0,1 0 0,-1 0 0,0 0 0,1 0 0,-1 0 0,1 0 0,-2 0 0,-29 2 0,30-2 0,-37-1 0,-54-9 0,19 2 0,23-1 0,50 9 0,0-1 0,1 1 0,-1 0 0,0 0 0,0 0 0,0 0 0,0 0 0,0 0 0,0 0 0,0 0 0,0-1 0,0 1 0,0 0 0,0 0 0,0 0 0,0 0 0,0 0 0,0 0 0,0 0 0,0-1 0,0 1 0,0 0 0,0 0 0,0 0 0,0 0 0,0 0 0,0 0 0,0-1 0,0 1 0,0 0 0,0 0 0,0 0 0,0 0 0,0 0 0,0 0 0,-1 0 0,1 0 0,0 0 0,0-1 0,0 1 0,0 0 0,0 0 0,0 0 0,0 0 0,0 0 0,0 0 0,-1 0 0,1 0 0,0 0 0,0 0 0,0 0 0,0 0 0,0 0 0,0 0 0,-1 0 0,1 0 0,0 0 0,0 0 0,0 0 0,0 0 0,28-2 0,145 11 0,20-1 0,-224-10 0,0-1 0,0-2 0,-38-11 0,38 11 0,-1 1-1,1 2 0,-1 1 1,-43 4-1,-3-1-1361,63-2-5464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5:33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24575,'27'2'0,"-1"1"0,44 9 0,-41-5 0,44 2 0,-119-7 0,30-1 0,0 0 0,0-1 0,1-1 0,-32-5 0,21-4 0,26 10 0,0 0 0,0 0 0,0 0 0,0 0 0,0 0 0,0 0 0,1 0 0,-1 0 0,0 0 0,0 0 0,0 0 0,0 0 0,0 0 0,0 0 0,1 0 0,-1 0 0,0 0 0,0 0 0,0 0 0,0 0 0,0 0 0,0 0 0,0 0 0,1 0 0,-1 0 0,0 0 0,0 0 0,0-1 0,0 1 0,0 0 0,0 0 0,0 0 0,0 0 0,0 0 0,0 0 0,1 0 0,-1 0 0,0-1 0,0 1 0,0 0 0,0 0 0,0 0 0,0 0 0,0 0 0,0 0 0,0 0 0,0-1 0,0 1 0,0 0 0,0 0 0,0 0 0,0 0 0,0 0 0,0 0 0,0-1 0,0 1 0,0 0 0,0 0 0,0 0 0,-1 0 0,1 0 0,0 0 0,0 0 0,0-1 0,51 1 0,-18 1 0,-31-1-80,-1 0 0,0 0-1,1 0 1,-1 0 0,0-1-1,0 1 1,1 0 0,-1-1-1,0 1 1,0-1 0,0 1 0,1-1-1,-1 0 1,0 0 0,0 1-1,1-3 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18.3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3716 275 24575,'-58'-3'0,"-79"-14"0,17 2 0,-1666-32 0,1382 71 0,-81 1 0,363-26 0,0 5 0,-158 26 0,115-9 0,163-21 0,0 0 0,1 1 0,-1-1 0,0 1 0,1-1 0,-1 1 0,0 0 0,1-1 0,-1 1 0,1 0 0,-1 0 0,1 0 0,0 0 0,-1 0 0,1 1 0,0-1 0,0 0 0,0 1 0,0-1 0,0 1 0,0-1 0,0 1 0,0-1 0,1 1 0,-1-1 0,0 1 0,1 0 0,0 0 0,-1-1 0,1 1 0,0 0 0,0-1 0,0 1 0,0 0 0,0 0 0,0-1 0,0 1 0,1 0 0,-1 0 0,2 1 0,2 10 0,0 0 0,2 0 0,0-1 0,10 16 0,-2-2 0,0 9 0,-1 0 0,-2 0 0,9 51 0,10 115 0,-19-114 0,4 82 0,-10 268 0,-8-229 0,3 2146 0,1-2347 0,0 0 0,0 1 0,1-1 0,0 0 0,0 0 0,1 0 0,0 0 0,0-1 0,1 1 0,0-1 0,0 0 0,0 0 0,10 10 0,9 9 0,44 37 0,-47-45 0,16 14 0,1-1 0,2-2 0,0-2 0,2-2 0,1-1 0,0-2 0,2-2 0,60 17 0,-33-21 0,1-4 0,77 3 0,-57-6 0,793 11 0,-574-21 0,-290 2 0,338-8 0,-276 2 0,-1-3 0,108-27 0,-178 33 0,1 0 0,-1 0 0,1-1 0,-1-1 0,-1 0 0,1-1 0,-1 0 0,0 0 0,0-1 0,-1-1 0,1 0 0,-2 0 0,1-1 0,-1-1 0,9-12 0,-9 12 0,0 0 0,0 1 0,1 1 0,0 0 0,0 0 0,1 0 0,0 2 0,0-1 0,1 1 0,15-5 0,18-5 0,67-15 0,-78 23 0,100-20 0,-90 21 0,-1-2 0,1-2 0,76-31 0,-100 33 0,-4 2 0,1 0 0,-2-2 0,28-18 0,-39 24 0,0 0 0,0-1 0,-1 1 0,0-1 0,0 0 0,0 1 0,0-2 0,0 1 0,-1 0 0,1 0 0,-1-1 0,-1 1 0,1-1 0,0 0 0,-1 1 0,0-1 0,0 0 0,0-9 0,-3-383 0,-7 292 0,-4 1 0,-28-110 0,6 39 0,-105-503 0,71 362 0,-5-278 0,37 219 0,32 319 0,2-67 0,0-24 0,-29-21 0,22 115 0,-1 1 0,-3 0 0,-26-65 0,-8-27 0,36 98-67,9 29-149,-1 1 0,0 0-1,-2 0 1,0 1-1,-15-29 1,14 34-6610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21.1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1699 133 24575,'0'0'0,"0"0"0,0 0 0,0 0 0,1 0 0,-1 1 0,0-1 0,0 0 0,0 0 0,0 0 0,0 0 0,1 0 0,-1 0 0,0 0 0,0 0 0,0 0 0,0 0 0,1 0 0,-1 0 0,0 0 0,0 0 0,0 0 0,0 0 0,0-1 0,1 1 0,-1 0 0,0 0 0,0 0 0,0 0 0,0 0 0,0 0 0,1 0 0,-1 0 0,0 0 0,0-1 0,0 1 0,0 0 0,0 0 0,0 0 0,0 0 0,0 0 0,0-1 0,0 1 0,0 0 0,1 0 0,-1 0 0,0 0 0,0 0 0,0-1 0,0 1 0,0 0 0,0 0 0,0 0 0,0 0 0,0-1 0,0 1 0,-1 0 0,-8-9 0,-15-7 0,5 8 0,0 1 0,0 1 0,-1 1 0,0 1 0,0 0 0,0 2 0,0 0 0,-21 1 0,-29-4 0,-97-6 0,-167 10 0,139 4 0,60-13 0,89 5 0,-56-6 0,-236-12 0,324 22 0,8 1 0,0 0 0,0 0 0,0 0 0,0 1 0,0 0 0,-10 2 0,14-2 0,1 0 0,0-1 0,0 1 0,0 0 0,0 0 0,0-1 0,0 1 0,0 0 0,0 0 0,0 0 0,0 0 0,0 1 0,0-1 0,1 0 0,-1 0 0,0 0 0,1 1 0,-1-1 0,1 0 0,0 1 0,-1-1 0,1 0 0,0 1 0,0-1 0,0 0 0,0 1 0,0-1 0,0 1 0,0-1 0,0 0 0,1 1 0,-1-1 0,0 0 0,1 1 0,0 1 0,6 18 0,1 0 0,1 0 0,13 23 0,-10-22 0,-2 0 0,12 34 0,-13-17 0,-2-1 0,4 61 0,-8-54 0,15 68 0,-9-66 0,-3 0 0,-1 0 0,-4 89 0,2 38 0,3-130 0,2 0 0,14 46 0,-17-75 0,0-1 0,1 1 0,0-1 0,1 0 0,1 0 0,10 14 0,-15-25 0,0-1 0,0 1 0,0-1 0,1 1 0,-1-1 0,1 0 0,-1-1 0,1 1 0,0-1 0,-1 1 0,8 0 0,51 8 0,-8-2 0,-12 5 0,0-3 0,75 10 0,24-7 0,-23-1 0,194-4 0,-224-16 0,59-1 0,-71 11 0,104-4 0,-173 1 0,-1-1 0,1 1 0,-1-1 0,0-1 0,1 1 0,-1-1 0,0 0 0,-1-1 0,11-7 0,44-41 0,-57 49 0,-1 1 0,0-2 0,0 1 0,-1 0 0,1 0 0,0-1 0,-1 1 0,0-1 0,0 1 0,0-1 0,0 0 0,-1 1 0,1-1 0,-1-5 0,-2-62 0,-1 38 0,-12-235 0,10 159 0,-5-33 0,-4 46 0,4 42 0,4 0 0,-1-58 0,-6-120 0,10 189 0,-9-22-1365,9 51-5461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32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694 17 24575,'0'-1'0,"1"0"0,0 0 0,0 0 0,0 0 0,-1 0 0,1 0 0,0 0 0,0 1 0,0-1 0,0 0 0,0 1 0,0-1 0,1 1 0,-1-1 0,0 1 0,0-1 0,0 1 0,0 0 0,1 0 0,-1-1 0,0 1 0,0 0 0,3 0 0,34-3 0,-35 3 0,250 0 0,-250 1 0,1-1 0,0 1 0,-1 0 0,1 0 0,0 0 0,-1 0 0,1 0 0,-1 1 0,0 0 0,1-1 0,-1 1 0,0 1 0,0-1 0,0 0 0,0 1 0,-1-1 0,1 1 0,-1 0 0,4 4 0,1 6 0,0-1 0,-1 1 0,10 26 0,8 17 0,107 210 0,-120-231 0,-1 0 0,-2 1 0,-1 0 0,-2 0 0,0 62 0,-3-65 0,31 227 0,-17-177 0,-11-65 0,-1 1 0,0-1 0,0 26 0,-3-34 0,-4 157 0,1-144 0,-1-1 0,-1 1 0,-1 0 0,-1-1 0,-12 27 0,-16 51 0,29-79 0,-1-1 0,0 0 0,-2 0 0,0-1 0,-2 0 0,0 0 0,-24 33 0,-17 18 0,44-58 0,-1 0 0,0 0 0,-1-1 0,0 0 0,0-1 0,-1 0 0,-1 0 0,0-1 0,-13 9 0,-25 14 0,34-21 0,0-1 0,0 0 0,-19 8 0,15-10 0,0 0 0,0-2 0,-1 0 0,0-1 0,0-1 0,-1-1 0,1 0 0,0-2 0,-1 0 0,1-2 0,-1 0 0,1-1 0,-34-8 0,19 1 0,-107-30 0,123 32 0,1 0 0,0-1 0,1-1 0,-1 0 0,-21-17 0,28 16 0,-1 0 0,1-1 0,1 0 0,0 0 0,1-1 0,0 0 0,1-1 0,0 0 0,-10-26 0,3-1 0,1-1 0,-7-46 0,12 46 0,-2 1 0,-25-61 0,-40-102 0,69 183 0,0-7 0,1 0 0,-5-53 0,10 17-1365,1 49-5461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44.6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24575,'1'5'0,"0"0"0,0 0 0,0 0 0,0 0 0,1 0 0,0 0 0,0 0 0,3 5 0,-2-4 0,0-1 0,-1 1 0,1 0 0,-1 0 0,-1-1 0,2 10 0,0 74 0,-4-61 0,2-1 0,6 44 0,-5-60 0,0-1 0,1 0 0,0 0 0,0-1 0,1 1 0,1-1 0,-1 1 0,2-1 0,-1-1 0,1 1 0,0-1 0,1 0 0,0 0 0,0-1 0,1 0 0,0 0 0,0-1 0,1 0 0,16 9 0,17 11 0,-35-21 0,1 1 0,0-1 0,0-1 0,14 6 0,76 31-1365,-85-37-5461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45.3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24575,'13'212'0,"-8"-161"-74,-3-27-184,0-1 0,2 0-1,1 1 1,7 22 0,-8-35-6568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3:24.9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3:25.3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48.7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581 246 24575,'6'3'0,"-1"-1"0,0 1 0,0 0 0,0 0 0,0 1 0,-1-1 0,1 1 0,-1 0 0,0 0 0,0 1 0,4 5 0,5 5 0,-5-7 0,-1 1 0,0 0 0,0 1 0,-1 0 0,-1 0 0,1 0 0,-1 0 0,-1 1 0,3 12 0,3 12 0,8 56 0,-15-67 0,0 1 0,-2 0 0,0-1 0,-2 1 0,-1 0 0,0 0 0,-9 32 0,6-42 0,-1 1 0,0-1 0,-1 0 0,0-1 0,-2 0 0,1 0 0,-14 16 0,17-24 0,0-1 0,0 1 0,-1-1 0,0 0 0,0-1 0,0 1 0,0-1 0,-1 0 0,1-1 0,-1 0 0,0 0 0,0 0 0,0-1 0,-1 0 0,1 0 0,0-1 0,-13 1 0,-156-11 0,15 0 0,153 8 0,0 0 0,0 0 0,1-1 0,-1 0 0,0 0 0,1-1 0,-1 0 0,1 0 0,0-1 0,0 0 0,0 0 0,1-1 0,0 0 0,0 0 0,-10-11 0,-19-12 0,31 24 0,1 1 0,-1-1 0,1 0 0,0 0 0,0 0 0,0 0 0,1 0 0,0-1 0,-1 1 0,1-1 0,1 1 0,-1-1 0,1 0 0,0 0 0,0 0 0,-1-8 0,1-8 0,1 1 0,3-34 0,-3 54 0,2-9 0,0 0 0,0 1 0,1-1 0,0 1 0,0 0 0,1-1 0,1 2 0,-1-1 0,10-12 0,-9 14 0,0-1 0,-1-1 0,1 1 0,-1-1 0,-1 0 0,1 0 0,-1 0 0,-1 0 0,0 0 0,3-17 0,-5 19 0,0-5 0,0 0 0,1 0 0,1 1 0,-1-1 0,2 0 0,-1 1 0,9-20 0,5-3 0,2 2 0,21-31 0,-36 59 0,2-7 0,1 1 0,1 0 0,-1 1 0,2-1 0,-1 1 0,1 1 0,0-1 0,1 1 0,15-9 0,26-14 0,-12 5 0,1 2 0,1 2 0,1 2 0,62-21 0,-96 39 0,0 0 0,-1 0 0,1 1 0,0 0 0,0 0 0,-1 0 0,1 1 0,0 0 0,0 0 0,-1 1 0,1 0 0,-1 0 0,1 1 0,-1-1 0,0 1 0,0 1 0,0-1 0,-1 1 0,11 8 0,-7-4 0,0 1 0,-1-1 0,0 1 0,0 1 0,0 0 0,-2 0 0,1 0 0,-1 1 0,-1 0 0,7 16 0,22 56 0,-24-62 0,-1 1 0,0 0 0,-2 0 0,-1 1 0,5 31 0,-2 14 0,-4-36 0,-1 0 0,-2 1 0,-1-1 0,-2 0 0,-5 41 0,5-67 0,0 0 0,0-1 0,-1 1 0,0 0 0,0-1 0,-1 1 0,1-1 0,-1 0 0,0 1 0,-1-2 0,1 1 0,-1 0 0,0-1 0,0 1 0,-1-1 0,1 0 0,-1 0 0,0-1 0,0 0 0,0 0 0,0 0 0,-7 3 0,-4-1 0,1-1 0,-1-1 0,1 0 0,-1-1 0,0 0 0,0-2 0,-17-1 0,-28 2 0,43 1 0,0-1 0,1-1 0,-1-1 0,0-1 0,1 0 0,-1-1 0,-29-10 0,34 9 0,0 0 0,-1 1 0,1 1 0,-15-2 0,16 3 0,1 0 0,0-1 0,0-1 0,0 0 0,0 0 0,-10-5 0,18 6 0,0 0 0,-1 0 0,1 0 0,1-1 0,-1 1 0,0-1 0,1 0 0,-1 0 0,1 0 0,0 0 0,0 0 0,0 0 0,0 0 0,0-1 0,1 1 0,0-1 0,-1 1 0,1-1 0,1 0 0,-1 1 0,0-1 0,1-6 0,-3-41 0,7-97 0,-3 142 0,1 0 0,-1 0 0,1 1 0,0-1 0,0 0 0,1 1 0,-1 0 0,1 0 0,0 0 0,1 0 0,-1 0 0,1 0 0,0 1 0,9-8 0,7-4 0,0 0 0,28-15 0,-4 2 0,-23 14 0,-14 9 0,-1 0 0,1 1 0,1 0 0,-1 0 0,1 1 0,0-1 0,0 2 0,0-1 0,0 1 0,1 1 0,-1 0 0,1 0 0,-1 0 0,11 0 0,-6 2 0,0 0 0,0 1 0,0 0 0,0 1 0,0 1 0,0 0 0,0 0 0,18 9 0,-26-9 0,1 0 0,-1 0 0,0 0 0,0 1 0,0 0 0,-1 0 0,0 1 0,1-1 0,-1 1 0,-1 0 0,1 0 0,-1 0 0,0 0 0,0 1 0,0-1 0,-1 1 0,0 0 0,0 0 0,0 0 0,1 10 0,0 9 0,0 1 0,-2 30 0,-1-45 0,0 0 0,-1 0 0,-1 0 0,0 0 0,0 0 0,-1 0 0,-6 15 0,5-19-195,-1 0 0,0 0 0,0 0 0,-1 0 0,0-1 0,-7 7 0,2-4-6631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2:1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797 381 24575,'-1'-2'0,"0"-1"0,0 0 0,0 1 0,0-1 0,0 1 0,-1-1 0,1 1 0,-1-1 0,1 1 0,-1 0 0,0 0 0,0 0 0,0 0 0,0 0 0,-4-2 0,-36-25 0,24 19 0,0 1 0,-1 1 0,0 0 0,-1 2 0,1 0 0,-1 1 0,0 1 0,-1 0 0,1 2 0,0 1 0,-1 0 0,0 2 0,1 0 0,0 1 0,-1 1 0,1 1 0,0 1 0,-22 8 0,-4 3 0,8-5 0,1 3 0,0 1 0,1 1 0,-59 38 0,92-51 0,-1 0 0,1 0 0,0 0 0,0 1 0,1-1 0,-1 1 0,1 0 0,0 0 0,0 0 0,0 0 0,0 0 0,1 0 0,-1 0 0,1 0 0,0 1 0,0-1 0,0 6 0,0 9 0,1-1 0,4 35 0,-3-41 0,0-6 0,1-1 0,0 1 0,0-1 0,0 0 0,1 1 0,-1-1 0,1 0 0,1-1 0,-1 1 0,1 0 0,-1-1 0,1 0 0,1 0 0,-1 0 0,0 0 0,1-1 0,0 0 0,0 0 0,0 0 0,0 0 0,8 2 0,15 7 0,0-1 0,50 11 0,-76-22 0,121 26 0,1-6 0,1-6 0,241-2 0,-362-12 0,0 0 0,0 0 0,1 0 0,-1 0 0,0-1 0,0 0 0,0 0 0,0 0 0,0-1 0,0 1 0,0-1 0,0 0 0,0 0 0,-1 0 0,1-1 0,-1 1 0,1-1 0,-1 0 0,0 0 0,4-4 0,-2-1 0,-1-1 0,0 1 0,0-1 0,-1 0 0,0 0 0,-1 0 0,1 0 0,0-11 0,4-27 20,-1 1 0,-3-1 0,-1 1 0,-3-1 0,-8-60 0,5 80-155,-1 0 0,-1 0 0,-1 1 0,-2 0 0,0 1 0,-2 0 0,-1 0 0,-1 1 0,0 1 0,-25-31 0,22 36-6691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50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248 0 24575,'8'0'0,"0"0"0,0 1 0,0-1 0,0 1 0,0 1 0,-1-1 0,13 5 0,-17-4 0,1 0 0,0 1 0,-1-1 0,1 1 0,-1 0 0,0-1 0,0 1 0,0 1 0,0-1 0,-1 0 0,1 1 0,-1-1 0,0 1 0,0 0 0,3 6 0,13 29 0,-3 2 0,0-1 0,11 56 0,-10-43 0,-13-44 0,1 1 0,-1 0 0,-1-1 0,0 1 0,2 20 0,-4-14 0,-1-1 0,0 1 0,-1-1 0,-1 1 0,0-1 0,-1 0 0,-1 0 0,0 0 0,-1-1 0,-1 1 0,0-2 0,-1 1 0,0-1 0,-1 0 0,-1 0 0,0-1 0,-1-1 0,0 0 0,0 0 0,-1-1 0,-1-1 0,1 0 0,-2 0 0,1-1 0,-16 6 0,23-11 0,-1 0 0,1 0 0,0-1 0,-1 0 0,1 0 0,-1 0 0,-8 0 0,11-2 0,1 0 0,-1-1 0,1 0 0,-1 1 0,1-1 0,-1 0 0,1-1 0,0 1 0,-1-1 0,1 1 0,0-1 0,0 0 0,0 0 0,0-1 0,-3-3 0,-6-3 0,1-1 0,0 0 0,0-1 0,1 0 0,1 0 0,0-1 0,1 0 0,0-1 0,0 0 0,2 0 0,0-1 0,0 0 0,1 0 0,1 0 0,0-1 0,-2-20 0,5 32 0,-12-194 0,13 184 0,1 0 0,0 1 0,1-1 0,1 1 0,0-1 0,1 1 0,0 0 0,1 0 0,0 0 0,1 1 0,0 0 0,0 0 0,2 0 0,14-16 0,-2-3 0,-16 24 0,-1 0 0,1 0 0,0 1 0,1-1 0,-1 1 0,1 0 0,0 0 0,0 0 0,1 1 0,-1-1 0,1 2 0,9-6 0,-4 4-1365,-1 1-5461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51.2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1.4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2.1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2.5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24575,'3'0'0,"3"0"0,4 0 0,0 0-8191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2.9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24575,'3'0'0,"3"0"0,5 0 0,-1 0-8191</inkml:trace>
  <inkml:trace contextRef="#ctx0" brushRef="#br0" timeOffset="1">264 1 24575,'3'0'0,"3"0"0,4 0 0,3 0 0,2 2 0,2 2 0,0 0 0,0-2 0,0 0 0,0 0 0,0-2 0,-3 1-8191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3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24575,'3'0'0,"3"0"0,4 0 0,3 0 0,2 0 0,2 0 0,-1 0 0,2 0 0,-1 0 0,0 0 0,0 0 0,-3 0-8191</inkml:trace>
  <inkml:trace contextRef="#ctx0" brushRef="#br0" timeOffset="1">397 1 24575,'348'0'-1365,"-334"0"-5461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3.6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24575,'3'0'0,"4"0"0,3 0 0,2 0 0,3 0 0,2 0 0,0 2 0,0 2 0,0 0 0,0-2 0,-3 0-8191</inkml:trace>
  <inkml:trace contextRef="#ctx0" brushRef="#br0" timeOffset="1">330 34 24575,'6'0'0,"4"0"0,6 0 0,4 0 0,0 0 0,1 0 0,-2 0 0,0 0 0,-1 0 0,-1 0 0,0 0 0,0 0 0,-1 0 0,0 0 0,-2 0-8191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4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24575,'5'0'0,"6"-3"0,2-4 0,3 0 0,1-2 0,-2 0-8191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4.4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 24575,'3'0'0,"3"0"0,5 0 0,2 0 0,2 0 0,-2-3 0,3 0 0,2-1 0,-1 2 0,1 0 0,0 0 0,-1 2 0,0-1 0,0 1 0,-3 0-8191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2:20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662 140 24575,'-6'-8'0,"-1"0"0,1 0 0,1 0 0,-7-12 0,9 14 0,0 0 0,0 0 0,-1 0 0,0 1 0,0-1 0,0 1 0,0 0 0,-1 0 0,0 1 0,0 0 0,-1 0 0,-5-4 0,-1 4 0,1 0 0,-1 1 0,0 1 0,0 0 0,0 1 0,0 0 0,0 0 0,0 2 0,0-1 0,0 2 0,0-1 0,0 2 0,1-1 0,-1 2 0,1-1 0,-1 2 0,-10 5 0,-41 36 0,-108 100 0,122-102 0,43-39 0,1 1 0,-1-1 0,1 1 0,0 0 0,1 0 0,-1 0 0,1 0 0,1 1 0,-1 0 0,-3 10 0,5-11 0,1-1 0,0 1 0,1 0 0,-1-1 0,1 1 0,0 0 0,1-1 0,-1 1 0,1 0 0,0-1 0,1 1 0,-1-1 0,1 1 0,4 9 0,11 18 0,2-1 0,0-1 0,28 33 0,-21-29 0,38 66 0,-62-95 0,1 0 0,0-1 0,0 0 0,1 1 0,-1-1 0,1-1 0,0 1 0,1 0 0,-1-1 0,1 0 0,0 0 0,0-1 0,0 1 0,1-1 0,-1 0 0,1 0 0,-1-1 0,1 1 0,0-1 0,0-1 0,0 1 0,0-1 0,0 0 0,1-1 0,-1 1 0,0-1 0,0 0 0,1-1 0,10-1 0,8-3 0,1-1 0,-1-1 0,0-1 0,-1-1 0,0-1 0,0-2 0,-1 0 0,0-1 0,23-19 0,-40 28 5,-1-1-1,1 0 1,-1 0-1,0 0 0,-1-1 1,1 0-1,-1 1 1,-1-2-1,1 1 1,-1 0-1,0-1 0,0 1 1,0-1-1,-1 0 1,0 0-1,-1 0 1,0 0-1,0 0 1,0 0-1,-1-1 0,0 1 1,0 0-1,-1 0 1,0 0-1,0 0 1,-3-11-1,-5-10-252,0 1 1,-2 0-1,-1 1 1,-1 0-1,-19-28 1,3 7-6579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4.8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24575,'315'0'-1365,"-301"0"-5461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5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24575,'26'2'0,"0"1"0,-1 1 0,1 1 0,39 14 0,-32-9 0,60 11 0,-39-18-1365,-40-3-5461</inkml:trace>
  <inkml:trace contextRef="#ctx0" brushRef="#br0" timeOffset="1">611 68 24575,'3'0'0,"3"0"0,5 0 0,4 0 0,4 0 0,1 0 0,0 0 0,-1 0 0,-1 0 0,0 0 0,-1 0 0,0 0 0,0 0 0,-1 0 0,1 0 0,-1 0 0,-3 0-8191</inkml:trace>
  <inkml:trace contextRef="#ctx0" brushRef="#br0" timeOffset="2">1122 68 24575,'3'0'0,"4"0"0,3-3 0,3-1 0,2 1 0,1-3 0,4 0 0,1 2 0,2-3 0,1 1 0,-4-1 0,-3-1 0,-1 3 0,-1 1 0,0 1 0,0 2 0,-2 1-8191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05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24575,'3'0'0,"4"0"0,3 0 0,0 0-8191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16.1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451 35 24575,'-1'-2'0,"1"1"0,-1-1 0,1 0 0,-1 0 0,0 1 0,0-1 0,0 1 0,0-1 0,0 1 0,0-1 0,0 1 0,0 0 0,0 0 0,-1-1 0,1 1 0,-1 0 0,1 0 0,-1 0 0,1 0 0,-1 1 0,0-1 0,1 0 0,-1 1 0,0-1 0,1 1 0,-1-1 0,0 1 0,0 0 0,1 0 0,-5 0 0,-67-3 0,57 4 0,-278 0-1365,270-1-5461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16.4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 17 24575,'-3'0'0,"-4"0"0,-3 0 0,-3-3 0,-2 0 0,-1-1 0,-1 1 0,0 1 0,0 1 0,3 1-8191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16.8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1187 18 24575,'-119'-17'0,"-131"17"-1365,224 0-5461</inkml:trace>
  <inkml:trace contextRef="#ctx0" brushRef="#br0" timeOffset="0.49">345 1 24575,'-329'0'-1365,"313"0"-5461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17.2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18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24575,'2'0'0,"2"-3"0,3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18.4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56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01.4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1256 1 24575,'0'16'0,"0"0"0,-1 0 0,-5 26 0,3-35 0,1 1 0,-1-1 0,0 0 0,0 0 0,-1 0 0,0 0 0,0-1 0,-1 1 0,-8 8 0,-26 25 0,-56 44 0,-16 15 0,3 12 0,-119 115 0,218-216 0,0 0 0,0 1 0,1 0 0,0 0 0,1 1 0,0-1 0,1 2 0,1-1 0,0 1 0,0-1 0,-3 20 0,-3 3 0,-1-5 0,-2 1 0,-1-2 0,-25 38 0,-23 44 0,32-44 0,3 1 0,-25 93 0,19 43 0,3-12 0,-28 40 0,-41 120 0,92-321 0,2 1 0,0 0 0,-1 64 0,4-46 0,-4 17 0,-2 48 0,7 1 0,5 97 0,1-192 0,2 1 0,0-1 0,1-1 0,1 1 0,1-1 0,13 21 0,-6-10 0,-8-15 0,0-2 0,1 1 0,1-1 0,1-1 0,-1 0 0,2 0 0,0-1 0,1 0 0,0-1 0,0-1 0,1 0 0,0-1 0,25 12 0,109 45 0,-109-46 0,-26-13 0,1 0 0,0 0 0,0-1 0,0-1 0,0-1 0,30 6 0,-22-6 0,0 1 0,31 11 0,29 7 0,-60-18 0,-1 2 0,1 0 0,24 13 0,14 4 0,15 5 0,-41-15 0,1-2 0,69 16 0,-70-24 0,-1-2 0,34-2 0,-35-1 0,-1 1 0,48 7 0,60 12 0,40 7 0,-128-18 0,-1-3 0,1-1 0,94-7 0,-32 0 0,-57 6 0,68 11 0,50 3 0,-125-17 0,-29-2 0,-1 2 0,1 0 0,0 2 0,-1 0 0,1 1 0,36 11 0,-39-9 0,0 0 0,1-1 0,23 2 0,-22-4 0,1 1 0,33 11 0,2 2 0,2-2 0,70 8 0,6 1 0,-10-4 0,-85-14 0,1 0 0,-1 3 0,-1 1 0,41 16 0,-43-10 0,1-1 0,0-2 0,1-1 0,0-2 0,49 6 0,73 2 0,-149-15 0,-1 1 0,1 0 0,0 1 0,-1 0 0,0 0 0,11 7 0,32 13 0,-44-22 0,-1 0 0,1 0 0,0 0 0,-1-1 0,1-1 0,0 1 0,0-1 0,0-1 0,0 1 0,8-3 0,2-2 0,1 0 0,32-16 0,30-10 0,25-11 0,-103 40-27,-1 1 1,0-1-1,0 0 0,0 1 0,0-1 0,0 0 0,0 0 0,-1 0 0,1 0 1,-1 0-1,1-1 0,-1 1 0,2-3 0,0-3-962,3 0-5837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56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36.1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0 137 24575,'2'-6'0,"-1"1"0,1 0 0,0 0 0,1 0 0,-1 0 0,1 1 0,0-1 0,0 1 0,1-1 0,-1 1 0,1 0 0,5-4 0,4-6 0,-11 11 0,5-5 0,-1 0 0,1 1 0,0 0 0,14-10 0,-20 17 0,0-1 0,0 0 0,0 0 0,0 1 0,0-1 0,0 0 0,0 1 0,0-1 0,1 1 0,-1 0 0,0-1 0,0 1 0,1 0 0,-1 0 0,0 0 0,1 0 0,-1 0 0,0 0 0,0 0 0,1 0 0,-1 0 0,0 1 0,1-1 0,-1 0 0,0 1 0,0-1 0,0 1 0,0 0 0,1-1 0,-1 1 0,0 0 0,0 0 0,0-1 0,0 1 0,-1 0 0,1 0 0,0 0 0,0 0 0,0 0 0,-1 0 0,1 1 0,-1-1 0,1 0 0,-1 0 0,1 2 0,8 16 0,-1 1 0,-1 0 0,-1 0 0,-1 1 0,-1 0 0,0 0 0,-2 0 0,0 0 0,-3 40 0,-2-47-1365,-1-3-5461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36.4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50 24575,'20'-1'0,"0"-1"0,0-1 0,19-6 0,40-5 0,5 6-46,116-5-1273,-184 14-5507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40.8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24575,'5'0'0,"8"0"0,8 0 0,4 0 0,6 0 0,1 0 0,2 0 0,1 0 0,2 0 0,3 0 0,1 0 0,-1 0 0,-7 0-8191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41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0 107 24575,'7'-5'0,"-1"1"0,1 0 0,0 1 0,0-1 0,14-3 0,7-5 0,16-12 0,-32 16 0,0 1 0,1 0 0,0 1 0,0 1 0,14-4 0,-26 8 0,0 1 0,-1 0 0,1 0 0,-1 0 0,1 0 0,0-1 0,-1 1 0,1 0 0,0 0 0,-1 1 0,1-1 0,0 0 0,-1 0 0,1 0 0,0 0 0,-1 0 0,1 1 0,-1-1 0,1 0 0,0 1 0,-1-1 0,1 0 0,-1 1 0,1-1 0,-1 1 0,1-1 0,-1 1 0,1 0 0,3 22 0,-18 33 0,10-44 0,-10 36 0,8-29 0,0 1 0,2 0 0,0 1 0,1-1 0,-1 24 0,-4 11-1365,5-44-5461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41.8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24575,'30'0'0,"136"-1"0,307 37 0,-441-30-341,0 0 0,-1 2-1,50 19 1,-66-20-6485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42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24575,'1'-1'0,"-1"-1"0,0 0 0,1 1 0,0-1 0,-1 0 0,1 1 0,0-1 0,0 1 0,0-1 0,0 1 0,0 0 0,0-1 0,0 1 0,0 0 0,1 0 0,-1 0 0,0-1 0,1 2 0,-1-1 0,1 0 0,-1 0 0,1 0 0,0 1 0,-1-1 0,1 1 0,0-1 0,-1 1 0,1-1 0,0 1 0,0 0 0,2 0 0,68-2 0,-55 3 0,14-1 0,-12-1 0,0 1 0,0 1 0,0 0 0,0 2 0,26 6 0,-41-8 0,1 1 0,-1 0 0,1 0 0,-1 0 0,0 1 0,1 0 0,-1-1 0,-1 2 0,1-1 0,0 0 0,-1 1 0,0-1 0,1 1 0,-2 0 0,1 0 0,0 0 0,-1 0 0,0 1 0,0-1 0,0 1 0,0-1 0,-1 1 0,1 0 0,-1 0 0,0 9 0,0-5 0,0 0 0,-1 1 0,0-1 0,-1 0 0,0 0 0,0 0 0,-1 0 0,0 0 0,-1 0 0,0-1 0,0 1 0,-8 12 0,8-15 0,0-1 0,-1 0 0,0 1 0,0-1 0,0-1 0,-1 1 0,0-1 0,0 1 0,0-1 0,0-1 0,-1 1 0,1-1 0,-1 0 0,0 0 0,0-1 0,0 1 0,0-1 0,-9 1 0,-7 0 0,16-3 0,1 0 0,-1 1 0,1 0 0,0 0 0,-1 0 0,1 1 0,-10 4 0,15-6 0,-1 0 0,1 1 0,0-1 0,0 0 0,0 0 0,0 0 0,0 1 0,0-1 0,0 0 0,0 0 0,0 0 0,0 1 0,0-1 0,0 0 0,0 0 0,0 1 0,0-1 0,0 0 0,0 0 0,0 0 0,0 1 0,0-1 0,0 0 0,0 0 0,0 0 0,0 1 0,0-1 0,0 0 0,1 0 0,-1 0 0,0 1 0,0-1 0,0 0 0,0 0 0,1 0 0,-1 0 0,0 0 0,0 1 0,0-1 0,0 0 0,1 0 0,-1 0 0,0 0 0,0 0 0,1 0 0,-1 0 0,0 0 0,0 0 0,0 0 0,1 0 0,-1 0 0,0 0 0,1 0 0,16 6 0,-15-5 0,312 87 0,-242-69 0,-48-14-1365,-6-1-5461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59.3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24575,'11'2'0,"0"0"0,-1 0 0,1 1 0,0 1 0,-1-1 0,0 2 0,0 0 0,0 0 0,10 7 0,25 12 0,143 51 0,-118-50 0,-1 4 0,-1 2 0,69 43 0,129 106 0,99 63 0,-322-216 0,1-2 0,1-2 0,1-2 0,90 27 0,-126-45 0,0-1 0,0 0 0,0 0 0,0-1 0,0 0 0,0-1 0,0 0 0,1-1 0,-1 0 0,16-4 0,-25 4 5,1 1-1,-1-1 0,0 0 0,0 0 1,0 1-1,0-1 0,0 0 0,0 0 1,0 0-1,0 0 0,0 0 1,-1 0-1,1-1 0,0 1 0,-1 0 1,1 0-1,0 0 0,-1-1 0,0 1 1,1 0-1,-1-1 0,0 1 1,0 0-1,1-1 0,-1 1 0,0 0 1,-1-3-1,-9-34-1489,2 23-5341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21.7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101 1 24575,'-5'0'0,"-1"0"0,0 0 0,1 0 0,-1 1 0,1 0 0,-1 0 0,1 0 0,-1 1 0,1 0 0,0 0 0,-7 3 0,9-2 0,1-1 0,-1 0 0,1 1 0,0-1 0,0 1 0,0 0 0,0-1 0,1 1 0,-1 0 0,1 0 0,0 0 0,-1 0 0,1 1 0,1-1 0,-1 0 0,0 0 0,1 1 0,0-1 0,0 0 0,0 6 0,-1 1 0,1 0 0,0-1 0,1 1 0,0 0 0,1 0 0,4 16 0,-5-23 0,1 0 0,-1 0 0,1 0 0,0 0 0,0-1 0,0 1 0,0-1 0,0 1 0,1-1 0,-1 0 0,1 0 0,-1 0 0,1 0 0,0 0 0,0-1 0,0 1 0,0-1 0,0 0 0,0 0 0,0 0 0,0 0 0,0 0 0,7 0 0,1 0 15,0 0 0,0 0 0,0-1 0,0 0 0,0-1 0,0 0 0,20-6 0,-27 6-72,0 0 0,-1 0 0,1-1 0,-1 1-1,1-1 1,-1 0 0,0 0 0,1 0 0,-1 0 0,0-1 0,0 1 0,-1-1-1,1 0 1,0 0 0,-1 0 0,0 0 0,0 0 0,0-1 0,0 1 0,0-1 0,-1 1-1,1-1 1,-1 0 0,0 1 0,1-6 0,-1-6-6769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22.4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11.5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24575,'20'-1'0,"-1"0"0,1 2 0,0 0 0,-1 2 0,0 0 0,1 1 0,-1 1 0,0 1 0,-1 0 0,23 12 0,-28-13-18,0 0 0,0-1 0,0-1 0,1 0 0,-1-1 0,1 0 0,0-1 0,-1-1 0,1 0 0,19-3 0,12 2-1149,-31 1-5659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23.3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32 24575,'7'-28'0,"-2"25"0,-3 17 0,-2-11 0,0-1 0,0 1 0,-1-1 0,1 1 0,-1 0 0,0-1 0,0 0 0,0 1 0,0-1 0,0 1 0,0-1 0,-1 0 0,1 0 0,-1 0 0,0 0 0,1 0 0,-1 0 0,0 0 0,0-1 0,0 1 0,0-1 0,0 1 0,-1-1 0,1 0 0,0 0 0,-1 0 0,1 0 0,-1 0 0,-2 0 0,0 1 0,0 0 0,1 0 0,-1 1 0,1-1 0,0 1 0,-6 5 0,10-8 0,-1 1 0,1-1 0,-1 0 0,1 1 0,0-1 0,-1 0 0,1 1 0,0-1 0,0 1 0,-1-1 0,1 1 0,0-1 0,0 1 0,-1-1 0,1 1 0,0-1 0,0 1 0,0-1 0,0 1 0,0-1 0,0 1 0,0-1 0,0 1 0,0-1 0,0 1 0,0-1 0,0 1 0,0-1 0,1 1 0,-1-1 0,0 1 0,0-1 0,1 1 0,17 11 0,27 0 0,-43-12 0,58 12-455,0-3 0,79 2 0,-124-11-6371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23.9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24575,'0'12'0,"1"0"0,0 0 0,1 0 0,0-1 0,0 1 0,2-1 0,5 16 0,-8-24 0,1 1 0,0-1 0,0 1 0,0-1 0,0 1 0,0-1 0,1 0 0,-1 0 0,1 0 0,0 0 0,0-1 0,0 1 0,0-1 0,1 0 0,-1 1 0,1-2 0,-1 1 0,1 0 0,0-1 0,-1 1 0,1-1 0,0 0 0,0-1 0,7 2 0,2-2 0,0 0 0,-1-1 0,1-1 0,0 0 0,0-1 0,-1 0 0,1 0 0,-1-2 0,0 1 0,13-9 0,-23 13 0,-1-1 0,1 0 0,-1 0 0,1 1 0,-1-1 0,1 1 0,0-1 0,-1 1 0,1 0 0,-1 0 0,1-1 0,0 1 0,-1 0 0,1 1 0,0-1 0,-1 0 0,3 1 0,-4-1 0,1 0 0,-1 1 0,1-1 0,0 1 0,-1-1 0,1 1 0,-1-1 0,1 1 0,-1-1 0,0 1 0,1-1 0,-1 1 0,1 0 0,-1-1 0,0 1 0,0 0 0,1-1 0,-1 1 0,0 0 0,0-1 0,0 1 0,0 0 0,0-1 0,0 1 0,0 0 0,0 1 0,0 0 0,-1 0 0,1 1 0,-1-1 0,0 0 0,1 1 0,-1-1 0,0 0 0,-1 0 0,1 0 0,0 0 0,0 0 0,-1 0 0,0 0 0,1 0 0,-1 0 0,0-1 0,0 1 0,0-1 0,0 1 0,0-1 0,-4 2 0,-11 2-1,-1-1 0,0-1 0,0-1-1,1 0 1,-1-2 0,0 0 0,-34-4-1,-15 1-1353,53 3-5471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24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24575,'68'-16'0,"179"16"-1365,-233 0-5461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24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24575,'0'149'0,"0"-148"0,0 0 0,0 0 0,0 0 0,0 0 0,0 1 0,0-1 0,0 0 0,0 0 0,0 0 0,0 0 0,1 0 0,-1 0 0,0 0 0,1 0 0,-1 0 0,1 0 0,-1 0 0,1-1 0,-1 1 0,1 0 0,0 0 0,0 0 0,-1-1 0,1 1 0,0 0 0,0-1 0,0 1 0,0 0 0,-1-1 0,1 1 0,0-1 0,0 0 0,0 1 0,0-1 0,0 0 0,0 1 0,0-1 0,1 0 0,-1 0 0,0 0 0,0 0 0,0 0 0,2-1 0,4-1 0,-1 0 0,1-1 0,0 0 0,-1-1 0,11-7 0,20-8 0,-31 18 0,-1 1 0,1-1 0,0 1 0,0 0 0,0 0 0,0 1 0,-1 0 0,1 0 0,0 0 0,-1 1 0,1 0 0,0 0 0,-1 0 0,0 1 0,10 5 0,-12-6 0,-1 0 0,1 0 0,0 1 0,-1-1 0,0 0 0,0 1 0,1 0 0,-1-1 0,-1 1 0,1 0 0,0 0 0,-1 0 0,1 0 0,-1 0 0,0 1 0,0-1 0,0 0 0,-1 0 0,1 1 0,-1-1 0,0 0 0,0 1 0,0-1 0,0 1 0,-1-1 0,1 0 0,-1 1 0,-2 5 0,1-5 6,0 0-1,0-1 1,-1 0-1,1 1 0,-1-1 1,0 0-1,0 0 1,0 0-1,-1-1 1,1 1-1,-1-1 1,1 0-1,-1 0 0,0 0 1,0 0-1,0-1 1,0 1-1,0-1 1,0 0-1,0-1 1,-7 2-1,5-1-119,-1 0 0,0 0-1,0-1 1,0 0 0,0 0 0,0 0-1,0-1 1,0 0 0,0 0 0,0-1-1,1 0 1,-10-4 0,5-1-6712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25.2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24575,'2'0'0,"5"0"0,3 0 0,3 0 0,2 0 0,1 0 0,4 0 0,1 0 0,0 0 0,1 0 0,4 0 0,-1 0 0,-1 0 0,-2 0 0,-3 0 0,0 0 0,-2 0 0,-3 0-8191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01.1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2414 251 24575,'-19'-10'0,"-1"0"0,0 1 0,-34-10 0,-3-2 0,-46-17 0,-1 3 0,-2 6 0,-1 4 0,0 4 0,-2 6 0,0 4 0,-127 4 0,192 7 0,-267 12 0,265-7 0,0 2 0,1 2 0,0 1 0,-74 30 0,77-28 0,34-10 0,-1 1 0,1-1 0,-1 1 0,1 0 0,-11 7 0,21-9 0,0 1 0,1-1 0,-1 1 0,0-1 0,1 0 0,-1 0 0,0 0 0,1-1 0,-1 1 0,1-1 0,0 1 0,2-1 0,648 64 0,-559-60 0,107 11 0,-175-6 0,-26-9 0,1 0 0,-1 0 0,0 0 0,0 1 0,1-1 0,-1 0 0,0 0 0,0 1 0,0-1 0,1 0 0,-1 1 0,0-1 0,0 0 0,0 0 0,0 1 0,0-1 0,1 0 0,-1 1 0,0-1 0,0 0 0,0 1 0,0-1 0,0 0 0,0 1 0,0-1 0,0 0 0,0 1 0,-1-1 0,1 0 0,0 1 0,0-1 0,0 0 0,0 1 0,0-1 0,0 0 0,-1 1 0,-1 1 0,-1 0 0,1 0 0,-1 0 0,1-1 0,-1 1 0,0 0 0,0-1 0,0 0 0,0 0 0,0 0 0,0 0 0,-5 1 0,-262 38 0,76-14 0,-648 100 0,686-97 0,145-24 0,21-2 0,27-2 0,-36-1 0,1416-60 0,-1066 34 0,-1857 84-562,1459-55 562,1 0 0,-1 1 0,-52 13 0,98-17 3,1 0 0,-1 0-1,1 0 1,-1 0 0,1 0 0,-1 0 0,0 0 0,1 0-1,-1 0 1,1 0 0,-1 0 0,1 0 0,-1 1 0,1-1-1,-1 0 1,1 0 0,0 1 0,-1-1 0,1 0 0,-1 1-1,1-1 1,0 1 0,-1-1 0,1 0 0,0 1 0,-1-1-1,1 1 1,0-1 0,0 1 0,-1 0 0,16 6 190,30 0 88,123 5-281,175-10 0,-170-5 0,-163 3 0,426-9 0,-328 1 0,214-44 0,-299 47 0,8-3 0,-64 5 0,-85 5 0,254-18 0,-39 2 0,-63 10 0,4 1 0,0-2 0,46-13 0,-140 11 0,-671-5 0,500 8 0,536-22 0,-72 3 0,-60 6 0,-1190 17 0,962-3-1365,39 0-5461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23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26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29.9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1635 68 24575,'0'-1'0,"-1"0"0,0 0 0,1 0 0,-1 0 0,0 1 0,0-1 0,0 0 0,0 0 0,1 1 0,-1-1 0,0 0 0,0 1 0,0-1 0,-1 1 0,1 0 0,0-1 0,0 1 0,0 0 0,-2-1 0,-31-7 0,27 7 0,-44-13 0,21 6 0,0 1 0,-1 1 0,0 1 0,-46 0 0,-67 5 0,40-1 0,-199 25 0,216-15 0,0-3 0,-122-7 0,68-2 0,26-9 0,113 12 0,0 0 0,0 0 0,0 0 0,1 0 0,-1 1 0,0-1 0,0 1 0,0-1 0,1 1 0,-1 0 0,0-1 0,1 1 0,-1 0 0,1 0 0,-1 0 0,1 1 0,-1-1 0,1 0 0,-1 0 0,1 1 0,0-1 0,0 1 0,0-1 0,0 1 0,0-1 0,0 1 0,0 0 0,1-1 0,-1 1 0,1 0 0,-1 0 0,0 2 0,-1 10 0,0-1 0,0 0 0,1 23 0,-1-4 0,-53 361 0,36-144 0,14-181 0,7 128 0,0-181 0,1 0 0,1 0 0,0 0 0,1 0 0,1-1 0,9 17 0,-6-13 0,-1 1 0,9 33 0,-15-42 0,0-1 0,1 0 0,0 0 0,1 0 0,0 0 0,0 0 0,1-1 0,0 0 0,8 10 0,-10-14 0,1 0 0,1-1 0,-1 1 0,0-1 0,1 0 0,0 0 0,-1 0 0,1-1 0,0 0 0,1 1 0,-1-2 0,0 1 0,0-1 0,1 0 0,-1 0 0,1 0 0,7-1 0,51 0 0,0-3 0,-1-3 0,74-16 0,-32 9 0,0 4 0,185 8 0,-124 4 0,39-1 0,216-5 0,-407 3 0,1 0 0,-1-1 0,1-1 0,0 0 0,22-6 0,-34 7 0,0 0 0,0 0 0,0-1 0,0 1 0,0 0 0,-1-1 0,1 0 0,0 0 0,-1 0 0,0 0 0,1 0 0,-1 0 0,0-1 0,0 1 0,0-1 0,0 1 0,-1-1 0,1 0 0,-1 0 0,1 1 0,-1-1 0,0 0 0,0 0 0,-1-1 0,1 1 0,0-6 0,2-125 0,-4 92 0,2 0 0,2 0 0,10-57 0,36-130 0,-18 70 0,-6 29 0,-22 117 0,0 0 0,-1 0 0,-1 0 0,0 0 0,-1 0 0,0 0 0,-1-1 0,0 1 0,-6-21 0,4 25 0,0 0 0,0 1 0,-1 0 0,-1-1 0,1 1 0,-1 0 0,-1 1 0,1-1 0,-1 1 0,-1 1 0,1-1 0,-1 1 0,0 0 0,-10-6 0,11 7 0,0-1 0,0 1 0,1-1 0,0 0 0,0 0 0,1 0 0,-8-14 0,10 16 0,0 0 0,0 0 0,0 0 0,-1 0 0,0 0 0,1 0 0,-2 1 0,1-1 0,0 1 0,0 0 0,-1 0 0,0 0 0,0 0 0,0 1 0,0 0 0,0-1 0,0 1 0,0 1 0,-1-1 0,1 1 0,-1-1 0,-9 0 0,-40 1 0,33 1 0,0 0 0,-32-6 0,20 1-1365,19 3-5461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33.8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582 116 24575,'13'-10'0,"0"1"0,0 0 0,1 1 0,1 0 0,20-7 0,-19 8 0,9-3 0,-1 1 0,2 1 0,-1 1 0,1 2 0,0 0 0,1 2 0,-1 0 0,47 3 0,-61 1 0,0 0 0,0 1 0,0 0 0,-1 1 0,1 0 0,-1 0 0,0 2 0,20 9 0,0 4 0,46 34 0,-62-41 0,81 60 0,-72-47 0,0 0 0,-2 2 0,-1 0 0,-1 2 0,-1 0 0,-1 1 0,18 43 0,-1-11 0,-29-52 0,0 0 0,0 0 0,-1 1 0,-1 0 0,1 0 0,-1 0 0,-1 0 0,0 1 0,-1-1 0,3 23 0,6 143 0,-4-75 0,-8 128 0,-2-85 0,4-103 0,0-1 0,-1 1 0,-1 0 0,-3 0 0,-1-1 0,-2 1 0,-16 49 0,-2-34 0,-2 0 0,-2-1 0,-48 65 0,56-89 0,-1-1 0,-2-2 0,-1 0 0,-1-1 0,-50 40 0,64-62 0,1 1 0,-1-1 0,-1-1 0,1 0 0,0-1 0,-1 0 0,0-1 0,0 0 0,0-1 0,-20-1 0,-49 8 0,-7 12 0,-89 17 0,133-33 0,1-2 0,-84-6 0,113 2 0,1-1 0,0-1 0,-1 0 0,1-1 0,1 0 0,-1-1 0,1-1 0,0 0 0,0 0 0,1-2 0,0 1 0,1-2 0,0 1 0,-20-23 0,16 18 0,0 0 0,-31-20 0,36 28 0,0 0 0,1-1 0,0 0 0,0 0 0,0-1 0,1 0 0,1-1 0,-1 1 0,2-1 0,-1-1 0,1 0 0,-9-18 0,-7-41 0,2 0 0,-14-104 0,28 116 0,2 1 0,6-87 0,0 39 0,-1 96 8,0 1-1,0 0 0,1-1 1,0 1-1,0 0 0,1 0 0,0 0 1,0 1-1,0-1 0,1 1 1,8-11-1,8-9-373,32-31 0,-37 41-355,-4 5-6105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25.6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24575,'128'9'0,"-28"-1"0,702 8 0,-682-19 0,-47 0 0,128 12 0,-139 4-1365,-47-8-5461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37.4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1671 104 24575,'-2'-2'0,"1"0"0,-1 1 0,0-1 0,0 0 0,0 1 0,1 0 0,-1-1 0,0 1 0,-1 0 0,1 0 0,0 0 0,0 1 0,0-1 0,-1 0 0,1 1 0,0-1 0,-4 1 0,-5-4 0,-19-6 0,-1 1 0,0 1 0,0 2 0,0 0 0,-36 0 0,-163 6 0,104 3 0,-133-21 0,231 18 0,-31 1 0,-110-14 0,118 8 0,-1 2 0,-73 5 0,27 1 0,92-3 0,1 0 0,0 1 0,0-1 0,0 1 0,-1 0 0,1 1 0,0 0 0,0-1 0,0 1 0,1 1 0,-1-1 0,1 1 0,-1 0 0,1 0 0,0 0 0,0 1 0,0-1 0,0 1 0,1 0 0,-1 0 0,-2 5 0,-5 9 0,1 1 0,1-1 0,0 1 0,-6 24 0,-5 9 0,15-38 0,0 1 0,1-1 0,1 1 0,0 0 0,-1 29 0,6 81 0,0-46 0,-2 366 0,1-430 0,1 0 0,1 0 0,0-1 0,1 1 0,10 25 0,8 29 0,-17-53 0,0 0 0,1 0 0,0 0 0,2-1 0,0 0 0,0-1 0,1 1 0,1-2 0,1 1 0,0-1 0,0-1 0,1 0 0,24 18 0,-30-27 0,1 1 0,0-1 0,1 0 0,-1-1 0,0 1 0,11 0 0,-9-1 0,0 1 0,-1-1 0,1 1 0,11 6 0,-2 0 0,1-1 0,0 0 0,0-2 0,0 0 0,0-1 0,1-1 0,33 2 0,149-2 0,-130-6 0,880 2 0,-917-2 0,-1-2 0,1-1 0,-1-1 0,-1-2 0,50-18 0,-80 24 0,0 1 0,-1-1 0,1 0 0,-1 1 0,1-1 0,-1 0 0,0 0 0,0-1 0,0 1 0,0 0 0,0-1 0,0 1 0,-1-1 0,1 1 0,-1-1 0,0 0 0,0 0 0,0 0 0,0 0 0,0 0 0,0 0 0,-1 0 0,1-5 0,0-12 0,-1 1 0,-3-35 0,0 13 0,3-838 0,0 871 0,0-1 0,-1 0 0,0 0 0,-1 0 0,0 1 0,-1-1 0,1 1 0,-1-1 0,-1 1 0,0 0 0,0 0 0,-1 1 0,1-1 0,-2 1 0,1 0 0,-1 0 0,0 1 0,-12-11 0,-5-14-1365,16 23-5461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42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43.2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52.1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24575,'0'19'0,"-1"-6"0,1-1 0,1 1 0,3 19 0,-3-27 0,1-1 0,-1 1 0,1-1 0,0 1 0,0-1 0,1 0 0,-1 0 0,1 0 0,0 0 0,0 0 0,0-1 0,8 7 0,43 32 0,35 32 0,-82-68 0,-1 1 0,0 0 0,0 0 0,0 0 0,-1 1 0,0 0 0,-1 0 0,0 0 0,5 15 0,-7-12-77,0 0-1,-1 0 1,0 0-1,-1 22 1,-1-19-901,1 0-5848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53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24575,'16'0'0,"1"2"0,-1-1 0,1 2 0,-1 0 0,0 1 0,0 0 0,-1 2 0,1 0 0,-1 0 0,0 2 0,-1 0 0,0 0 0,0 1 0,-1 1 0,0 0 0,0 1 0,16 19 0,-26-25 0,0 1 0,0 0 0,0-1 0,-1 1 0,1 0 0,-1 0 0,-1 1 0,1-1 0,0 12 0,2 59 0,-4-73 0,2 91 0,-5 190 0,1-271 0,-1-1 0,-1 1 0,-1-1 0,1 0 0,-2 0 0,0 0 0,-8 12 0,-19 44 0,22-42-1365,7-14-5461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55.3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69 383 24575,'-2'1'0,"0"-1"0,0 1 0,0-1 0,0 1 0,-1 0 0,1 0 0,0 0 0,0 0 0,1 0 0,-1 1 0,0-1 0,0 1 0,1-1 0,-1 1 0,1-1 0,-1 1 0,1 0 0,-1 0 0,1 0 0,0 0 0,0 0 0,0 0 0,0 0 0,1 0 0,-1 0 0,0 3 0,-15 69 0,13-58 0,-2 27 0,2 0 0,4 72 0,1-34 0,-1-74 0,0-1 0,0 0 0,1 1 0,-1-1 0,1 0 0,1 0 0,-1 0 0,1-1 0,0 1 0,0 0 0,1-1 0,0 0 0,0 0 0,0 0 0,0-1 0,1 1 0,0-1 0,0 0 0,0 0 0,9 5 0,-3-2 0,0-1 0,0 0 0,0-1 0,1 0 0,0-1 0,0 0 0,0-1 0,1 0 0,21 1 0,-25-3 0,1 0 0,-1-1 0,1 0 0,-1-1 0,1 0 0,-1 0 0,0-1 0,1 0 0,-1-1 0,0 0 0,0 0 0,-1-1 0,1 0 0,-1-1 0,1 0 0,11-9 0,-3 1 0,-2 2 0,-1 0 0,0-1 0,13-14 0,-22 20 0,-1 1 0,0-1 0,0 0 0,-1-1 0,1 1 0,-1-1 0,-1 1 0,1-1 0,-1 0 0,0 0 0,1-8 0,0-7 0,2-10 0,16-57 0,-15 70 0,0 1 0,-1-1 0,-1-1 0,1-19 0,12-76 0,-11 62 0,-2 18 0,1-44 0,-5 69 0,0-1 0,-1 1 0,0-1 0,-1 1 0,0-1 0,-1 1 0,0 0 0,0 0 0,-1 0 0,-1 0 0,0 1 0,0-1 0,-1 1 0,0 1 0,0-1 0,-1 1 0,0 0 0,0 0 0,-16-11 0,17 16-33,0 1 0,0 0 0,0 0-1,0 0 1,0 1 0,0-1 0,-1 2 0,1-1 0,0 1-1,-1 0 1,1 0 0,-7 1 0,-1 0-901,-1-1-5892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7:55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24575,'2'0'0,"8"0"0,4-3 0,5 0 0,5-1 0,5 1 0,2 1 0,2 1 0,-2 0 0,-4 1 0,0 0 0,-3 0 0,1 0 0,-1 0 0,-5 0-8191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43.6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45.0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1210 1023 24575,'-2'8'0,"0"1"0,-1-1 0,0 0 0,0-1 0,-1 1 0,0-1 0,0 1 0,-1-1 0,0 0 0,-8 9 0,0 2 0,6-10 0,0 1 0,-1-1 0,0 0 0,0-1 0,-1 0 0,0 0 0,0 0 0,-1-2 0,1 1 0,-1-1 0,-21 7 0,-7 0 0,-1-1 0,-41 5 0,16-4 0,20-5 0,0-2 0,0-1 0,0-3 0,-58-5 0,81 0 0,1 0 0,0-1 0,0 0 0,0-2 0,-24-12 0,-21-6 0,50 19 0,-1-1 0,2 0 0,-1-1 0,1-1 0,0 0 0,1-1 0,0-1 0,1 0 0,0 0 0,0-1 0,1-1 0,1 0 0,-13-20 0,2-4 0,0-1 0,3-1 0,-27-81 0,39 92 0,2 0 0,1 0 0,1 0 0,1 0 0,2 0 0,7-51 0,-3 50 0,1 0 0,2 1 0,0-1 0,2 2 0,1-1 0,1 1 0,1 1 0,2 0 0,1 1 0,0 1 0,2 0 0,1 1 0,0 1 0,2 1 0,1 1 0,0 1 0,1 0 0,1 2 0,40-22 0,-39 27 0,1 0 0,0 2 0,0 1 0,1 1 0,0 1 0,1 1 0,-1 1 0,1 2 0,54 1 0,-54 2 0,0 1 0,-1 2 0,38 7 0,-53-6 0,0-1 0,0 2 0,0-1 0,-1 1 0,0 1 0,0 0 0,-1 1 0,1 0 0,17 17 0,9 10 0,13 12 0,45 54 0,-86-87 0,0 0 0,0 0 0,-1 1 0,-1-1 0,-1 2 0,0-1 0,0 1 0,-2 0 0,1 0 0,1 21 0,0 13 0,-3 96 0,-3-99 0,-1-33 0,-1-1 0,0 0 0,-1 0 0,0 0 0,0 0 0,-2-1 0,1 0 0,-2 1 0,-10 16 0,4-8 0,-1-1 0,-1 0 0,-1-1 0,-22 20 0,29-31 5,-1-1-1,1 0 0,-2 0 0,1-1 1,0 0-1,-1-1 0,0 0 0,-19 5 1,-92 14-192,56-12-1030,48-8-5609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21.0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927 1 24575,'-139'29'0,"-36"10"0,138-28 0,-222 68 0,216-63 0,1 2 0,1 1 0,-73 48 0,108-63 0,0 0 0,1 1 0,0-1 0,0 1 0,0 0 0,0 0 0,1 0 0,0 1 0,0 0 0,0 0 0,1 0 0,0 0 0,0 0 0,-3 12 0,3 0 0,0 0 0,1 0 0,1 0 0,2 25 0,-1-34 0,12 186-1365,-4-150-5461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26.6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1852 1 24575,'-11'4'0,"0"0"0,-1 0 0,1-1 0,-17 2 0,-14 4 0,-11 5 0,-311 81 0,-6-31 0,188-46 0,-343-9 0,491-13-273,0-1 0,1-2 0,0-1 0,-61-24 0,80 26-6553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22.8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1475 363 24575,'17'337'0,"0"9"0,-15-241 0,0-56 0,-1 1 0,-3-1 0,-2 0 0,-12 59 0,14-98 0,-1-1 0,0 0 0,0 1 0,-1-1 0,0-1 0,0 1 0,-7 8 0,9-15 0,0 1 0,0-1 0,0 1 0,-1-1 0,1 0 0,-1 0 0,0 0 0,1 0 0,-1 0 0,0-1 0,0 0 0,0 1 0,0-1 0,0 0 0,-1 0 0,1 0 0,0-1 0,0 1 0,-1-1 0,1 0 0,0 0 0,-1 0 0,-5-1 0,-293-50 0,-150-33 0,409 77 0,-1 1 0,0 3 0,0 2 0,-54 5 0,-90-5 0,183 0 0,1 0 0,0 0 0,0-1 0,0 0 0,0 0 0,0 0 0,0-1 0,0 1 0,1-1 0,-1 0 0,1 0 0,0 0 0,0 0 0,0-1 0,0 1 0,0-1 0,1 1 0,0-1 0,-2-4 0,-8-13 0,2-1 0,-9-24 0,19 45 0,-14-42 0,3 1 0,1-2 0,1 1 0,3-1 0,-1-54 0,16-224 0,-2 252 0,3 1 0,33-121 0,-28 146 0,-11 32 0,1 1 0,-2-1 0,0 0 0,0 1 0,-1-1 0,1-15 0,-3 24 0,0-1 0,0 0 0,1 1 0,0-1 0,0 0 0,0 1 0,0-1 0,0 1 0,0-1 0,1 1 0,0 0 0,0 0 0,0 0 0,0 0 0,0 0 0,1 0 0,-1 0 0,1 1 0,0-1 0,0 1 0,0 0 0,0 0 0,0 0 0,0 0 0,0 0 0,5-1 0,9-3 0,1 1 0,0 0 0,-1 1 0,26-1 0,11-4 0,39-9 0,182-10 0,97 23 0,-248 6 0,-110 0 0,0 0 0,0 1 0,0 1 0,21 7 0,-22-6 0,1 0 0,-1-1 0,1-1 0,23 2 0,128 12-1365,-151-16-5461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6:05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24575,'232'-15'0,"-52"1"0,1778 31-892,-663 29-346,2-45 1016,-601-3 83,-602 6 970,1 3-1,105 23 0,-64-13-830,1-7 0,200-9 0,-145-4 0,318-13 0,-296 16-1365,-191 0-5461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6:05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24575,'100'27'0,"0"-4"0,133 12 0,-123-20 0,1756 202-3053,-1619-191 2153,1255 59 553,4-81-184,-782-7 435,-328 4 1336,416-3 2447,-367-34-3687,-137 6 0,-272 28-455,-1-2 0,40-10 0,-56 9-6371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6:12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24575,'427'24'0,"-45"0"0,1181-20 0,-794-7 0,-267 4 0,534-3 0,-679-31 0,-235 17 0,154-1 0,-119 16 0,105 3 0,-169 6 0,67 1 0,-142-8 0,1 1 0,0 1 0,-1 1 0,0 0 0,0 2 0,19 7 0,-19-6 0,-1-1 0,2 0 0,-1-2 0,1 0 0,-1-1 0,21 0 0,524-4 0,-418 19 0,-114-17 0,-1 2 0,42 9 0,-41-6 0,0-1 0,41 1 0,-51-8-151,0 0-1,0-1 0,0-1 0,-1-1 1,0-1-1,0-1 0,0-1 1,22-12-1,-31 15-6674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6:12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24575,'144'6'0,"184"33"0,-73-6 0,1026 22 0,567-56 0,-1775 1 0,0-3 0,0-3 0,116-26 0,-178 29-303,0-1 0,0-1-1,20-11 1,-29 15 151,9-5-6674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6:37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01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24575,'2831'0'-1365,"-2770"0"-5461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0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24575,'1'2'0,"-1"1"0,1 0 0,0-1 0,0 1 0,0-1 0,0 1 0,1-1 0,-1 0 0,1 1 0,-1-1 0,1 0 0,0 0 0,0 0 0,-1 0 0,2 0 0,-1 0 0,0-1 0,0 1 0,0-1 0,1 0 0,-1 1 0,1-1 0,3 1 0,65 21 0,-67-22 0,121 24 0,216 16 0,-256-34 0,1611 63-2078,-1582-70-4035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02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24575,'880'-21'0,"256"-8"-1365,-1044 29-5461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03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24575,'977'0'-1365,"-941"0"-5461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27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24575,'573'16'0,"80"-14"-120,1141-5-340,-1707 2 37,0-3 0,105-21 0,-160 18-5919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24575,'-1'0'0,"1"0"0,-1 0 0,1 0 0,-1 0 0,1 0 0,-1 0 0,1 0 0,-1 0 0,1 0 0,-1 1 0,1-1 0,-1 0 0,1 0 0,0 0 0,-1 1 0,1-1 0,-1 0 0,1 0 0,-1 1 0,1-1 0,0 0 0,-1 1 0,1-1 0,0 1 0,-1-1 0,1 0 0,0 1 0,0-1 0,-1 1 0,1-1 0,0 1 0,0 0 0,3 19 0,17 15 0,-6-22 0,1-1 0,0 0 0,1-1 0,1 0 0,0-2 0,0 0 0,22 8 0,133 39 0,-162-53 0,34 10 0,36 11 0,1-3 0,1-3 0,84 6 0,-128-19-1365,-25-2-5461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6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24575,'65'55'0,"-47"-40"0,1 0 0,28 32 0,-41-40 0,-1 1 0,0-1 0,0 1 0,0 0 0,-1 0 0,-1 1 0,1-1 0,-1 1 0,-1 0 0,1 0 0,0 9 0,-1-4 0,0-1 0,-1 1 0,-1 0 0,0 0 0,-2 17 0,1-28 0,0 1 0,1-1 0,-1 1 0,-1-1 0,1 0 0,0 1 0,-1-1 0,0 0 0,1 0 0,-1 0 0,-1 0 0,1 0 0,0 0 0,-1-1 0,1 1 0,-1-1 0,0 0 0,0 1 0,1-1 0,-2 0 0,1-1 0,0 1 0,0-1 0,-7 3 0,-15 2 0,17-5 0,1 1 0,-1 0 0,1 0 0,0 0 0,0 1 0,0 0 0,0 1 0,-12 7 0,19-10 2,-1-1-1,1 0 1,0 1-1,0-1 1,0 0-1,0 1 1,0-1-1,0 1 1,0-1-1,0 0 1,0 1-1,0-1 1,0 1-1,0-1 1,0 0-1,0 1 1,1-1-1,-1 0 1,0 1-1,0-1 1,0 1-1,0-1 1,1 0-1,-1 0 1,0 1-1,0-1 1,1 0-1,-1 1 1,0-1-1,1 0 1,-1 0-1,0 1 0,1-1 1,-1 0-1,0 0 1,1 0-1,-1 0 1,0 1-1,1-1 1,0 0-1,16 8-1145,-16-8 862,17 6-6544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35 190 24575,'-11'147'0,"4"-79"0,3-50 0,-1-27 0,-1-29 0,4-16 0,4-244 0,-2 297 0,0 0 0,0 0 0,0 0 0,0 1 0,0-1 0,0 0 0,0 0 0,0 0 0,0 0 0,0 1 0,0-1 0,1 0 0,-1 0 0,0 0 0,0 1 0,1-1 0,-1 0 0,1 0 0,-1 1 0,1-1 0,-1 0 0,1 1 0,-1-1 0,1 0 0,-1 1 0,1-1 0,0 1 0,-1-1 0,1 1 0,1-1 0,0 1 0,-1 1 0,0 0 0,0-1 0,1 1 0,-1 0 0,0 0 0,0 0 0,0-1 0,1 1 0,-1 1 0,0-1 0,0 0 0,-1 0 0,1 0 0,1 2 0,30 53 0,-32-55 0,6 12 0,55 104 0,-52-101 0,0-2 0,2 1 0,-1-1 0,2-1 0,17 17 0,-27-29 0,-1 1 0,1-1 0,0 0 0,-1 0 0,1 0 0,0 0 0,0 0 0,0 0 0,0 0 0,0 0 0,0-1 0,0 1 0,0-1 0,0 0 0,0 1 0,0-1 0,0 0 0,0 0 0,0 0 0,0-1 0,0 1 0,3-1 0,-2 0 0,1-1 0,-1 0 0,0 1 0,1-1 0,-1-1 0,0 1 0,0 0 0,0-1 0,-1 1 0,1-1 0,3-4 0,1-3 0,0-1 0,0 0 0,-1 0 0,0 0 0,-1-1 0,5-17 0,3-25 0,12-37 0,-25 91 0,0-1 0,0 0 0,0 0 0,0 1 0,1-1 0,-1 0 0,0 0 0,0 1 0,1-1 0,-1 0 0,1 1 0,-1-1 0,0 0 0,1 1 0,-1-1 0,1 1 0,-1-1 0,1 1 0,0-1 0,-1 1 0,1-1 0,-1 1 0,1 0 0,0-1 0,0 1 0,-1 0 0,1-1 0,0 1 0,-1 0 0,2 0 0,-1 0 0,0 1 0,0 0 0,0 0 0,0 0 0,0 0 0,-1 0 0,1 0 0,0 0 0,0 0 0,-1 0 0,1 1 0,-1-1 0,1 0 0,-1 0 0,1 3 0,13 60 0,-14-58 0,2 7-170,1-1-1,0 0 0,1 0 1,0 0-1,0 0 0,1 0 1,12 18-1,-11-21-6655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9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267 275 24575,'-1'-6'0,"-1"0"0,1 0 0,-1 0 0,0 0 0,-1 1 0,1-1 0,-1 1 0,0-1 0,-1 1 0,1 0 0,-1 0 0,0 1 0,0-1 0,0 1 0,-1 0 0,0 0 0,-9-7 0,9 8 0,0-1 0,0 0 0,0 1 0,-1 0 0,1 0 0,-1 1 0,0-1 0,0 1 0,0 1 0,0-1 0,0 1 0,0 0 0,0 0 0,0 1 0,0-1 0,-1 2 0,-11 0 0,13 2 0,0-1 0,1 1 0,-1 0 0,1 0 0,0 0 0,-1 1 0,1-1 0,1 1 0,-1 0 0,1 0 0,-1 1 0,1-1 0,0 1 0,1-1 0,-1 1 0,1 0 0,0 0 0,0 0 0,-1 6 0,-1 1 0,1 0 0,1 0 0,0 0 0,0 0 0,1 0 0,1 0 0,1 17 0,-1-28 0,-1 0 0,1 0 0,0 0 0,0-1 0,0 1 0,0 0 0,1 0 0,-1 0 0,0 0 0,0 0 0,0-1 0,1 1 0,-1 0 0,0 0 0,1 0 0,-1-1 0,0 1 0,1 0 0,-1-1 0,1 1 0,0 0 0,-1-1 0,1 1 0,-1-1 0,1 1 0,0 0 0,-1-1 0,1 0 0,0 1 0,0-1 0,-1 1 0,1-1 0,0 0 0,1 1 0,-1-2 0,1 1 0,-1-1 0,0 0 0,0 1 0,0-1 0,0 0 0,0 0 0,0 0 0,-1 0 0,1 0 0,0 0 0,0 0 0,-1 0 0,1 0 0,0 0 0,-1 0 0,1 0 0,-1 0 0,1 0 0,-1-1 0,0 1 0,1-3 0,5-26 0,2 1 0,1 0 0,2 0 0,0 0 0,2 2 0,1-1 0,33-46 0,-5 19-1365,-32 44-5461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9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24575,'1'61'0,"1"-35"0,-1 0 0,-2-1 0,0 1 0,-2 0 0,-1 0 0,-12 42 0,2-25-1365,9-32-5461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24575,'0'1'0,"1"1"0,-1-1 0,1 1 0,-1 0 0,1-1 0,0 1 0,0-1 0,0 0 0,0 1 0,0-1 0,0 0 0,0 1 0,0-1 0,0 0 0,0 0 0,1 0 0,-1 0 0,1 0 0,-1 0 0,1-1 0,2 2 0,40 15 0,-32-13 0,0 0 27,1-1-1,-1 0 1,1-1 0,25 0-1,-24-1-525,1 0-1,29 7 1,-33-5-6327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40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135 120 24575,'1'-24'0,"0"16"0,-1 0 0,0 0 0,0 0 0,-1 0 0,-3-14 0,4 20 0,-1 0 0,0 1 0,1-1 0,-1 0 0,0 0 0,0 1 0,-1-1 0,1 1 0,0-1 0,0 1 0,-1-1 0,1 1 0,-1 0 0,1 0 0,-1-1 0,1 1 0,-1 0 0,0 0 0,0 1 0,1-1 0,-1 0 0,0 1 0,0-1 0,0 1 0,0-1 0,0 1 0,0 0 0,-2 0 0,1-1 0,0 1 0,-1 0 0,1 0 0,0 0 0,0 0 0,0 0 0,0 1 0,0 0 0,0-1 0,0 1 0,0 0 0,0 0 0,0 1 0,1-1 0,-1 0 0,0 1 0,1 0 0,-1 0 0,1 0 0,-1 0 0,1 0 0,-3 4 0,2-1 0,1 0 0,-1 0 0,1 0 0,0 1 0,0-1 0,1 1 0,0-1 0,0 1 0,0-1 0,0 1 0,1 9 0,0-9 0,0 0 0,0 0 0,0 0 0,1 0 0,0 0 0,0-1 0,0 1 0,1 0 0,-1 0 0,4 5 0,-3-8 0,1 0 0,0 1 0,-1-1 0,1-1 0,0 1 0,0 0 0,1-1 0,-1 0 0,0 1 0,1-1 0,0-1 0,-1 1 0,1 0 0,0-1 0,6 2 0,2 0 0,1 0 0,0 0 0,0-1 0,0-1 0,0 0 0,0-1 0,0 0 0,0-1 0,0 0 0,0-1 0,19-6 0,-30 6 7,1 1 0,-1-1-1,0 0 1,0 0 0,0 0-1,0 0 1,0-1-1,0 1 1,0 0 0,-1-1-1,1 1 1,-1-1 0,0 0-1,0 0 1,0 1 0,0-1-1,1-5 1,6-51-1492,-7 44-5341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41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24575,'0'2'0,"1"-1"0,0 0 0,0 1 0,-1-1 0,1 0 0,0 0 0,0 0 0,0 0 0,0 1 0,1-2 0,-1 1 0,0 0 0,0 0 0,0 0 0,1 0 0,-1-1 0,1 1 0,-1-1 0,0 1 0,1-1 0,-1 1 0,1-1 0,2 0 0,36 8 0,-40-8 0,90 7 0,147-7 0,-98-3 0,23 3-1365,-148 0-5461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4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24575,'42'35'0,"187"205"0,-227-238 0,0 0 0,0 0 0,0 0 0,0 1 0,-1-1 0,1 0 0,-1 1 0,1-1 0,-1 1 0,0-1 0,0 1 0,0 0 0,0-1 0,-1 1 0,1 0 0,-1 0 0,0-1 0,0 1 0,0 5 0,-1-5 0,0-1 0,0 1 0,-1-1 0,1 1 0,-1-1 0,1 0 0,-1 0 0,0 0 0,0 0 0,0 0 0,0 0 0,0 0 0,-1 0 0,1-1 0,-1 1 0,1-1 0,-1 0 0,1 0 0,-5 2 0,-28 9 0,-1-1 0,-63 11 0,18-5 0,2-4-1365,57-12-5461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4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24575,'1'23'-82,"-1"36"188,-10 77 1,8-120-243,0-1 0,-2 1 0,1-1 0,-2 0 0,0 0 0,-1 0 0,-1-1 0,0 0 0,-1 0 0,-10 14 0,9-18-6690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2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116 1 24575,'-1'15'0,"-2"-1"0,1 1 0,-2-1 0,0 1 0,-1-1 0,-9 20 0,-9 31 0,9-16-105,-1 1-525,-13 89 0,26-121-6196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34.5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1 117 24575,'158'-7'0,"240"-44"0,-369 46 0,107-17-455,1 6 0,148 1 0,-271 15-6371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42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24575,'8'0'0,"9"0"0,10 0 0,5 0 0,7 0 0,4 0 0,4 0 0,-1 0 0,-3 0 0,-5 0 0,-7 0 0,-3 0 0,-3 0 0,-3 3 0,-3 3 0,-5 1-8191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4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1 658 24575,'0'-5'0,"0"0"0,0 0 0,1 0 0,-1 1 0,1-1 0,0 0 0,1 1 0,-1-1 0,1 1 0,0-1 0,0 1 0,0 0 0,1 0 0,0 0 0,4-6 0,1 3 0,1-1 0,-1 1 0,2 0 0,-1 1 0,16-9 0,-19 12 0,1-1 0,-1-1 0,-1 1 0,1-1 0,-1 0 0,0 0 0,9-12 0,-12 15 0,0-1 0,-1 1 0,1-1 0,-1 0 0,1 0 0,-1 0 0,0 0 0,0 0 0,0 0 0,0 0 0,-1 0 0,1 0 0,-1 0 0,0 0 0,0-1 0,0 1 0,0 0 0,-1 0 0,1 0 0,-1 0 0,-1-4 0,2 6 0,0 1 0,-1-1 0,1 0 0,0 0 0,-1 0 0,1 1 0,0-1 0,-1 0 0,1 1 0,-1-1 0,1 0 0,-1 1 0,0-1 0,1 0 0,-1 1 0,0-1 0,1 1 0,-1-1 0,0 1 0,1 0 0,-1-1 0,0 1 0,0 0 0,0-1 0,1 1 0,-1 0 0,0 0 0,0 0 0,0 0 0,0 0 0,1 0 0,-1 0 0,0 0 0,0 0 0,0 0 0,0 0 0,1 0 0,-1 1 0,0-1 0,0 0 0,-1 1 0,1 0 0,1 0 0,-1-1 0,0 1 0,1 0 0,-1 0 0,0 0 0,1 0 0,-1-1 0,1 1 0,0 0 0,-1 0 0,1 0 0,0 0 0,0 0 0,-1 0 0,1 0 0,0 0 0,0 0 0,0 0 0,0 0 0,0 0 0,0 0 0,1 0 0,-1 0 0,0 0 0,0 0 0,1 0 0,-1 0 0,1 0 0,-1 0 0,0 0 0,1-1 0,0 1 0,-1 0 0,1 0 0,0 0 0,-1-1 0,3 2 0,1 3 0,1 0 0,-1-1 0,1 0 0,0 0 0,1 0 0,-1 0 0,1-1 0,0 0 0,0 0 0,0-1 0,0 0 0,0 0 0,8 2 0,5-1 0,1-1 0,39-1 0,-44-1 0,0-1 0,0 2 0,0 0 0,-1 1 0,1 1 0,24 6 0,-37-7 0,1-1 0,-1 1 0,1-1 0,-1 1 0,0 0 0,0 0 0,0 0 0,0 0 0,0 0 0,0 1 0,0-1 0,-1 0 0,1 1 0,-1-1 0,1 1 0,-1 0 0,0 0 0,0-1 0,-1 1 0,1 0 0,0 0 0,-1 0 0,0 4 0,2 10 0,-2 1 0,-4 33 0,2-12 0,2-30 0,0 0 0,0 0 0,1-1 0,1 1 0,3 11 0,-5-19 0,0 0 0,0 1 0,1-1 0,-1 0 0,1 0 0,-1 0 0,1 0 0,0 0 0,-1 0 0,1 0 0,0 0 0,-1 0 0,1 0 0,0-1 0,0 1 0,0 0 0,0 0 0,0-1 0,0 1 0,0 0 0,0-1 0,0 1 0,0-1 0,0 0 0,1 1 0,-1-1 0,0 0 0,0 0 0,0 0 0,0 0 0,1 0 0,-1 0 0,0 0 0,0 0 0,0 0 0,1 0 0,-1-1 0,0 1 0,0 0 0,0-1 0,0 1 0,0-1 0,0 1 0,0-1 0,0 0 0,0 1 0,0-1 0,0 0 0,0 0 0,0 0 0,0-1 0,2 0 0,0-1 0,0 0 0,-1 0 0,1 0 0,-1 0 0,0-1 0,0 1 0,-1-1 0,1 1 0,0-1 0,1-6 0,11-52 0,-7 27 0,-4 26 0,-1-1 0,0 1 0,0-1 0,1 1 0,1 0 0,0 0 0,0 0 0,1 1 0,7-11 0,-12 19 0,0-1 0,0 1 0,0 0 0,1 0 0,-1 0 0,0 0 0,0 0 0,1 0 0,-1-1 0,0 1 0,0 0 0,0 0 0,1 0 0,-1 0 0,0 0 0,0 0 0,1 0 0,-1 0 0,0 0 0,1 0 0,-1 0 0,0 0 0,0 0 0,1 0 0,-1 0 0,0 0 0,0 1 0,0-1 0,1 0 0,-1 0 0,0 0 0,0 0 0,1 0 0,-1 0 0,0 1 0,0-1 0,0 0 0,0 0 0,1 0 0,-1 1 0,0-1 0,6 15 0,-2 16 0,-4 173 0,0-203 0,-1 1 0,1-1 0,1 1 0,-1-1 0,0 1 0,0-1 0,0 1 0,1-1 0,-1 1 0,1-1 0,-1 0 0,1 1 0,-1-1 0,1 0 0,0 1 0,0-1 0,0 0 0,-1 0 0,1 0 0,0 0 0,1 0 0,-1 0 0,0 0 0,0 0 0,0 0 0,3 1 0,-2-2 0,1 0 0,-1 0 0,0 0 0,1 0 0,-1 0 0,0-1 0,0 1 0,1-1 0,-1 1 0,0-1 0,0 0 0,0 0 0,0 0 0,0 0 0,3-2 0,9-7 0,0 0 0,-1-1 0,17-18 0,-22 21 0,0-1 0,-1 0 0,0 0 0,-1-1 0,1 0 0,-2 0 0,0 0 0,8-21 0,-7 7 0,0 1 0,-2-1 0,1-29 0,-1 41 0,2 12 0,11 26 0,11 43 0,-24-57 0,-1 0 0,1 0 0,-1-1 0,2 1 0,0-1 0,12 20 0,-15-29 0,0 0 0,-1 1 0,1-1 0,0 0 0,1-1 0,-1 1 0,0 0 0,0-1 0,1 1 0,-1-1 0,1 1 0,-1-1 0,1 0 0,0 0 0,0-1 0,-1 1 0,1 0 0,0-1 0,0 0 0,0 0 0,-1 1 0,1-2 0,0 1 0,0 0 0,0 0 0,-1-1 0,1 0 0,0 0 0,0 1 0,-1-1 0,4-2 0,2 0 0,1-1 0,-1 0 0,1 0 0,-1-1 0,-1 1 0,1-2 0,-1 1 0,0-1 0,0 0 0,0-1 0,-1 0 0,0 0 0,-1 0 0,1-1 0,-1 1 0,-1-1 0,1-1 0,-1 1 0,4-14 0,-6 10 0,2 0 0,-2 0 0,0 0 0,-1-1 0,0 1 0,-1-16 0,0 26 0,0 1 0,0-1 0,-1 0 0,1 0 0,0 1 0,-1-1 0,0 0 0,1 1 0,-1-1 0,0 0 0,0 1 0,0-1 0,0 1 0,0 0 0,0-1 0,-1 1 0,1 0 0,-2-1 0,1 1 0,0 0 0,0 0 0,0 0 0,-1 1 0,1-1 0,0 1 0,0-1 0,-1 1 0,1 0 0,0 0 0,-1 0 0,1 0 0,0 1 0,0-1 0,-1 1 0,1-1 0,-4 3 0,1-2 0,0 1 0,0 1 0,0-1 0,1 1 0,-1-1 0,1 1 0,0 1 0,0-1 0,0 0 0,0 1 0,1 0 0,-1 0 0,1 0 0,0 0 0,0 1 0,1-1 0,-1 1 0,1 0 0,0 0 0,0 0 0,0 0 0,1 0 0,-2 9 0,0 11 0,0 0 0,2 0 0,3 44 0,-1-30 0,-1-36 0,0 0 0,0 0 0,1 0 0,-1 0 0,1 0 0,0 0 0,0-1 0,0 1 0,0 0 0,0 0 0,1-1 0,-1 1 0,1-1 0,0 1 0,0-1 0,-1 0 0,2 1 0,-1-1 0,0 0 0,0 0 0,1-1 0,-1 1 0,1 0 0,-1-1 0,1 0 0,0 1 0,-1-1 0,1 0 0,0 0 0,0-1 0,0 1 0,0 0 0,0-1 0,0 0 0,3 0 0,14 1 0,0-1 0,0-1 0,0-1 0,24-5 0,-28 5 0,11-3 0,0-1 0,-1-1 0,0-1 0,0-1 0,-1-1 0,0-2 0,-1 0 0,0-2 0,-1 0 0,-1-2 0,0 0 0,-1-2 0,-1 0 0,-1-1 0,0-1 0,-2-1 0,0-1 0,-1 0 0,-1-1 0,-2 0 0,18-40 0,-13 17 0,23-94 0,-38 127 0,-1 1 0,0-1 0,-1 0 0,0 1 0,-1-1 0,-1 0 0,0 0 0,0 1 0,-1-1 0,-1 0 0,0 1 0,-1 0 0,-5-14 0,8 24 0,0 0 0,0 0 0,0 1 0,0-1 0,0 0 0,0 0 0,0 1 0,-1-1 0,1 1 0,-1-1 0,1 1 0,-1-1 0,1 1 0,-1 0 0,0 0 0,0 0 0,0 0 0,-3-2 0,4 3 0,1 0 0,-1 0 0,1 1 0,-1-1 0,1 0 0,-1 0 0,1 0 0,-1 0 0,1 0 0,-1 1 0,1-1 0,-1 0 0,1 0 0,-1 1 0,1-1 0,-1 0 0,1 1 0,0-1 0,-1 1 0,1-1 0,0 0 0,-1 1 0,1-1 0,-1 2 0,-5 23 0,4 89 0,2-68 0,-2 0 0,-9 55 0,4-59 0,-9 38 0,3 2 0,-2 100 0,16-181 0,-1 0 0,0 1 0,0-1 0,0 0 0,0 1 0,0-1 0,0 0 0,0 1 0,0-1 0,0 0 0,-1 0 0,1 1 0,-1-1 0,1 0 0,-1 0 0,1 1 0,-1-1 0,1 0 0,-1 0 0,0 0 0,0 0 0,0 0 0,0 0 0,0 0 0,0 0 0,-1 0 0,1-1 0,0-1 0,0 1 0,0-1 0,0 1 0,0-1 0,0 0 0,0 1 0,0-1 0,0 0 0,0 0 0,0 0 0,0 0 0,1 0 0,-1 0 0,0 0 0,1 0 0,-1 0 0,1 0 0,0 0 0,-1-1 0,1 1 0,0 0 0,-1 0 0,1 0 0,0 0 0,0-1 0,0 1 0,0-2 0,-2-8 0,1 0 0,0 0 0,0 0 0,1 0 0,1 0 0,2-14 0,-2 21 0,-1 0 0,2 1 0,-1-1 0,0 0 0,1 0 0,0 1 0,-1-1 0,1 1 0,1 0 0,-1 0 0,0-1 0,1 1 0,0 1 0,0-1 0,0 0 0,0 1 0,0-1 0,0 1 0,0 0 0,7-3 0,6-1 0,0 0 0,1 1 0,0 1 0,0 1 0,0 0 0,1 1 0,-1 1 0,1 0 0,23 3 0,-39-2 0,-1 0 0,1 0 0,-1 0 0,1 0 0,-1 1 0,0-1 0,1 0 0,-1 1 0,1-1 0,-1 1 0,0-1 0,1 1 0,-1-1 0,0 1 0,0 0 0,0 0 0,1 0 0,-1 0 0,0 0 0,0 0 0,0 0 0,0 0 0,-1 0 0,1 0 0,0 1 0,0-1 0,-1 0 0,1 1 0,-1-1 0,1 0 0,-1 1 0,1-1 0,-1 1 0,0-1 0,0 0 0,0 1 0,0-1 0,0 1 0,0-1 0,0 1 0,0-1 0,0 0 0,-1 1 0,1-1 0,-1 1 0,1-1 0,-1 0 0,0 2 0,-2 3 0,1-1 0,-1 0 0,0 1 0,0-1 0,0 0 0,-1-1 0,0 1 0,0-1 0,0 1 0,-8 5 0,-73 34 0,84-43 0,-1-1 0,1 1 0,0 0 0,0 0 0,0 0 0,0 0 0,0 0 0,0 0 0,0 1 0,0-1 0,0 0 0,0 0 0,1 1 0,-1-1 0,1 0 0,-1 1 0,1-1 0,-1 1 0,1-1 0,0 1 0,0-1 0,-1 1 0,1-1 0,0 0 0,0 1 0,1-1 0,-1 1 0,0-1 0,0 1 0,1-1 0,-1 1 0,1-1 0,-1 0 0,1 1 0,0-1 0,-1 0 0,1 1 0,0-1 0,2 2 0,0 2 0,1 0 0,0 0 0,0 0 0,0-1 0,1 0 0,0 0 0,0 0 0,7 4 0,15 5 0,0-1 0,0-2 0,1 0 0,1-2 0,48 7 0,-20-8 0,112 0 0,-150-8-1365,-3 1-5461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53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24575,'70'0'0,"124"16"0,452 100 0,-268-69 0,-291-39 0,530 6 0,-381-17 0,74 1 0,332 5 0,-566 2 0,111 24 0,15 2 0,32 3 0,-191-28 0,-29-3 0,0-1 0,0 0 0,1-1 0,-1-1 0,27-3 0,-38 3 0,0-1 0,0 0 0,0 0 0,0 0 0,0 0 0,0 0 0,-1-1 0,1 1 0,0-1 0,-1 0 0,0 0 0,1 0 0,-1 0 0,0 0 0,0-1 0,0 1 0,0 0 0,0-1 0,-1 0 0,1 1 0,-1-1 0,1 0 0,-1 0 0,0 0 0,0 0 0,-1 0 0,1 0 0,-1 0 0,1 0 0,-1 0 0,0 0 0,0-5 0,0-8-1365,-1 1-5461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5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24575,'33'425'0,"-1"-60"0,-14 700 0,-1-857-1365,-17-194-5461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05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24575,'25'2'0,"1"0"0,-1 2 0,33 9 0,46 7 0,997 8-758,-787-30 694,1401 1 886,-1165-16-822,-464 18 0,-10 1 0,0-3 0,141-20 0,149-39 0,-363 60-42,1 0-1,-1-1 0,0 1 1,1-1-1,-1 0 0,0 1 1,0-1-1,0-1 0,1 1 1,-1 0-1,0-1 0,-1 0 1,1 1-1,0-1 0,0-1 1,-1 1-1,1 0 0,-1 0 1,0-1-1,0 1 0,0-1 1,0 0-1,0 0 0,0 0 1,-1 0-1,1 0 0,-1 0 1,0 0-1,0 0 0,0 0 1,0-7-1,0-3-6783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08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858 86 24575,'-7'-4'0,"-1"0"0,1 1 0,-1 0 0,0 0 0,0 1 0,0 0 0,0 0 0,0 1 0,-13-1 0,12 1 0,-101-7 0,-182 9 0,256 0 0,21 0 0,0 0 0,1 1 0,-1 1 0,1 0 0,-1 1 0,1 0 0,0 1 0,0 1 0,1 1 0,0-1 0,0 2 0,-14 10 0,19-12 0,0 1 0,1 0 0,0 0 0,0 0 0,1 1 0,0 0 0,0 0 0,1 1 0,0 0 0,1-1 0,-1 2 0,2-1 0,-1 0 0,1 1 0,1 0 0,0-1 0,0 1 0,1 0 0,0 10 0,3 511 0,5-412 0,2 65 0,-9-107 0,-26 514 0,10-420 0,9 291 0,8-436 0,2 0 0,1-1 0,1 1 0,1-1 0,1 0 0,1 0 0,1-1 0,1 0 0,2-1 0,0 0 0,1-1 0,2 0 0,0-1 0,1-1 0,1 0 0,1-1 0,0-1 0,2-1 0,0 0 0,32 19 0,-35-26 0,-1-2 0,1 0 0,0 0 0,1-2 0,-1 0 0,1-1 0,1-1 0,-1-1 0,1 0 0,19-1 0,-23-2 0,1-1 0,-1-1 0,0 0 0,0-1 0,0-1 0,0 0 0,0-1 0,-1 0 0,0-2 0,0 1 0,0-2 0,17-12 0,35-29 0,-34 24 0,1 2 0,1 1 0,0 2 0,41-18 0,-65 34 0,1-1 0,-1 0 0,0 0 0,-1-1 0,1 0 0,-1-1 0,0 0 0,-1-1 0,1 0 0,-2 0 0,1 0 0,12-20 0,-13 14 0,0 0 0,0-1 0,-2 0 0,0 0 0,0-1 0,-1 1 0,-1-1 0,1-25 0,8-73 0,10-194 0,-23 219 0,-12-586 0,7-78 0,9 419 0,-3 322 0,-1 1 0,0-1 0,0 1 0,-1 0 0,-1 0 0,0 0 0,0 0 0,-1 0 0,-1 0 0,-6-12 0,8 18 0,0 1 0,0-1 0,-1 1 0,0-1 0,0 1 0,0 0 0,0 1 0,0-1 0,-1 1 0,0-1 0,1 2 0,-1-1 0,-1 0 0,1 1 0,0 0 0,0 0 0,-1 0 0,1 1 0,-1 0 0,1 0 0,-1 0 0,-8 1 0,-218 2-1365,218-2-5461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13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14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14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1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35.6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24575,'438'-25'0,"-211"16"-1365,-210 9-5461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26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24575,'1966'0'-1365,"-1952"0"-5461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1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24575,'2'0'0,"5"0"0,6 0 0,4 0 0,4-3 0,2-1 0,0 1 0,1-3 0,-1 0 0,-1 1 0,2 2 0,-2 0 0,0 2 0,-2 1 0,-5-1-8191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1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24575,'5'0'0,"0"1"0,-1 0 0,1 0 0,0 0 0,0 1 0,-1-1 0,1 1 0,-1 0 0,1 0 0,-1 1 0,0-1 0,0 1 0,0 0 0,0 0 0,-1 1 0,1-1 0,-1 1 0,0-1 0,5 7 0,5 10 0,-1 1 0,19 39 0,-15-26 0,-15-33 0,-1-1 0,1 1 0,-1 0 0,1-1 0,-1 1 0,0 0 0,1-1 0,-1 1 0,0 0 0,0 0 0,0-1 0,0 1 0,0 0 0,1 0 0,-1 0 0,0-1 0,-1 1 0,1 0 0,0 0 0,0 0 0,0-1 0,0 1 0,-1 0 0,1 0 0,0-1 0,-1 1 0,1 0 0,0-1 0,-1 1 0,1 0 0,-1-1 0,1 1 0,-1-1 0,0 1 0,1-1 0,-1 1 0,1-1 0,-1 1 0,0-1 0,1 1 0,-1-1 0,0 0 0,0 0 0,1 1 0,-1-1 0,0 0 0,0 0 0,1 0 0,-1 0 0,-1 0 0,-55 3 0,21-3 0,9 13-1365,16-7-5461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20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24575,'-3'0'0,"-3"0"0,-4 2 0,-3 5 0,-2 0 0,1 3 0,1 1 0,0 2 0,-2 0 0,3-1 0,0-2 0,-1 0 0,3 2 0,-1-2 0,-1-3 0,2 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23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24575,'-1'0'0,"0"0"0,-1 1 0,1-1 0,0 1 0,0-1 0,0 1 0,-1 0 0,1 0 0,0-1 0,0 1 0,0 0 0,0 0 0,0 0 0,1 0 0,-1 0 0,0 0 0,0 0 0,1 1 0,-1-1 0,0 2 0,-14 31 0,11-24 0,-3 10 22,0 0 0,2 0 0,1 1 0,0 0 0,-1 39 1,3-31-523,-1 0 1,-9 34 0,8-48-6327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24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24575,'65'-2'0,"69"4"0,-131-1 0,1 0 0,-1 0 0,1 0 0,-1 1 0,1-1 0,-1 1 0,0 0 0,0 0 0,0 0 0,0 0 0,0 1 0,0-1 0,-1 1 0,1 0 0,-1 0 0,1-1 0,-1 2 0,0-1 0,-1 0 0,1 0 0,0 1 0,-1-1 0,0 1 0,0-1 0,0 1 0,0-1 0,0 1 0,-1 0 0,1-1 0,-1 7 0,0-5 0,1-1 0,-1 1 0,0-1 0,0 0 0,0 1 0,-1-1 0,0 1 0,0-1 0,0 0 0,0 1 0,0-1 0,-1 0 0,0 0 0,0 0 0,0 0 0,0-1 0,-1 1 0,1 0 0,-1-1 0,0 0 0,0 1 0,0-1 0,-1 0 0,1-1 0,-7 5 0,0-3 0,0 0 0,-1-1 0,1 0 0,-1-1 0,0 0 0,-18 1 0,23-3 0,0 0 0,-1-1 0,1 0 0,0 0 0,0 0 0,0-1 0,1 0 0,-1 0 0,0 0 0,1-1 0,-1 0 0,1 0 0,-7-5 0,0-1-1365,1 2-5461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28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6 104 24575,'163'11'0,"-128"-7"0,-29-4 0,2 1 0,-1 0 0,1 0 0,0-1 0,-1 0 0,1-1 0,9-1 0,-15 1 0,-1 1 0,1-1 0,0 0 0,0 0 0,-1 0 0,1 0 0,0 0 0,-1 0 0,1 0 0,-1 0 0,1-1 0,-1 1 0,0-1 0,0 1 0,1-1 0,-1 1 0,0-1 0,-1 0 0,1 1 0,0-1 0,0 0 0,-1 0 0,1 0 0,-1 0 0,1 0 0,-1 1 0,0-1 0,0 0 0,0-3 0,1 2 0,-1 0 0,0 0 0,0 0 0,0-1 0,0 1 0,0 0 0,-1 0 0,1 0 0,-1 0 0,0 1 0,0-1 0,0 0 0,0 0 0,-1 0 0,1 1 0,-1-1 0,-2-3 0,2 4 0,-1 0 0,0 1 0,0-1 0,0 1 0,0-1 0,0 1 0,0 0 0,0 0 0,0 0 0,0 0 0,-1 1 0,1-1 0,0 1 0,0 0 0,-1 0 0,-2 0 0,-28 0 0,-115 4 0,146-3 0,1-1 0,-1 1 0,1 0 0,-1 0 0,1 0 0,-1 0 0,1 0 0,0 1 0,0-1 0,-1 1 0,1-1 0,0 1 0,0 0 0,1 0 0,-1 0 0,0 0 0,1 0 0,-1 0 0,1 1 0,-1-1 0,1 0 0,0 1 0,0-1 0,0 1 0,1-1 0,-1 1 0,1 0 0,-1-1 0,1 1 0,0 4 0,-2 10 0,2 0 0,0 0 0,4 25 0,-4-36 0,2 0 0,-1 0 0,1-1 0,1 1 0,-1-1 0,1 1 0,0-1 0,0 0 0,1 0 0,-1 0 0,1 0 0,0-1 0,0 0 0,1 0 0,-1 0 0,1 0 0,10 6 0,2 0 0,0 1 0,1-2 0,33 13 0,-35-18-67,0-1-1,0 0 1,0-1 0,1-1-1,-1 0 1,23-3-1,-17 2-825,-6 0-5933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29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269 440 24575,'-6'-2'0,"-1"1"0,1-1 0,-1 0 0,1 0 0,0-1 0,0 1 0,-7-6 0,-19-6 0,20 10 0,0 0 0,0 1 0,0 1 0,-1 0 0,1 1 0,-22 0 0,31 1 0,0 0 0,0 0 0,0 0 0,0 1 0,1-1 0,-1 1 0,0 0 0,0 0 0,0 0 0,1 0 0,-1 0 0,1 1 0,-1-1 0,1 1 0,-1 0 0,1 0 0,0 0 0,0 0 0,0 0 0,0 0 0,0 0 0,0 1 0,1-1 0,-1 0 0,1 1 0,-1 0 0,1-1 0,0 1 0,0 0 0,0 0 0,1 0 0,-2 5 0,1 21 0,0 1 0,6 52 0,-5-80 0,0-1 0,0 1 0,1-1 0,-1 1 0,0-1 0,1 1 0,-1-1 0,1 1 0,0-1 0,0 1 0,-1-1 0,1 0 0,0 1 0,0-1 0,0 0 0,0 0 0,0 0 0,1 1 0,-1-1 0,0-1 0,0 1 0,1 0 0,1 1 0,0-1 0,0 0 0,0 0 0,0-1 0,1 1 0,-1-1 0,0 1 0,1-1 0,-1 0 0,0 0 0,6-1 0,2-1 0,0-1 0,-1 0 0,1 0 0,-1-1 0,19-10 0,-5 0 0,0-2 0,-1 0 0,0-2 0,-2 0 0,25-28 0,-33 32 0,0-2 0,-2 0 0,0 0 0,-1-1 0,0-1 0,-2 1 0,0-2 0,8-26 0,-8 6 0,-1-1 0,-2 0 0,-2 0 0,-3-58 0,0 65 0,0 525 0,0-489-114,0 0 1,0 1-1,0-1 0,-1 0 0,1 1 1,-1-1-1,0 0 0,0 1 0,0-1 1,0 0-1,-3 3 0,-3 4-6712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3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797 105 24575,'-7'-7'0,"0"1"0,0-1 0,-1 2 0,0-1 0,0 1 0,0 0 0,0 1 0,-1 0 0,0 0 0,1 1 0,-2 0 0,1 0 0,0 1 0,0 0 0,-1 1 0,1 0 0,-1 1 0,-15 0 0,-34-2 0,-72-12 0,-52-2 0,140 15 0,30-1 0,1 1 0,-1 1 0,1 0 0,-1 0 0,1 1 0,-1 1 0,1 0 0,-24 8 0,33-7 0,0-1 0,0 1 0,0 0 0,0 0 0,1 0 0,-1 0 0,1 0 0,0 1 0,0-1 0,0 1 0,0-1 0,0 1 0,1 0 0,-2 7 0,-14 67 0,14-55 0,-2 17 0,1 0 0,3 0 0,3 42 0,0-3 0,-2-67 0,1 0 0,1-1 0,0 0 0,0 1 0,1-1 0,0 0 0,1 0 0,0 0 0,1-1 0,8 13 0,4 3 0,0-1 0,36 37 0,-47-56 0,0-1 0,1 0 0,0 0 0,0-1 0,0 1 0,1-2 0,-1 1 0,1-1 0,0 0 0,0-1 0,0 0 0,0 0 0,0-1 0,1 1 0,15-2 0,-3 1 0,0-2 0,0-1 0,0 0 0,0-2 0,25-7 0,-26 4 0,0-1 0,-1-1 0,-1-1 0,1-1 0,-2 0 0,1-1 0,-2-1 0,0-1 0,0 0 0,-1-1 0,-1 0 0,24-35 0,-24 31 0,-2-1 0,-1 1 0,0-2 0,-2 1 0,0-2 0,-1 1 0,-1-1 0,-1 0 0,-1 0 0,-1-1 0,1-42 0,-8 33-1365,-1 19-5461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32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1054 17 24575,'-826'-15'0,"617"13"-1365,190 3-5461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42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129 1 24575,'-2'0'0,"1"1"0,-1-1 0,1 1 0,-1 0 0,1-1 0,-1 1 0,1 0 0,-1 0 0,1 0 0,0 0 0,0 0 0,-1 0 0,1 0 0,0 1 0,0-1 0,0 0 0,0 1 0,0-1 0,1 1 0,-1-1 0,0 1 0,1-1 0,-1 1 0,1-1 0,-1 1 0,1 0 0,0-1 0,0 1 0,0 2 0,-5 53 0,5-54 0,2 746 0,-4-709 0,-13 71 0,8-71 0,-3 74 0,11 1674 0,-4-1745 0,-11 71 0,6-70 0,-2 64 0,13 33 0,-5 99 0,2-239-57,0 1 0,0-1 1,-1 0-1,1 1 0,0-1 0,-1 1 0,1-1 0,-1 0 0,0 1 0,1-1 1,-1 0-1,0 1 0,0-1 0,1 0 0,-1 0 0,0 0 0,0 0 0,-1 0 0,1 0 1,0 0-1,0 0 0,0 0 0,-2 0 0,-7 3-6769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2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24575,'3'0'0,"4"0"0,3 0 0,3 0 0,2 0 0,1 0 0,4 0 0,4 0 0,0 0 0,2 0 0,0 0 0,-3 0 0,-1 0 0,-2 0 0,-2 0 0,-1 0 0,-4 0-8191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2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24575,'1'5'0,"0"-1"0,0 0 0,0 0 0,0 1 0,1-1 0,-1 0 0,1 0 0,0-1 0,0 1 0,1 0 0,4 5 0,-4-5 0,-1-1 0,1 1 0,-1 0 0,1 0 0,-1 0 0,0 0 0,-1 0 0,1 0 0,-1 1 0,0-1 0,0 0 0,1 10 0,-3-11-2,1 1 0,-1-1 0,1 1 1,-1-1-1,0 1 0,0-1 0,-1 1 0,1-1 0,-1 0 0,0 0 0,0 0 0,0 0 0,0 0 0,0 0 0,-4 3 0,-46 34 146,44-35-390,-1 0 0,1 1-1,1 0 1,-1 0-1,-11 14 1,13-11-6580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286 104 24575,'-1'-4'0,"1"0"0,0 0 0,-1 0 0,0 0 0,1-1 0,-2 1 0,1 0 0,0 0 0,-1 1 0,0-1 0,0 0 0,0 1 0,0-1 0,-1 1 0,1-1 0,-1 1 0,0 0 0,0 0 0,0 0 0,0 1 0,-1-1 0,1 1 0,-1 0 0,1 0 0,-1 0 0,0 0 0,0 0 0,0 1 0,0 0 0,-7-2 0,-2 1 0,-1-1 0,0 2 0,0 0 0,0 0 0,0 2 0,0-1 0,0 2 0,-15 3 0,25-4 0,1 1 0,0-1 0,0 1 0,0 0 0,0 0 0,0 0 0,0 0 0,1 0 0,-1 1 0,1-1 0,0 1 0,-1 0 0,1 0 0,0 0 0,1 0 0,-1 0 0,0 0 0,1 0 0,0 1 0,0-1 0,0 0 0,0 1 0,0-1 0,1 1 0,-1 3 0,-2 17 0,1-1 0,1 38 0,1-45 0,-2 41 0,1-34 0,0 0 0,1 0 0,8 46 0,-7-65-62,0-1 0,1 1 0,-1 0 0,1 0 0,0-1 0,0 1 0,0-1 0,1 0 0,-1 1 0,1-1 0,0 0 0,0-1-1,0 1 1,0 0 0,0-1 0,1 0 0,-1 0 0,1 0 0,0 0 0,-1 0 0,8 1 0,0 0-6764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7:3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62 24575,'0'107'0,"39"-189"0,-38 81 0,0 0 0,0 0 0,0-1 0,0 1 0,-1 0 0,1 0 0,0-1 0,-1 1 0,1 0 0,0-1 0,-1 1 0,0-1 0,1 1 0,-1-1 0,0 1 0,0-1 0,0 1 0,0 0 0,0-1 0,0 1 0,0-1 0,0 1 0,-1-1 0,1 1 0,-1-3 0,-2 3 0,0 0 0,1 0 0,-1 0 0,0 0 0,0 0 0,0 1 0,0-1 0,0 1 0,0 0 0,0 0 0,0 0 0,-5 1 0,-5-2 0,0 1 0,1 1 0,-1 0 0,0 1 0,1 1 0,-15 3 0,23-4 0,1 0 0,-1 0 0,0 0 0,0 0 0,1 1 0,-1 0 0,1-1 0,0 1 0,0 1 0,0-1 0,0 0 0,1 1 0,-1-1 0,1 1 0,0 0 0,0-1 0,0 1 0,0 0 0,1 0 0,0 1 0,-2 6 0,-10 85 0,8-47 0,4-44 0,0 2 0,0 1 0,0-1 0,1 1 0,0 0 0,0-1 0,2 11 0,-1-16 0,0-1 0,-1 1 0,1 0 0,0 0 0,0-1 0,0 1 0,0-1 0,0 1 0,0-1 0,0 1 0,0-1 0,1 1 0,-1-1 0,1 0 0,-1 0 0,1 0 0,-1 0 0,1 0 0,0 0 0,-1 0 0,1 0 0,0-1 0,0 1 0,0-1 0,-1 1 0,1-1 0,0 0 0,0 0 0,0 0 0,2 0 0,4 1 0,-1-1 0,0 0 0,0-1 0,1 0 0,-1 0 0,0 0 0,0-1 0,0 0 0,0 0 0,0-1 0,-1 0 0,13-7 0,-15 7 0,0 0 0,0 0 0,-1-1 0,1 1 0,-1-1 0,0 0 0,0 0 0,0 0 0,-1-1 0,1 1 0,-1 0 0,0-1 0,0 0 0,0 1 0,-1-1 0,0 0 0,0 0 0,0 0 0,0-8 0,3-20 0,16-55 0,-13 59 0,-8 88 0,2 116 0,-1-174 0,0 0 0,0 0 0,-1 0 0,1 0 0,1 0 0,-1 1 0,0-1 0,0 0 0,0 0 0,0 0 0,1 0 0,-1 0 0,1 0 0,-1 0 0,1 0 0,-1 0 0,1 0 0,-1 0 0,1 0 0,0 0 0,0 0 0,-1 0 0,1 0 0,0-1 0,0 1 0,0 0 0,0-1 0,0 1 0,0-1 0,0 1 0,0-1 0,0 1 0,0-1 0,0 0 0,0 1 0,1-1 0,-1 0 0,0 0 0,0 0 0,0 0 0,0 0 0,0 0 0,1 0 0,-1 0 0,0 0 0,0-1 0,0 1 0,0 0 0,0-1 0,0 1 0,0-1 0,0 1 0,0-1 0,0 0 0,0 1 0,1-2 0,6-3 0,0-1 0,0 0 0,-1 0 0,0 0 0,9-10 0,-8 6 0,0-1 0,-1 0 0,0 0 0,-1-1 0,0 1 0,-1-1 0,0-1 0,5-23 0,-2-3 0,3-63 0,-8 68 0,-3 34 0,0-1 0,0 0 0,0 0 0,0 1 0,0-1 0,0 0 0,0 0 0,0 1 0,0-1 0,0 0 0,1 0 0,-1 1 0,0-1 0,1 0 0,-1 1 0,0-1 0,1 0 0,-1 1 0,1-1 0,-1 1 0,1-1 0,-1 0 0,1 1 0,-1-1 0,1 1 0,-1 0 0,1-1 0,0 1 0,-1-1 0,1 1 0,0 0 0,0 0 0,-1-1 0,1 1 0,0 0 0,-1 0 0,2 0 0,1 0 0,0 1 0,0 0 0,-1 0 0,1 0 0,-1 0 0,1 0 0,-1 1 0,1-1 0,-1 1 0,4 2 0,5 5 0,-1 1 0,-1 0 0,15 17 0,-23-25 0,1 1 0,-1-1 0,0 1 0,0-1 0,1 1 0,-2 0 0,1-1 0,0 1 0,0 0 0,-1 0 0,0-1 0,1 1 0,-1 0 0,0 0 0,-1 0 0,1 0 0,0-1 0,-1 1 0,-1 4 0,-1 3 0,-2-1 0,1 1 0,-1-1 0,-7 10 0,7-13 0,1 0 0,0 1 0,0-1 0,1 1 0,0 0 0,0 0 0,1 0 0,-3 14 0,2 78 120,3-91-255,1 0 0,0 0 0,0 0 0,1 0 0,0 0 0,0 0 0,1-1 0,0 1 0,0-1 0,5 8 0,6 3-6691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55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56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24575,'0'15'0,"-1"99"0,5-1 0,24 152 0,-19-206-455,-3 1 0,-2 111 0,-4-157-6371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38:58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 24575,'1'0'0,"1"0"0,-1 0 0,0 1 0,0-1 0,1 1 0,-1-1 0,0 1 0,0-1 0,0 1 0,1 0 0,-1-1 0,0 1 0,0 0 0,0 0 0,0 0 0,-1 0 0,1 0 0,0 0 0,0 0 0,0 0 0,-1 0 0,1 0 0,-1 1 0,1-1 0,-1 0 0,1 0 0,-1 1 0,1 0 0,7 47 0,-6-28 0,2-8 0,-2-4 0,0 0 0,0 1 0,0 0 0,-1 16 0,-1-25 0,0 1 0,0 0 0,0 0 0,0 0 0,-1 0 0,1 0 0,-1-1 0,1 1 0,-1 0 0,0 0 0,0-1 0,1 1 0,-1 0 0,0-1 0,-1 1 0,1-1 0,0 1 0,0-1 0,-1 0 0,1 0 0,-1 1 0,1-1 0,-1 0 0,1 0 0,-1 0 0,0-1 0,1 1 0,-1 0 0,-3 0 0,-20 6 0,-44 12 0,-2-4 0,-79 9 0,148-24-80,-1 0 0,1 1-1,0-1 1,-1 0 0,1 0-1,0 0 1,-1-1 0,1 1-1,0 0 1,-1-1 0,1 0 0,0 1-1,0-1 1,0 0 0,0 0-1,-3-2 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9:31.4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1 145 24575,'102'-15'0,"260"-22"0,-85 6 0,-218 26 0,131-6 0,-156 9 0,0-1 0,44-10 0,35-3 0,-78 10 0,-28 4 0,0 1 0,0 0 0,0 0 0,0 1 0,0-1 0,10 2 0,-15 0 0,-1-1 0,1 0 0,-1 1 0,1 0 0,-1-1 0,1 1 0,-1 0 0,1 0 0,-1 0 0,0 0 0,0 0 0,1 0 0,-1 0 0,0 0 0,0 0 0,0 1 0,0-1 0,0 1 0,0-1 0,-1 0 0,1 1 0,0-1 0,-1 1 0,1-1 0,-1 1 0,0 0 0,1-1 0,-1 1 0,0-1 0,0 1 0,0 0 0,0 2 0,-5 165 0,5-166 0,0-1 0,-1 0 0,1 1 0,-1-1 0,0 0 0,0 1 0,0-1 0,0 0 0,0 0 0,-1 1 0,1-1 0,0 0 0,-1-1 0,0 1 0,1 0 0,-1 0 0,0-1 0,0 1 0,0-1 0,0 1 0,0-1 0,0 0 0,0 0 0,-1 0 0,1 0 0,0 0 0,-1 0 0,1-1 0,-1 1 0,-3-1 0,-10 2 0,1-1 0,-1 0 0,-29-4 0,14 1 0,-49 2 0,-149 20 0,40-2 0,-266-8 0,334-10 0,118 0 4,1 0 1,-1 0-1,1 0 0,-1 0 0,0 0 0,1-1 0,-1 1 0,1-1 0,-1 0 1,1 0-1,-1 1 0,1-2 0,0 1 0,-1 0 0,1 0 0,0-1 0,0 1 1,0-1-1,0 0 0,0 1 0,0-1 0,1 0 0,-1 0 0,1 0 0,-1 0 1,1-1-1,0 1 0,-2-3 0,1-3-216,0-1 0,0 0 0,1 1-1,0-1 1,1 0 0,1-17 0,-1 12-6614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9:50.7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269 40 24575,'0'0'0,"1"0"0,-1 0 0,0 0 0,0 0 0,1 0 0,-1 0 0,0 0 0,0 0 0,1 0 0,-1 0 0,0 0 0,0 0 0,1 0 0,-1 0 0,0 0 0,0 0 0,1 0 0,-1 0 0,0-1 0,0 1 0,0 0 0,1 0 0,-1 0 0,0 0 0,0-1 0,0 1 0,0 0 0,1 0 0,-1 0 0,0-1 0,0 1 0,0 0 0,0 0 0,0 0 0,0-1 0,0 1 0,0 0 0,1 0 0,-1-1 0,0 1 0,0 0 0,0 0 0,0-1 0,0 1 0,0 0 0,0 0 0,-1-1 0,1 1 0,0 0 0,0 0 0,0-1 0,0 1 0,0 0 0,0 0 0,0-1 0,0 1 0,-1 0 0,1 0 0,0 0 0,0-1 0,0 1 0,0 0 0,-1 0 0,-12-13 0,2 9 0,0 1 0,-1 0 0,1 1 0,-1 0 0,1 1 0,-1 0 0,-22 1 0,25 1 0,1-1 0,0 1 0,-1 1 0,1-1 0,0 1 0,0 1 0,-1 0 0,2 0 0,-1 0 0,0 1 0,-11 7 0,15-7 0,1 0 0,-1 0 0,1 1 0,0-1 0,0 0 0,1 1 0,-1 0 0,1 0 0,0 0 0,0 0 0,1 0 0,-1 0 0,1 0 0,0 1 0,1-1 0,-1 7 0,0 10 0,1 1 0,5 31 0,-4-50 0,0 0 0,0 0 0,0 0 0,0 0 0,1-1 0,-1 1 0,1 0 0,0-1 0,0 1 0,1-1 0,-1 0 0,1 1 0,-1-1 0,1 0 0,0-1 0,0 1 0,1-1 0,-1 1 0,0-1 0,1 0 0,-1 0 0,1 0 0,0-1 0,0 1 0,0-1 0,0 0 0,0 0 0,0 0 0,4 0 0,11 1 0,1 0 0,-1-1 0,1-1 0,31-4 0,-46 3 0,1 0 0,0-1 0,-1 0 0,1 0 0,-1-1 0,0 1 0,0-1 0,0-1 0,0 1 0,0 0 0,0-1 0,-1 0 0,0 0 0,0-1 0,0 1 0,0-1 0,-1 0 0,0 0 0,0 0 0,0 0 0,3-10 0,-2 8 0,-2 0 0,1 0 0,-1-1 0,0 1 0,0-1 0,-1 1 0,0-1 0,0 1 0,-1-1 0,0 0 0,0 1 0,-1-1 0,0 1 0,0-1 0,-1 1 0,-3-11 0,-1 8-1365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02.7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62 24575,'1'4'0,"-1"0"0,1 0 0,0 0 0,0 0 0,0 0 0,1 0 0,0-1 0,-1 1 0,1 0 0,0-1 0,1 0 0,-1 1 0,1-1 0,-1 0 0,1 0 0,0 0 0,0-1 0,0 1 0,1-1 0,-1 0 0,6 3 0,10 6 0,0-2 0,37 14 0,-41-18 0,143 48 0,2-7 0,2-7 0,2-7 0,230 16 0,672-24 0,-843-26 0,-112 3 0,15 0 0,133-16 0,-218 9 0,1-1 0,-1-2 0,-1-2 0,0-1 0,0-3 0,-1 0 0,44-27 0,196-148-54,-184 121-1257,-46 33-5515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43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24575,'1'5'0,"1"1"0,0-1 0,0 0 0,1 0 0,-1 0 0,1 0 0,0 0 0,0 0 0,7 6 0,5 10 0,54 88 0,48 83 0,-116-189 0,1-1 0,-1 1 0,1 0 0,0 0 0,0-1 0,0 1 0,0-1 0,0 0 0,0 1 0,0-1 0,1 0 0,-1 0 0,1-1 0,5 4 0,-6-5 0,0 0 0,1 0 0,-1 0 0,0 0 0,0 0 0,0 0 0,0 0 0,1-1 0,-1 1 0,0-1 0,0 1 0,0-1 0,0 0 0,0 0 0,0 0 0,0 0 0,-1 0 0,1-1 0,0 1 0,0-1 0,-1 1 0,3-3 0,15-14-1365,-1-1-5461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37.2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1337 118 24575,'-6'0'0,"0"-1"0,0-1 0,0 1 0,0-1 0,0 0 0,-8-4 0,-30-9 0,-467-65 0,430 73 0,-163 5 0,111 5 0,60-4 0,-79 3 0,150-2 0,0 0 0,0 1 0,1-1 0,-1 1 0,0 0 0,0-1 0,1 1 0,-1 0 0,0 0 0,1 0 0,-1 0 0,1 1 0,0-1 0,-1 0 0,1 0 0,0 1 0,0-1 0,-1 1 0,1-1 0,0 1 0,1 0 0,-1-1 0,0 1 0,0 0 0,1 0 0,-1 0 0,1-1 0,0 1 0,-1 0 0,1 0 0,0 0 0,0 2 0,-1 11 0,1 0 0,0 0 0,4 19 0,-1-3 0,-4 799 0,-5-614 0,-4 273 0,10 999 0,17-1207 0,-18-196 0,-2-23 0,4-1 0,1 0 0,20 107 0,-17-140 0,-2 0 0,0 0 0,-3 50 0,1 22 0,1-91 0,-1-1 0,1 0 0,1 1 0,5 14 0,-4-15 0,-1 0 0,0 1 0,-1 0 0,3 14 0,3 35 0,1 32 0,-10-87 0,1 1 0,0 0 0,1-1 0,-1 1 0,1 0 0,-1-1 0,1 1 0,0-1 0,0 1 0,1-1 0,-1 0 0,1 1 0,-1-1 0,1 0 0,0 0 0,0 0 0,1 0 0,-1 0 0,1-1 0,-1 1 0,4 2 0,3 0 0,0-1 0,0 1 0,0-1 0,0-1 0,1 0 0,11 2 0,19 7 0,-8-2 0,1-3 0,0 0 0,0-2 0,0-2 0,1-1 0,38-2 0,-57 0 0,43 0 0,1-3 0,91-14 0,42-15 0,-137 16 0,-13 1 0,-39 14 0,0 0 0,0 0 0,0 0 0,0 0 0,-1-1 0,1 1 0,0-1 0,-1 0 0,1 0 0,-1 0 0,0 0 0,0 0 0,1 0 0,-2-1 0,1 1 0,0-1 0,0 0 0,-1 1 0,1-1 0,-1 0 0,0 0 0,0 0 0,0 0 0,0 0 0,-1 0 0,1 0 0,-1-4 0,2-12 0,-1-1 0,-1 1 0,-3-29 0,0 5 0,0-1700 0,5 891 0,-19 642 0,18-663 0,16 654 0,-1 24 0,-16 130-1365,-1 51-5461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40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1314 36 24575,'0'-1'0,"0"0"0,0-1 0,-1 1 0,1-1 0,-1 1 0,0 0 0,1 0 0,-1-1 0,0 1 0,0 0 0,1 0 0,-1 0 0,0 0 0,0 0 0,0 0 0,-1 0 0,1 0 0,0 0 0,0 0 0,0 1 0,-1-1 0,1 0 0,0 1 0,-1-1 0,1 1 0,0 0 0,-1-1 0,1 1 0,-2 0 0,-46-6 0,44 6 0,-511-2 0,255 4 0,250-2 0,0 1 0,0 0 0,-1 0 0,1 1 0,-19 6 0,26-7 0,0 1 0,0-1 0,0 1 0,0 0 0,1 0 0,-1 1 0,1-1 0,-1 1 0,1 0 0,0 0 0,0 0 0,0 0 0,1 0 0,-1 1 0,1-1 0,0 1 0,-4 7 0,-17 45 0,3 1 0,2 0 0,3 2 0,-10 70 0,-24 263 0,28-268 0,12-78 0,-6 68 0,-3 327 0,12-364 0,-21 98 0,15-109 0,2 1 0,-1 82 0,12-91 0,-14 102 0,3-96-1365,6-50-5461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06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 24575,'237'-3'0,"245"6"0,-480-3 0,-1 0 0,1 0 0,-1 0 0,1 0 0,0 0 0,-1 0 0,1 1 0,-1-1 0,1 0 0,-1 1 0,1 0 0,-1-1 0,1 1 0,-1 0 0,0-1 0,1 1 0,-1 0 0,2 1 0,-3-1 0,0 0 0,0 0 0,0-1 0,0 1 0,0 0 0,0 0 0,0-1 0,0 1 0,0 0 0,0 0 0,0-1 0,0 1 0,-1 0 0,1-1 0,0 1 0,0 0 0,-1-1 0,1 1 0,-1 0 0,1-1 0,0 1 0,-1 0 0,1-1 0,-1 1 0,0-1 0,0 1 0,-8 8 0,-1-1 0,0 0 0,-15 8 0,15-10 0,-30 22 0,1 2 0,-41 38 0,61-51-162,-1-2 1,-1 0-1,-1-1 0,-24 11 0,35-19-394,-4 2-6270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07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24575,'34'2'0,"1"1"0,36 9 0,32 3 0,280 3-1365,-359-18-5461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07.7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09.2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348 1 24575,'-12'1'0,"0"1"0,0 0 0,0 1 0,0 0 0,1 1 0,-1 0 0,1 1 0,0 0 0,0 1 0,-13 9 0,-3 3 0,0 2 0,-37 36 0,55-49-76,2 0 1,-1 1-1,1 0 0,0 1 0,1-1 0,0 1 0,0 0 0,1 1 1,0-1-1,1 1 0,0 0 0,0 1 0,1-1 0,0 0 1,1 1-1,0 0 0,0 18 0,2-15-6750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24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1 24575,'2'4'0,"1"1"0,-1 0 0,0 0 0,-1 0 0,1 1 0,-1-1 0,0 0 0,0 1 0,-1-1 0,0 0 0,0 1 0,0 6 0,0 4 0,18 536 0,-18-521 0,0-17 0,0-36 0,0 17 0,0 0 0,0 0 0,0 0 0,1 0 0,0 1 0,0-1 0,0 0 0,0 0 0,1 1 0,0-1 0,0 1 0,0 0 0,1 0 0,-1-1 0,1 1 0,0 1 0,0-1 0,0 0 0,1 1 0,4-4 0,-2 3 0,1 0 0,0 0 0,0 1 0,1 0 0,-1 0 0,1 1 0,-1 0 0,1 0 0,0 1 0,0 0 0,14 0 0,-5 0 0,-1 0 0,0 1 0,0 0 0,30 5 0,-43-4 0,1 0 0,0 0 0,-1 0 0,1 0 0,-1 0 0,1 1 0,-1 0 0,0 0 0,1 0 0,-1 0 0,0 0 0,-1 0 0,1 1 0,0 0 0,0-1 0,-1 1 0,0 0 0,0 0 0,0 0 0,0 1 0,3 5 0,1 10 0,0 1 0,-1 0 0,-1 1 0,0-1 0,-2 1 0,-1 0 0,0-1 0,-2 1 0,0 0 0,-6 29 0,4-42 0,0 1 0,-1-1 0,0 0 0,0 0 0,-1 0 0,0-1 0,-1 1 0,1-1 0,-1-1 0,-1 1 0,1-1 0,-1 0 0,0 0 0,-1-1 0,1 0 0,-1 0 0,0-1 0,0 0 0,-10 3 0,-12 5 0,0-1 0,-1-2 0,0-2 0,-35 5 0,53-10 0,1 1 0,0-1 0,0 0 0,0-1 0,-1-1 0,1 0 0,0 0 0,0-1 0,-19-4 0,29 3-28,0 0-1,0 0 1,0 0-1,1 0 1,-1 0 0,0 0-1,1 0 1,0-1-1,-1 1 1,1 0-1,0-1 1,0 1-1,1-1 1,-1 1 0,0-1-1,1 1 1,-1-1-1,1 0 1,0 1-1,0-1 1,0 0-1,0 1 1,2-5 0,-2 0-655,0-21-6143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25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24575,'19'1'0,"1"1"0,28 6 0,8 2 0,131 3 0,191-12 0,-170-3 0,-205 2-95,-1-1 28,0 1 0,0 0 1,-1 0-1,1 0 0,0 0 0,0 0 0,-1 1 0,1-1 1,0 1-1,0-1 0,-1 1 0,1-1 0,0 1 0,-1 0 0,1 0 1,-1 0-1,1 0 0,1 1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25.4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304 368 24575,'2'0'0,"0"-1"0,1 0 0,-1 0 0,0 0 0,0 0 0,0 0 0,1 0 0,-1 0 0,0-1 0,-1 1 0,1-1 0,0 0 0,0 1 0,-1-1 0,1 0 0,-1 0 0,1 0 0,1-3 0,23-42 0,-24 43 0,4-13 0,-2 0 0,0 0 0,-1 0 0,0 0 0,-2-1 0,0 1 0,0-1 0,-2 1 0,0-1 0,-7-28 0,8 43 0,-1 0 0,0 0 0,0 0 0,0 0 0,-1 0 0,1 1 0,-1-1 0,1 0 0,-1 1 0,0-1 0,0 1 0,0-1 0,0 1 0,-1 0 0,1 0 0,-1 0 0,-3-2 0,0 1 0,1 0 0,-2 0 0,1 1 0,0 0 0,0 0 0,-1 1 0,-12-2 0,4 2 0,0 0 0,0 1 0,1 1 0,-1 1 0,0 0 0,-26 7 0,33-6 0,0 0 0,0 0 0,1 1 0,0 0 0,-1 0 0,1 1 0,1-1 0,-1 2 0,1-1 0,0 1 0,0 0 0,-8 11 0,7-7 0,0 1 0,2-1 0,-1 2 0,1-1 0,1 0 0,0 1 0,-4 21 0,2 8 0,2 1 0,2 0 0,6 81 0,-4-113 0,1 3 0,1 1 0,0-1 0,1 0 0,0 0 0,1 0 0,0 0 0,1-1 0,0 1 0,1-1 0,1-1 0,14 21 0,-16-25 0,1-1 0,-1 0 0,1 0 0,0-1 0,1 0 0,0 0 0,-1 0 0,1-1 0,1 0 0,-1 0 0,1 0 0,-1-1 0,1-1 0,0 1 0,0-1 0,0-1 0,0 1 0,1-1 0,-1-1 0,11 0 0,0-1 8,-1-2 0,1 0 0,0-1 0,-1-1 0,0-1 0,0 0 0,-1-1 0,1-1 0,-2-1 0,1 0 0,-1-2 0,0 0 0,-1 0 0,19-20 0,-21 19-101,-1-1 0,-1 0 1,0-1-1,0 0 0,-2-1 0,0 0 0,0-1 0,-1 1 1,-1-2-1,-1 1 0,-1-1 0,0 0 0,-1 0 1,0 0-1,1-28 0,-5 18-6733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26.6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160 0 24575,'-3'0'0,"1"1"0,-1-1 0,1 1 0,-1 0 0,1 0 0,0 0 0,0 0 0,-1 0 0,1 0 0,0 0 0,0 1 0,0-1 0,0 1 0,1 0 0,-1-1 0,0 1 0,1 0 0,-1 0 0,1 0 0,-1 0 0,1 0 0,0 1 0,-2 3 0,-20 63 0,18-51 0,-51 247 0,43-191 0,7-51 0,4-17 0,1 1 0,-1-1 0,1 0 0,0 1 0,0-1 0,1 1 0,0 8 0,0-14 0,1 0 0,0 0 0,-1-1 0,1 1 0,0 0 0,0 0 0,-1-1 0,1 1 0,0-1 0,0 1 0,0 0 0,0-1 0,0 0 0,0 1 0,0-1 0,0 0 0,0 1 0,0-1 0,0 0 0,0 0 0,1 0 0,-1 0 0,0 0 0,0 0 0,0 0 0,0 0 0,1-1 0,35-5 0,-34 5 0,24-5 0,65-13 0,-84 18 0,1 0 0,0 1 0,-1 0 0,1 0 0,-1 1 0,1 0 0,0 0 0,9 4 0,-15-4 0,-1 0 0,1 1 0,-1-1 0,0 1 0,0-1 0,1 1 0,-1 0 0,-1 0 0,1 0 0,0 0 0,0 1 0,-1-1 0,1 0 0,-1 1 0,0-1 0,1 1 0,-1-1 0,-1 1 0,1 0 0,0-1 0,0 1 0,-1 0 0,0 0 0,1 3 0,0 11 0,-1 1 0,-3 31 0,1-18 0,2-2 0,1-14 0,-1-1 0,-1 1 0,0 0 0,-1-1 0,-6 23 0,7-34 0,-1 1 0,0 0 0,1 0 0,-1-1 0,-1 1 0,1-1 0,0 0 0,-1 1 0,0-1 0,0 0 0,0-1 0,0 1 0,0-1 0,0 1 0,-1-1 0,1 0 0,-1 0 0,0 0 0,0-1 0,1 1 0,-1-1 0,0 0 0,0 0 0,-6 1 0,-9 1 0,1-1 0,0-1 0,-1 0 0,1-1 0,0-2 0,-35-5 0,38 0-1365,5 0-5461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44.7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24575,'0'1'0,"1"0"0,-1 0 0,1 0 0,-1-1 0,1 1 0,0 0 0,-1 0 0,1-1 0,0 1 0,-1 0 0,1-1 0,0 1 0,0-1 0,0 1 0,0-1 0,0 1 0,0-1 0,0 1 0,0-1 0,0 0 0,-1 0 0,1 0 0,0 1 0,1-1 0,-1 0 0,2 0 0,34 2 0,-31-2 0,44 1 0,21 1 0,116 18 0,-42 0 0,246 3 0,-364-23 0,1 0 0,-1-3 0,0 0 0,1-1 0,38-12 0,-48 12 0,-1 1 0,2 1 0,-1 0 0,0 2 0,19 1 0,-13 0 0,-1-1 0,28-4 0,166-36-1365,-196 37-5461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26.9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24575,'1'-1'0,"-1"0"0,1 0 0,-1 0 0,1 0 0,-1 0 0,1 1 0,0-1 0,-1 0 0,1 0 0,0 1 0,0-1 0,-1 1 0,1-1 0,0 1 0,0-1 0,0 1 0,0-1 0,0 1 0,0 0 0,0-1 0,0 1 0,0 0 0,0 0 0,0 0 0,0-1 0,0 1 0,1 1 0,36-4 0,-32 3 0,150-9 0,-66 2 0,140 7 0,-223 1-151,0 1-1,0-1 0,0 1 0,-1 1 1,1-1-1,-1 1 0,1 1 1,9 5-1,-4-1-6674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27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0 389 24575,'0'1'0,"1"0"0,-1 0 0,0-1 0,1 1 0,-1 0 0,0 0 0,1-1 0,-1 1 0,1 0 0,-1-1 0,1 1 0,0 0 0,-1-1 0,1 1 0,0-1 0,-1 1 0,1-1 0,0 0 0,0 1 0,-1-1 0,1 1 0,0-1 0,0 0 0,0 0 0,-1 0 0,1 1 0,0-1 0,0 0 0,0 0 0,0 0 0,-1 0 0,1 0 0,0-1 0,0 1 0,1 0 0,30-7 0,-27 3 0,0 0 0,-1-1 0,0 1 0,0-1 0,0 0 0,0 0 0,-1 0 0,1-1 0,-2 1 0,1-1 0,0 0 0,2-11 0,2-6 0,-1 0 0,3-24 0,7-102 0,-15 148 0,-1-1 0,1 1 0,-1-1 0,0 1 0,1-1 0,-1 1 0,0-1 0,0 1 0,0-1 0,0 1 0,-1-1 0,1 1 0,0-1 0,-1 1 0,1-1 0,-1 1 0,1-1 0,-1 1 0,0 0 0,1-1 0,-1 1 0,0 0 0,0 0 0,0-1 0,0 1 0,0 0 0,0 0 0,0 0 0,-1 0 0,1 0 0,0 1 0,-3-2 0,2 2 0,-1 0 0,1 0 0,-1 0 0,0 0 0,1 1 0,-1-1 0,1 1 0,-1 0 0,1-1 0,0 1 0,-1 0 0,1 1 0,0-1 0,0 0 0,-1 1 0,1-1 0,0 1 0,0 0 0,-1 2 0,-4 3 0,1 0 0,0 0 0,0 1 0,1-1 0,0 1 0,1 1 0,0-1 0,0 1 0,1 0 0,0-1 0,0 1 0,1 1 0,-2 16 0,0 11 0,2 0 0,4 44 0,-1-33 0,-1-18 0,-1-12 0,2 1 0,-1-1 0,2 0 0,0-1 0,6 20 0,-7-33 0,0 0 0,1 1 0,0-1 0,0-1 0,0 1 0,0 0 0,0 0 0,1-1 0,0 1 0,0-1 0,0 0 0,0 0 0,0 0 0,0 0 0,1-1 0,0 1 0,-1-1 0,1 0 0,0 0 0,0 0 0,0 0 0,0-1 0,0 0 0,1 0 0,-1 0 0,6 0 0,0 1 0,0-2 0,0 1 0,0-1 0,0-1 0,-1 0 0,1 0 0,0-1 0,0 0 0,-1-1 0,0 0 0,1 0 0,-1-1 0,13-8 0,-11 5 0,0-1 0,-1 0 0,0-1 0,0 0 0,-1-1 0,0 0 0,-1 0 0,0-1 0,7-12 0,-1-1 0,-2-1 0,-2 0 0,0 0 0,-1-1 0,-2 0 0,0-1 0,-2 0 0,-1 0 0,1-32 0,-3 3 0,-6-59 0,4 114-54,0 0-1,0 0 0,0 0 1,0 1-1,-1-1 1,1 0-1,0 0 0,0 0 1,-1 0-1,1 0 1,0 0-1,-1 1 0,1-1 1,-1 0-1,1 0 0,-1 0 1,0 1-1,1-1 1,-1 0-1,0 1 0,1-1 1,-1 1-1,0-1 1,-1 0-1,-9-2-6771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27.8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24575,'14'2'0,"-1"0"0,1 0 0,-1 1 0,0 1 0,0 0 0,-1 1 0,1 0 0,-1 1 0,0 1 0,0 0 0,-1 0 0,0 1 0,-1 0 0,1 1 0,14 17 0,-21-20-49,0 1-1,-1 0 0,0 0 1,0 0-1,-1 1 1,1-1-1,-2 1 1,1-1-1,-1 1 0,0-1 1,0 1-1,-1 0 1,0-1-1,-3 15 0,3-10-571,-1 6-6205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28.2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1 292 24575,'0'-3'0,"0"-3"0,2-4 0,5-3 0,0-2 0,2-1 0,3-1 0,-2 0 0,2-1 0,0-1 0,2-2 0,-2-2 0,0 0 0,0-2 0,-1 0 0,0 3 0,-2 3-8191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30.2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24 24575,'3'-2'0,"-1"0"0,1 1 0,0-1 0,0 0 0,0 1 0,0 0 0,0 0 0,0 0 0,0 0 0,0 0 0,0 1 0,6-1 0,45 0 0,-35 1 0,24-2 0,-29 0 0,0 1 0,0 0 0,-1 1 0,1 0 0,0 1 0,0 1 0,0 1 0,-1-1 0,14 6 0,-23-5 0,-1 0 0,1-1 0,-1 2 0,0-1 0,0 0 0,0 0 0,-1 1 0,1 0 0,-1-1 0,0 1 0,0 0 0,0 0 0,-1 0 0,1 1 0,-1-1 0,0 0 0,0 0 0,0 1 0,-1-1 0,0 0 0,0 1 0,0-1 0,0 1 0,-1 4 0,-1 6 0,1 0 0,-2 0 0,0-1 0,-1 1 0,0-1 0,-7 14 0,3-12 0,-1 0 0,-1-1 0,0 0 0,0 0 0,-2-1 0,0-1 0,0 0 0,-1 0 0,-1-1 0,-30 20 0,14-14 0,-2-1 0,0-1 0,0-2 0,-56 16 0,61-20 0,24-5 0,19-3 0,-1-1-1365,1-2-5461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30.8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24575,'0'1'0,"0"0"0,1 0 0,-1 0 0,1 0 0,-1 0 0,1 0 0,0 0 0,-1-1 0,1 1 0,0 0 0,0 0 0,-1-1 0,1 1 0,0 0 0,0-1 0,0 1 0,0-1 0,0 1 0,0-1 0,0 1 0,0-1 0,0 0 0,1 1 0,28 6 0,-27-6 0,50 6 0,1-2 0,0-3 0,71-5 0,-14 0 0,-74 2-86,-18 0-170,0 1 0,0 1 1,0 0-1,23 5 0,-29-2-6570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31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107 0 24575,'1'92'0,"-3"98"0,-6-151 0,2-14 0,7-21 0,3-9 0,-1 2 0,0 0 0,0 0 0,0 0 0,0 1 0,0-1 0,1 1 0,-1 0 0,1 0 0,-1 0 0,1 0 0,0 1 0,0-1 0,0 1 0,0 0 0,0 0 0,0 0 0,0 1 0,0 0 0,0-1 0,8 2 0,-9-1 0,1 0 0,-1 0 0,0 0 0,0 1 0,0-1 0,0 1 0,0 0 0,0 0 0,0 0 0,0 0 0,0 1 0,0-1 0,0 1 0,-1 0 0,1-1 0,-1 1 0,1 0 0,-1 1 0,0-1 0,0 0 0,0 1 0,0-1 0,0 1 0,0 0 0,-1-1 0,1 1 0,0 4 0,0-1 0,0 0 0,-1 1 0,0-1 0,0 1 0,0-1 0,-1 1 0,0 0 0,-1-1 0,1 1 0,-1-1 0,-1 1 0,-2 8 0,3-12 0,-1 0 0,0 0 0,0 0 0,0 0 0,0 0 0,0-1 0,0 1 0,-1-1 0,0 0 0,1 0 0,-1 0 0,0 0 0,0 0 0,0 0 0,0-1 0,0 1 0,0-1 0,0 0 0,-1 0 0,1 0 0,0 0 0,-1-1 0,1 0 0,-7 1 0,-7 0 30,1 0 0,0-1 0,-29-4 0,40 3-113,0 0 1,1 0-1,-1-1 1,0 1-1,1-1 1,0 0-1,-1 0 1,1-1-1,0 1 1,0-1-1,0 0 1,1 0-1,-1 0 1,1-1-1,0 1 1,-1-1-1,-1-4 1,-4-6-6744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32.3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 24575,'1'0'0,"-1"-1"0,0 0 0,0 1 0,1-1 0,-1 0 0,0 1 0,1-1 0,-1 0 0,1 1 0,-1-1 0,1 1 0,-1-1 0,1 1 0,-1-1 0,1 1 0,-1-1 0,1 1 0,0 0 0,-1-1 0,1 1 0,0 0 0,-1-1 0,1 1 0,0 0 0,0 0 0,-1 0 0,1 0 0,0 0 0,0-1 0,-1 1 0,1 1 0,0-1 0,1 0 0,30 2 0,-27-1 0,163 28 0,22 3 0,-141-23-1365,-36-7-5461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32.6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72 251 24575,'5'1'0,"1"-1"0,0-1 0,0 1 0,0-1 0,0 0 0,0 0 0,0 0 0,0-1 0,-1 0 0,1 0 0,-1 0 0,7-5 0,-8 4 0,-1 0 0,0 0 0,0 0 0,-1-1 0,1 1 0,-1-1 0,0 0 0,0 1 0,0-1 0,0 0 0,0 0 0,-1 0 0,0-1 0,0 1 0,0 0 0,-1 0 0,1-9 0,3-14 0,-2 17 0,-1-1 0,0 0 0,-1 1 0,0-1 0,-1-13 0,0 22 0,1-1 0,-1 1 0,1 0 0,-1-1 0,0 1 0,0 0 0,0 0 0,0 0 0,0 0 0,-1 0 0,1 0 0,-1 0 0,1 0 0,-1 0 0,0 1 0,0-1 0,1 0 0,-1 1 0,0 0 0,0-1 0,-1 1 0,1 0 0,0 0 0,0 0 0,0 1 0,-1-1 0,1 0 0,-4 1 0,1-2 0,0 1 0,-1 0 0,1 1 0,-1-1 0,1 1 0,-1 0 0,1 1 0,-1-1 0,1 1 0,0 0 0,-1 0 0,1 1 0,0 0 0,0-1 0,0 2 0,0-1 0,-6 5 0,7-4 0,0 1 0,0 0 0,1 0 0,0 0 0,0 1 0,0-1 0,0 1 0,1-1 0,0 1 0,0 0 0,0 0 0,0 0 0,1 0 0,0 0 0,0 1 0,0-1 0,1 0 0,0 6 0,-1 0 0,-1 22 0,1-1 0,5 43 0,-4-68 0,1 0 0,0 0 0,1 0 0,-1 0 0,1 0 0,1-1 0,-1 1 0,1 0 0,0-1 0,1 0 0,0 0 0,0 0 0,0 0 0,0 0 0,1-1 0,9 8 0,-8-9 0,-1-1 0,1 0 0,0-1 0,0 1 0,0-1 0,0 0 0,0 0 0,0-1 0,1 0 0,-1 0 0,1-1 0,-1 1 0,0-2 0,1 1 0,-1 0 0,1-1 0,11-4 0,-4 2 0,0-2 0,-1 0 0,0-1 0,0 0 0,-1-1 0,24-16 0,-28 17-97,0-1-1,0 0 1,-1 0-1,0 0 1,0-1-1,0 0 1,-1-1-1,-1 0 1,1 1-1,-1-2 1,-1 1-1,0-1 0,5-15 1,-4 7-6729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33.2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140 263 24575,'1'-69'0,"-3"-78"0,2 145 0,0 0 0,0 0 0,0 1 0,0-1 0,-1 0 0,1 0 0,0 0 0,-1 0 0,0 0 0,1 1 0,-1-1 0,0 0 0,0 1 0,0-1 0,0 1 0,0-1 0,0 1 0,-1-1 0,1 1 0,0 0 0,-1-1 0,1 1 0,-1 0 0,1 0 0,-1 0 0,0 0 0,0 0 0,1 1 0,-1-1 0,0 0 0,0 1 0,0-1 0,1 1 0,-1 0 0,0 0 0,0 0 0,-3 0 0,2 0 0,0 1 0,-1-1 0,1 1 0,0 0 0,0 1 0,0-1 0,0 0 0,0 1 0,0-1 0,0 1 0,0 0 0,0 0 0,1 0 0,-1 1 0,1-1 0,0 0 0,0 1 0,0 0 0,0-1 0,-3 6 0,-1 5 0,1 0 0,0 0 0,1 0 0,1 1 0,0-1 0,1 1 0,0 0 0,1 0 0,0-1 0,1 1 0,1 0 0,4 25 0,-3-31 0,0 0 0,0 0 0,0 1 0,1-1 0,0-1 0,1 1 0,0 0 0,0-1 0,0 0 0,1 0 0,0 0 0,1-1 0,-1 1 0,1-1 0,1-1 0,-1 1 0,1-1 0,0 0 0,0 0 0,0-1 0,15 6 0,-3-4 0,0-1 0,0-1 0,0-1 0,0 0 0,1-2 0,-1 0 0,1-1 0,-1-1 0,21-4 0,-36 4 0,-1-1 0,1 1 0,-1-1 0,0 0 0,1 0 0,-1 0 0,0 0 0,0 0 0,0-1 0,-1 0 0,1 1 0,-1-1 0,1 0 0,-1 0 0,0 0 0,0 0 0,0-1 0,0 1 0,-1-1 0,0 1 0,1-1 0,-1 1 0,0-1 0,-1 0 0,1-6 0,2-10 0,-1 1 0,0-1 0,-3-30 0,-1 35-195,0 1 0,-1 0 0,0 0 0,-1 0 0,-1 1 0,-9-21 0,1 8-6631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52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467 180 24575,'0'-13'0,"0"1"0,-1 0 0,0 0 0,0 0 0,-2 0 0,-6-22 0,7 30 0,0 1 0,0-1 0,0 0 0,0 1 0,-1 0 0,1-1 0,-1 1 0,0 0 0,0 0 0,0 1 0,-1-1 0,1 1 0,-1-1 0,1 1 0,-1 0 0,0 0 0,1 1 0,-1-1 0,0 1 0,0 0 0,0 0 0,-1 0 0,-6 0 0,-4-1 0,-1 1 0,0 1 0,1 1 0,-1 0 0,1 1 0,-1 0 0,1 1 0,0 1 0,0 1 0,0 0 0,1 1 0,0 0 0,0 1 0,0 1 0,-13 9 0,18-10 0,-1 0 0,2 1 0,-1 0 0,1 1 0,0 0 0,1 0 0,0 0 0,0 1 0,1 0 0,0 0 0,1 1 0,0-1 0,1 1 0,0 0 0,1 1 0,0-1 0,1 1 0,0-1 0,0 1 0,1 17 0,2-20 0,-2 12 0,2 0 0,1 1 0,7 30 0,-7-45 0,0 0 0,1 0 0,0 0 0,0 0 0,1 0 0,-1-1 0,2 0 0,-1 1 0,1-2 0,0 1 0,0 0 0,0-1 0,9 7 0,0-3 0,-1 0 0,2-1 0,-1 0 0,1-1 0,0 0 0,1-2 0,0 0 0,0 0 0,22 2 0,13 0 0,87 0 0,-135-7 0,0 0 0,0 0 0,0-1 0,0 1 0,0-1 0,1 0 0,-1 0 0,0 0 0,-1 0 0,1 0 0,0-1 0,0 1 0,0-1 0,-1 0 0,1 0 0,-1 0 0,1 0 0,-1 0 0,0 0 0,0-1 0,0 1 0,0-1 0,0 0 0,-1 1 0,1-1 0,-1 0 0,0 0 0,0 0 0,0 0 0,0 0 0,1-6 0,1-10 0,0 0 0,-1 0 0,-2-1 0,-1-23 0,1 14 0,-1 4 17,-1 0 1,-1 1-1,-1 0 0,-2 0 0,-12-37 0,-54-111-1029,62 150 556,1 3-6370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38.3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24575,'17'1'0,"-1"2"0,1 0 0,0 0 0,-1 2 0,1 0 0,16 8 0,31 10 0,-56-21 0,-1 0 0,1 1 0,-1 0 0,1 0 0,-1 0 0,0 1 0,0 1 0,8 5 0,-13-8 0,0 1 0,0-1 0,0 0 0,0 1 0,0-1 0,-1 1 0,1-1 0,-1 1 0,1 0 0,-1 0 0,0 0 0,0 0 0,0 0 0,-1 0 0,1 0 0,-1 0 0,0 0 0,1 0 0,-1 0 0,-1 0 0,1 0 0,0 0 0,-2 5 0,-2 8-1365,1-1-5461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9:39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9:39.5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24575,'2'3'0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06.9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04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1293 201 24575,'0'-8'0,"0"0"0,-1 0 0,0 1 0,0-1 0,0 0 0,-1 0 0,-1 0 0,1 1 0,-8-15 0,8 18 0,-1 0 0,0 0 0,0 0 0,-1 0 0,1 1 0,-1-1 0,1 1 0,-1 0 0,0 0 0,0 1 0,-1-1 0,1 1 0,0 0 0,-1 0 0,0 0 0,1 0 0,-9-1 0,-16-1 0,1 1 0,-1 2 0,1 1 0,-33 3 0,-17 0 0,-12-4 0,-148-23 0,187 15 0,25 4 0,-1 1 0,0 0 0,-39 2 0,53 5 0,-1 1 0,1 0 0,0 1 0,0 1 0,1 0 0,0 0 0,0 1 0,0 1 0,-15 13 0,-8 3 0,12-9 0,-8 3 0,1 2 0,1 2 0,1 0 0,-35 36 0,59-52 0,0 0 0,0 0 0,0 0 0,1 1 0,0-1 0,0 1 0,1 0 0,-1 0 0,2 0 0,-1 0 0,1 0 0,-1 9 0,1 12 0,4 53 0,0-20 0,-5 18 0,0-49 0,1 0 0,1 0 0,2 0 0,9 48 0,-6-64 0,0-1 0,1 0 0,0 0 0,1 0 0,1 0 0,0-1 0,0-1 0,1 1 0,1-1 0,0-1 0,0 0 0,1 0 0,14 8 0,-8-5 0,1-2 0,0 0 0,1 0 0,0-2 0,0-1 0,1 0 0,0-1 0,28 5 0,-39-10 0,43 8 0,1-2 0,91 1 0,-128-9 0,0-1 0,1-1 0,-1 0 0,0-2 0,0 0 0,0 0 0,-1-2 0,1 1 0,-1-2 0,-1 0 0,1-1 0,-1-1 0,14-10 0,-6-1 0,0 0 0,-1-1 0,-1-1 0,-1-1 0,27-43 0,65-139 0,-32 53 0,-74 141 0,0 0 0,0-1 0,-1 1 0,-1-1 0,0 0 0,-1 0 0,0 0 0,0-15 0,-1 5 0,-1 0 0,-1 0 0,-7-38 0,5 49 0,0 0 0,-1 0 0,-1 1 0,1 0 0,-1 0 0,-1 0 0,0 0 0,-1 1 0,1 0 0,-2 0 0,-8-8 0,0 2 0,0 1 0,0 0 0,-2 1 0,-35-19 0,46 28-97,-1 1-1,1 1 1,0-1-1,-1 1 1,0 1-1,1 0 1,-1 0-1,0 0 1,0 1-1,0 0 1,0 0-1,1 1 0,-13 2 1,6 1-6729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07.3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07.7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9:38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9:38.8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9:25.3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52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54 24575,'3'-2'0,"-1"0"0,0 1 0,1-1 0,0 1 0,-1-1 0,1 1 0,0 0 0,-1 0 0,1 0 0,0 1 0,0-1 0,0 1 0,0 0 0,4-1 0,1 0 0,83-14 0,148-5 0,96 19 0,-186 2 0,193 1-1365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9:26.3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365 123 24575,'-6'2'0,"0"0"0,0 0 0,0 0 0,0 1 0,1-1 0,-1 1 0,1 1 0,-1-1 0,1 1 0,-8 7 0,-10 7 0,13-12 0,-8 6 0,-1-1 0,-28 12 0,43-21 0,-1 0 0,0 0 0,0-1 0,0 1 0,-1-1 0,1 0 0,0-1 0,0 1 0,0-1 0,-1 0 0,1-1 0,0 1 0,0-1 0,-1 0 0,-7-3 0,9 2 0,1-1 0,0 0 0,0 0 0,0-1 0,0 1 0,1-1 0,-1 1 0,1-1 0,0 0 0,0 0 0,0 0 0,0 0 0,1 0 0,-2-8 0,-16-30 0,16 37 0,-1-1 0,0 1 0,1-1 0,0 0 0,1-1 0,-1 1 0,1 0 0,0-1 0,1 1 0,-2-12 0,3 16 0,0 0 0,0 0 0,0 0 0,0 0 0,0 0 0,0 1 0,1-1 0,-1 0 0,1 0 0,-1 0 0,1 0 0,0 0 0,0 1 0,0-1 0,0 0 0,0 1 0,0-1 0,0 0 0,1 1 0,-1-1 0,0 1 0,1 0 0,-1 0 0,1-1 0,0 1 0,-1 0 0,1 0 0,0 1 0,0-1 0,-1 0 0,1 0 0,0 1 0,0-1 0,0 1 0,0 0 0,0-1 0,0 1 0,4 0 0,0 0 0,11-2 0,1 1 0,-1 1 0,0 0 0,1 1 0,-1 1 0,0 1 0,17 4 0,-28-3 0,-1-1 0,0 1 0,1 0 0,-2 0 0,1 0 0,0 1 0,-1 0 0,0 0 0,0 0 0,0 0 0,-1 0 0,5 11 0,-3-7 0,-1 0 0,0 0 0,-1 1 0,0-1 0,-1 1 0,0 0 0,2 14 0,-4-20 0,0-1 0,0 1 0,0 0 0,0 0 0,-1 0 0,1 0 0,-1 0 0,0 0 0,0-1 0,-1 1 0,1 0 0,-1-1 0,0 1 0,0-1 0,0 0 0,0 1 0,0-1 0,-1 0 0,1 0 0,-6 4 0,1-3 0,0 1 0,0-1 0,-1-1 0,1 0 0,-1 0 0,0 0 0,1-1 0,-1 0 0,-9 1 0,12-2 0,1 0 0,0 0 0,0-1 0,0 0 0,-1 1 0,1-1 0,0-1 0,0 1 0,0-1 0,-1 1 0,1-1 0,0 0 0,0-1 0,0 1 0,0-1 0,-4-2 0,5 2 0,1-1 0,0 1 0,-1-1 0,1 0 0,0 0 0,0 0 0,1 0 0,-1 0 0,0 0 0,1 0 0,0-1 0,0 1 0,0 0 0,0-1 0,1 1 0,-1-1 0,1 1 0,0-1 0,0-6 0,0-23-1365,1 19-5461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11.1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237 137 24575,'0'-2'0,"-1"0"0,0 1 0,1 0 0,-1-1 0,0 1 0,0-1 0,0 1 0,0 0 0,0-1 0,0 1 0,0 0 0,0 0 0,-1 0 0,1 0 0,0 0 0,-1 0 0,1 1 0,-1-1 0,1 0 0,-1 1 0,1-1 0,-1 1 0,1-1 0,-1 1 0,-3-1 0,-42-6 0,27 6 0,8-1 0,-1 1 0,0 1 0,0 0 0,0 0 0,0 2 0,-21 4 0,32-5 0,0 0 0,0 0 0,1 0 0,-1 1 0,1-1 0,-1 1 0,1-1 0,0 1 0,-1-1 0,1 1 0,0 0 0,0 0 0,0-1 0,1 1 0,-1 0 0,0 0 0,1 0 0,-1 0 0,1 0 0,-1 0 0,1 0 0,0 0 0,0 3 0,2 58 0,0-40 0,-2-19 0,0 0 0,1 1 0,-1-1 0,1 0 0,0 0 0,0 0 0,1 1 0,-1-1 0,1 0 0,0 0 0,0-1 0,0 1 0,1 0 0,-1-1 0,1 1 0,0-1 0,0 0 0,0 0 0,0 0 0,0 0 0,1-1 0,4 4 0,1-2 0,-1 0 0,1-1 0,0 1 0,0-2 0,0 1 0,1-1 0,-1-1 0,1 0 0,12 0 0,-20-1 0,0 0 0,0-1 0,0 1 0,0-1 0,0 1 0,0-1 0,0 0 0,0 0 0,0 0 0,0 0 0,0 0 0,0 0 0,0-1 0,-1 1 0,1-1 0,-1 1 0,1-1 0,-1 1 0,1-1 0,-1 0 0,0 0 0,0 0 0,0 0 0,0 0 0,0 0 0,0 0 0,-1 0 0,1 0 0,-1 0 0,1 0 0,-1 0 0,0 0 0,0-4 0,2-10 0,-1-1 0,-1 1 0,-2-21 0,1 32 0,-1-11 20,0 0 0,-1 0 0,-1 0 0,-1 1 0,-7-19 0,9 27-119,0 1 0,0 0 0,0 0 0,0 0 0,-1 0 0,0 0 0,0 1 0,-1 0 0,0 0 0,0 0 0,0 0 0,0 1 0,-1 0 0,-11-7 0,5 6-6727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11.9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0 24575,'-2'1'0,"0"-1"0,1 1 0,-1-1 0,0 1 0,0 0 0,0 0 0,1 0 0,-1 0 0,0 0 0,1 0 0,-1 1 0,1-1 0,-1 0 0,1 1 0,0-1 0,-1 1 0,1 0 0,0-1 0,0 1 0,0 0 0,0 0 0,1-1 0,-1 1 0,0 3 0,-12 48 0,13-52 0,-3 15 0,2 0 0,0 0 0,1 1 0,3 25 0,-2-39 0,-1 1 0,1-1 0,0 1 0,0-1 0,0 0 0,1 1 0,-1-1 0,1 0 0,0 0 0,0 0 0,0 0 0,0 0 0,0 0 0,1-1 0,-1 1 0,1-1 0,0 0 0,-1 0 0,1 1 0,0-2 0,1 1 0,-1 0 0,0-1 0,0 1 0,1-1 0,5 1 0,10 3-170,-1-1-1,1-1 0,0 0 1,1-2-1,-1 0 0,0-1 1,32-5-1,-37 2-6655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8:12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24575,'0'2'0,"3"2"0,3-1 0,2 3 0,1 0 0,2-1 0,3-2 0,1 0 0,3-2 0,3 0 0,-1-1 0,0 0 0,-1-1 0,-1 1 0,-1 0 0,-3 2 0,-1 2 0,-3-1-8191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10.6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745 33 24575,'-1'-1'0,"1"-1"0,-1 1 0,0-1 0,0 1 0,0-1 0,1 1 0,-1 0 0,-1-1 0,1 1 0,0 0 0,0 0 0,0 0 0,-1 0 0,1 0 0,0 0 0,-1 0 0,1 0 0,-1 1 0,1-1 0,-1 0 0,1 1 0,-1-1 0,0 1 0,1 0 0,-1-1 0,-1 1 0,-46-7 0,-314 8 0,346 0 0,0 0 0,1 1 0,-1 1 0,1 1 0,0 0 0,0 1 0,-31 14 0,40-15 0,0 0 0,0 1 0,0-1 0,1 1 0,0 1 0,0-1 0,0 1 0,0 0 0,1 0 0,0 1 0,0 0 0,1 0 0,0 0 0,0 0 0,1 0 0,0 1 0,0 0 0,-2 8 0,-6 27 0,2 0 0,2 0 0,2 1 0,2-1 0,1 1 0,8 70 0,-5-107 0,1 0 0,0 0 0,0 0 0,0 0 0,1 0 0,0 0 0,1 0 0,-1-1 0,1 0 0,1 0 0,-1 0 0,1 0 0,0-1 0,0 1 0,1-1 0,0-1 0,-1 1 0,1-1 0,1 0 0,-1 0 0,1-1 0,0 0 0,-1 0 0,1 0 0,0-1 0,14 3 0,14 1 0,1-1 0,0-2 0,0-1 0,46-4 0,-34 1 0,42 2 0,80-3 0,-167 2 0,0-1 0,0 0 0,0 1 0,0-1 0,0 0 0,0-1 0,0 1 0,0 0 0,-1-1 0,1 0 0,-1 1 0,1-1 0,-1 0 0,1-1 0,-1 1 0,0 0 0,0-1 0,0 1 0,0-1 0,-1 1 0,1-1 0,-1 0 0,1 0 0,-1 0 0,0 1 0,0-1 0,0-1 0,-1 1 0,1-4 0,2-12 0,-1 0 0,-1 1 0,-3-37 0,0 23 0,3-72 0,-3-72 0,2 170 12,-1 0 0,0-1 0,0 1 0,0 0 0,-1 0 0,0 1 0,0-1 0,0 0 0,-7-10 0,7 13-95,0 0 1,-1 1-1,1-1 1,-1 0-1,1 1 1,-1 0-1,0-1 1,0 1-1,0 0 1,0 0-1,0 1 1,-1-1-1,1 1 1,0 0-1,-1-1 1,1 1-1,-7 0 1,-4-1-6744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11.8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12.2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12.6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12.9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53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53.2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 0 24575,'4'1'0,"-1"0"0,1-1 0,-1 2 0,0-1 0,1 0 0,-1 1 0,0 0 0,0-1 0,0 1 0,0 0 0,0 1 0,-1-1 0,1 0 0,0 1 0,-1 0 0,0-1 0,3 6 0,35 54 0,-39-59 0,13 24 0,-1 1 0,-2-1 0,-1 2 0,-1 0 0,-2 0 0,0 0 0,2 33 0,-9-53 4,0 0 0,-1 0 0,1 0-1,-2 0 1,1 0 0,-1 0 0,0-1 0,-1 1-1,0-1 1,-1 1 0,0-1 0,0 0 0,0 0-1,-1-1 1,0 1 0,-1-1 0,0 0 0,0-1-1,-11 10 1,-10 7-144,-2-2-1,-1-1 1,-51 27-1,29-18-738,35-19-5947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53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0 24575,'-3'0'0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9:56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947 316 24575,'-21'-23'0,"2"-1"0,-26-42 0,6 10 0,26 36 0,-1 2 0,-2 0 0,-27-26 0,36 38 0,1 1 0,-1 1 0,0-1 0,0 1 0,0 1 0,-1-1 0,1 1 0,-1 0 0,0 1 0,0 0 0,0 0 0,0 1 0,-16-1 0,-323 4 0,336-1 0,0 1 0,0 0 0,0 0 0,0 1 0,0 1 0,1 0 0,-1 0 0,1 1 0,0 0 0,-16 12 0,13-9 0,0 2 0,1 0 0,0 0 0,1 1 0,0 1 0,0 0 0,-9 14 0,15-16 0,1-1 0,-1 0 0,2 1 0,-1 0 0,1 0 0,1 0 0,0 0 0,0 1 0,0 12 0,1 17 0,4 43 0,0-10 0,-4-24 0,0-21 0,1 0 0,4 33 0,-2-52 0,-1 0 0,2 0 0,-1 0 0,1 0 0,0-1 0,1 0 0,0 1 0,0-1 0,1-1 0,10 14 0,-4-9 0,1 0 0,0-1 0,0-1 0,1 0 0,1 0 0,0-1 0,0-1 0,1-1 0,19 8 0,14 2 0,82 18 0,-114-32 0,1 0 0,0-1 0,0-1 0,0-1 0,0 0 0,0-1 0,0-1 0,28-6 0,-17 0 0,0-1 0,0-2 0,-1 0 0,29-18 0,-39 20 0,-6 3 0,0 1 0,0-2 0,-1 0 0,0 0 0,0-1 0,15-15 0,-15 12 0,-1-1 0,0 0 0,0 0 0,-2-1 0,0 0 0,0 0 0,-1 0 0,-1-1 0,8-28 0,-8 10 0,-1 0 0,-1 0 0,-2-49 0,-2 64 0,-1 0 0,-1 0 0,0 1 0,-1-1 0,-1 1 0,-1 0 0,-8-19 0,0 7 0,-2-1 0,-35-50 0,45 73 0,1-1 0,-1 1 0,-1 1 0,1-1 0,-1 1 0,0 0 0,0 0 0,0 1 0,-1 0 0,0 0 0,1 1 0,-13-3 0,-10-2 0,-1 1 0,-34-2 0,-4-2 0,56 10 0,-1-1 0,0 2 0,1 0 0,-1 0 0,0 1 0,1 1 0,-1 1 0,1-1 0,0 2 0,0 0 0,-18 8 0,12-3 0,1 0 0,1 1 0,-1 1 0,2 0 0,0 1 0,0 1 0,-16 17 0,19-12 0,0 0 0,2 1 0,0 0 0,1 1 0,1 0 0,0 0 0,-5 25 0,-4 4 0,11-25 0,1 1 0,2-1 0,0 1 0,1 0 0,2 1 0,1-1 0,3 30 0,-2 13 0,-1-63 0,1-1 0,-1 1 0,1-1 0,0 1 0,0-1 0,0 0 0,1 1 0,0-1 0,0 0 0,0 0 0,0 0 0,0 0 0,1-1 0,0 1 0,0-1 0,0 1 0,0-1 0,0 0 0,1 0 0,-1 0 0,1-1 0,0 1 0,0-1 0,0 0 0,5 2 0,11 5 0,2-2 0,-1 0 0,43 7 0,-32-7 0,9 2 0,-1-2 0,1-2 0,0-1 0,82-4 0,-114-1 0,0-1 0,-1 0 0,0-1 0,1 0 0,-1 0 0,0-1 0,0 0 0,-1 0 0,1-1 0,-1 0 0,0 0 0,-1 0 0,1-1 0,-1 0 0,0-1 0,0 1 0,-1-1 0,8-12 0,-3 2 0,0 0 0,-2 0 0,1-1 0,-2 0 0,-1 0 0,0-1 0,4-25 0,-5 1 0,-2 0 0,-6-80 0,1 28 0,2 78 0,0 0 0,-2 0 0,1 0 0,-2 0 0,0 1 0,-1-1 0,-10-24 0,11 35 0,0 0 0,0 0 0,-1 0 0,0 1 0,0-1 0,0 1 0,-1 0 0,1 0 0,-1 0 0,-1 1 0,1 0 0,0 0 0,-1 0 0,0 1 0,0-1 0,0 1 0,0 1 0,-1-1 0,1 1 0,-1 0 0,-10-1 0,-24-2 0,0 3 0,0 1 0,-66 6 0,103-4 0,1 0 0,-1 0 0,1 0 0,-1 0 0,1 1 0,0 0 0,-1-1 0,1 1 0,0 0 0,0 1 0,0-1 0,1 0 0,-1 1 0,1 0 0,-1-1 0,1 1 0,-3 5 0,-35 63 0,24-40 0,10-20 0,0 1 0,1 0 0,1 1 0,0-1 0,0 1 0,1 0 0,-1 23 0,1 5 0,5 47 0,-1-18 0,0-58 0,1 0 0,-1 0 0,2 0 0,0 0 0,0 0 0,1-1 0,1 1 0,0-1 0,0 0 0,1-1 0,1 1 0,-1-1 0,2 0 0,-1-1 0,1 0 0,1 0 0,0-1 0,0 0 0,0 0 0,1-1 0,0 0 0,1-1 0,0 0 0,0-1 0,0 0 0,0-1 0,1 0 0,-1-1 0,1 0 0,0 0 0,13 0 0,-5-3 0,0 0 0,0-1 0,20-3 0,-32 2 0,-1 0 0,1-1 0,-1 1 0,0-1 0,0 0 0,0-1 0,0 0 0,0 0 0,-1-1 0,11-8 0,-6 2 0,1 1 0,-1-2 0,-1 1 0,0-2 0,0 1 0,-1-1 0,-1-1 0,0 1 0,-1-1 0,-1-1 0,0 1 0,-1-1 0,0 0 0,-1-1 0,2-15 0,-2 3 0,2 0 0,-1 1 0,-1-1 0,-2 0 0,-1 0 0,-5-55 0,2 75 7,0 0 0,-1 0-1,0 0 1,0 1 0,-1-1-1,0 1 1,0 0-1,0 0 1,-1 0 0,0 0-1,-1 1 1,0 0 0,0 0-1,0 0 1,0 1 0,-1 0-1,-8-5 1,3 4-142,1 0 0,-1 0 0,0 1 0,0 1 0,0 0 0,-1 1 0,1 0 0,-1 1 0,0 1 0,-20-1 0,19 2-6691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01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24575,'0'14'0,"1"-1"0,0 1 0,0-1 0,2 0 0,0 1 0,0-1 0,1 0 0,1-1 0,0 1 0,0-1 0,1 0 0,1 0 0,0-1 0,1 0 0,0 0 0,1 0 0,11 10 0,32 30 0,66 50 0,-83-74 0,0 1 0,-1 3 0,-2 0 0,-2 2 0,-1 2 0,25 37 0,216 385 0,-152-248 0,117 182 0,-225-377 0,2 0 0,-1-1 0,2 0 0,0-1 0,1 0 0,17 11 0,7 1 0,52 23 0,-61-33 0,-13-7 0,0 0 0,-1 1 0,1 0 0,-2 2 0,1-1 0,-1 2 0,20 19 0,17 43-1365,-41-61-5461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01.8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24575,'5'1'0,"0"0"0,-1 0 0,1 0 0,-1 0 0,1 0 0,-1 1 0,1 0 0,-1 0 0,0 0 0,0 1 0,6 4 0,43 38 0,-38-31 0,9 7 0,-2 0 0,-1 1 0,-1 2 0,0 0 0,-2 1 0,-1 0 0,-1 2 0,-2 0 0,23 56 0,-9 7 0,-4 1 0,-4 1 0,12 147 0,-25 65 0,-9-181 0,2-119 0,0 0 0,0 0 0,0-1 0,-1 1 0,1 0 0,-1 0 0,0-1 0,0 1 0,-1-1 0,1 1 0,-3 3 0,3-6 0,0 0 0,0 0 0,0 0 0,0 0 0,0 0 0,0 0 0,0-1 0,0 1 0,0 0 0,0-1 0,-1 1 0,1 0 0,0-1 0,0 0 0,-1 1 0,1-1 0,0 0 0,-1 0 0,1 0 0,0 0 0,-1 0 0,1 0 0,0 0 0,-1 0 0,1 0 0,0-1 0,-1 1 0,1 0 0,0-1 0,0 1 0,-1-1 0,1 0 0,-2-1 0,-6-2-195,0 0 0,-1 1 0,1 0 0,-1 0 0,1 1 0,-12-1 0,7 1-6631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44.0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1471 39 24575,'-1'-2'0,"1"1"0,-1-1 0,0 1 0,1-1 0,-1 1 0,0 0 0,0-1 0,0 1 0,0 0 0,0-1 0,0 1 0,0 0 0,0 0 0,0 0 0,0 0 0,-1 0 0,1 0 0,-1 0 0,1 1 0,0-1 0,-1 0 0,1 1 0,-1-1 0,1 1 0,-1 0 0,0-1 0,1 1 0,-4 0 0,-53-5 0,50 5 0,-613-3 0,311 6 0,262-6 0,34 2 0,0 0 0,-1 0 0,1 2 0,0-1 0,-1 2 0,-19 4 0,31-4 0,0-1 0,0 1 0,0 0 0,1 0 0,-1 0 0,1 1 0,0-1 0,-1 1 0,1-1 0,0 1 0,0 0 0,1-1 0,-1 1 0,0 0 0,1 0 0,-2 6 0,-16 61 0,14-48 0,-82 368 0,72-288 0,-5 194 0,5 598 0,15 229 0,-4-1038 0,-18 103 0,11-106 0,-3 113 0,1 37 0,8 75 0,8-164 0,-4-120 0,2 0 0,0 1 0,1-1 0,1 0 0,2 0 0,0 0 0,10 27 0,17 26 0,4-2 0,2-1 0,57 80 0,-91-148 0,0 0 0,0-1 0,0 1 0,1-1 0,0 0 0,0 0 0,0 0 0,0-1 0,1 0 0,-1 0 0,1 0 0,0 0 0,0-1 0,12 3 0,6-1 0,0 0 0,40 1 0,10 1 0,-36 1 0,1 2 0,-1 2 0,-1 1 0,0 2 0,45 24 0,-60-27 0,-1-1 0,2-1 0,-1-1 0,1-1 0,0-1 0,1-1 0,-1-1 0,1-1 0,38 0 0,-48-4 0,0 0 0,0 0 0,0-1 0,0-1 0,0 0 0,0-1 0,-1-1 0,18-7 0,-13 1 0,0 1 0,-1-2 0,0 0 0,-1-1 0,15-16 0,-25 23 0,56-59 0,-58 59 0,1 0 0,-2-1 0,1 1 0,-1-1 0,0 0 0,0 0 0,0 0 0,-1 0 0,2-15 0,55-286 0,-26 150 0,-20 97 0,7-36 0,-4-1 0,7-161 0,-23 31 0,-3-305 0,-7 420 0,-4 1 0,-50-185 0,22 116 0,10 3 0,7-2 0,-2-350 0,27-292 0,3 762 59,11-67 0,-6 69-801,1-74 1,-9 119-6085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44.9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43 24575,'1'0'0,"-1"-1"0,0 0 0,1 0 0,-1 1 0,1-1 0,-1 1 0,1-1 0,-1 0 0,1 1 0,-1-1 0,1 1 0,0-1 0,-1 1 0,1-1 0,0 1 0,-1 0 0,1-1 0,0 1 0,0 0 0,-1-1 0,1 1 0,0 0 0,0 0 0,0 0 0,-1 0 0,3 0 0,27-3 0,-26 3 0,410-5 67,-238 8-783,217-24 0,-354 16-6110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45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249 1 24575,'0'0'0,"0"1"0,0-1 0,0 1 0,0-1 0,0 1 0,0-1 0,0 1 0,1-1 0,-1 0 0,0 1 0,0-1 0,0 1 0,0-1 0,1 1 0,-1-1 0,0 0 0,0 1 0,1-1 0,-1 0 0,0 1 0,1-1 0,-1 0 0,0 1 0,1-1 0,-1 0 0,0 0 0,1 1 0,-1-1 0,1 0 0,-1 0 0,1 0 0,-1 0 0,0 1 0,1-1 0,0 0 0,20 14 0,-8-7 0,0 0 0,1 0 0,-1 1 0,-1 1 0,18 15 0,-28-23 0,0 1 0,0 0 0,-1 0 0,1-1 0,0 1 0,-1 0 0,1 1 0,-1-1 0,0 0 0,0 0 0,0 1 0,0-1 0,0 0 0,0 1 0,-1-1 0,1 1 0,-1-1 0,1 1 0,-1-1 0,0 1 0,0-1 0,0 1 0,-1-1 0,1 1 0,-1-1 0,1 1 0,-1-1 0,0 1 0,0-1 0,0 0 0,0 1 0,0-1 0,0 0 0,-3 3 0,-5 7 0,-1-1 0,-1 0 0,0 0 0,0-1 0,-1 0 0,-1-1 0,-24 14 0,-106 42 0,47-23 0,79-34-1365,3-1-5461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48.8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235 1 24575,'-7'36'0,"2"1"0,-1 58 0,2-20 0,-101 923-770,49-532 711,6 621 0,49-924 23,5 166 960,-2-323-924,-1 1 0,2-1 0,-1 1 0,1-1 0,0 0 0,0 0 0,0 0 0,1 0 0,0-1 0,0 1 0,1-1 0,8 8 0,12 16 0,-10-6 0,-1 1 0,-1 0 0,-2 0 0,0 2 0,-1-1 0,-2 1 0,0 0 0,-2 1 0,-1 0 0,2 34 0,-5-48 0,0 0 0,1 0 0,1 0 0,0 0 0,11 21 0,-5-11 0,-9-18-62,0 0 0,-1 0 0,1 0 0,-1 0 0,0 0 0,0 0 0,-1-1 0,1 1 0,-1 0 0,0 0 0,-1 0 0,1-1 0,-1 1-1,0-1 1,0 1 0,0-1 0,0 0 0,-1 1 0,0-1 0,0-1 0,-6 7 0,-1 4-6764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51.3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1123 130 24575,'-900'0'0,"897"0"0,-1 0 0,0-1 0,0 2 0,0-1 0,1 0 0,-1 1 0,0 0 0,0 0 0,1 0 0,-1 0 0,1 1 0,-1-1 0,1 1 0,0 0 0,-1 0 0,1 0 0,0 0 0,-3 4 0,3-2 0,0 0 0,1 1 0,0 0 0,0-1 0,0 1 0,0 0 0,1 0 0,0 0 0,0 0 0,0 0 0,0 0 0,1 0 0,0 6 0,-7 115 0,-2 116 0,3 48 0,-64 418 0,50-550 0,0 261 0,21 413 0,-1-826 0,1 1 0,-1-1 0,1 1 0,0-1 0,0 0 0,1 1 0,0-1 0,0 0 0,1 0 0,-1 0 0,1 0 0,0 0 0,1-1 0,0 0 0,0 1 0,0-1 0,0-1 0,1 1 0,-1 0 0,1-1 0,1 0 0,-1 0 0,0-1 0,1 0 0,0 0 0,0 0 0,0 0 0,0-1 0,9 2 0,2 0 0,0 1 0,0 1 0,-1 0 0,0 1 0,0 0 0,20 14 0,30 14 0,-45-25 0,-1-1 0,1-1 0,0-1 0,1-1 0,-1 0 0,1-2 0,1-1 0,30 1 0,-16-3 0,-1-1 0,1-2 0,-1-2 0,1-1 0,-2-2 0,1-1 0,-1-2 0,52-22 0,-77 27 0,1 1 0,-1-2 0,0 0 0,-1 0 0,17-14 0,-23 17 0,0-1 0,0 0 0,0 1 0,0-1 0,-1 0 0,0-1 0,1 1 0,-2 0 0,1-1 0,0 1 0,-1-1 0,0 1 0,0-1 0,0 0 0,-1 1 0,0-9 0,1-111 0,-2 23 0,24-191 0,-7 203 0,8-48 0,11-211 0,-36-185 0,-2 490 0,-1-1 0,-3 1 0,-12-45 0,-47-124 0,48 156 0,-8-11 0,16 43 0,1 0 0,-10-45 0,11 6 0,4-1 0,2 0 0,3 1 0,15-113 0,-5 76 0,-6 12 0,6-46 0,-7 89-1365,-4 31-5461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57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1 24575,'1'0'0,"0"1"0,0-1 0,0 1 0,-1-1 0,1 1 0,0 0 0,0-1 0,-1 1 0,1 0 0,0 0 0,-1-1 0,1 1 0,-1 0 0,1 0 0,-1 0 0,0 0 0,1 0 0,-1 0 0,0 0 0,1 0 0,-1 0 0,0 0 0,0 0 0,0 0 0,0 1 0,3 32 0,-3-30 0,0 42 0,-9 75 0,1-40 0,7-62 0,-1 0 0,0 0 0,-1-1 0,-8 26 0,4-35-1365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58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30 24575,'0'-1'0,"0"0"0,0 0 0,0-1 0,1 1 0,-1 0 0,0 0 0,0 0 0,1 0 0,-1 0 0,0 0 0,1 0 0,-1 0 0,1 0 0,0 0 0,-1 1 0,1-1 0,0 0 0,-1 0 0,1 0 0,0 1 0,0-1 0,0 0 0,-1 1 0,1-1 0,2 0 0,0 0 0,0 0 0,1 0 0,-1 0 0,0 0 0,0 1 0,1 0 0,-1-1 0,6 2 0,64 12 0,-71-12 0,12 2 0,-2 1 0,1 0 0,0 1 0,-1 1 0,0 0 0,20 13 0,-29-17 0,0 0 0,-1 1 0,1-1 0,0 1 0,-1 0 0,0-1 0,1 1 0,-1 0 0,0 0 0,-1 1 0,1-1 0,0 0 0,-1 1 0,0-1 0,0 1 0,0-1 0,0 1 0,-1-1 0,1 1 0,-1 0 0,0-1 0,0 1 0,0 0 0,0-1 0,-1 1 0,1-1 0,-1 1 0,0 0 0,-3 5 0,-6 14 0,-2-1 0,-1 0 0,0-1 0,-2-1 0,-24 28 0,-6 8 0,2-4 0,31-39 0,0 0 0,1 1 0,0 1 0,2-1 0,-1 2 0,-10 25 0,20-40 0,0 0 0,0 0 0,0-1 0,0 1 0,0 0 0,0 0 0,1 0 0,-1 0 0,0 0 0,1-1 0,-1 1 0,0 0 0,1 0 0,-1-1 0,1 1 0,0 0 0,-1-1 0,1 1 0,-1 0 0,1-1 0,0 1 0,0-1 0,-1 1 0,1-1 0,0 1 0,0-1 0,0 0 0,-1 1 0,1-1 0,0 0 0,0 0 0,0 0 0,0 1 0,0-1 0,0 0 0,-1 0 0,1 0 0,0 0 0,2-1 0,46 3 0,-42-2 0,577-3-1365,-559 3-5461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57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0 306 24575,'1'-10'0,"0"0"0,1 0 0,1-1 0,-1 2 0,1-1 0,1 0 0,0 1 0,0-1 0,1 1 0,0 0 0,1 1 0,-1-1 0,2 1 0,-1 0 0,13-11 0,4-3 0,2 1 0,0 1 0,46-28 0,-69 47-60,43-24 248,-44 24-267,1-1 1,0 1-1,0 0 1,0 1-1,0-1 0,0 0 1,0 0-1,0 1 1,0 0-1,0-1 1,0 1-1,0 0 0,0 0 1,0 0-1,1 0 1,-1 0-1,0 0 1,4 2-1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58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24575,'15'422'0,"-13"-299"-1365,-2-107-5461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58.9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24575,'-1'59'0,"0"-13"0,1-1 0,3 0 0,8 50 0,-8-83 0,0 1 0,0 0 0,2-1 0,-1 0 0,2 0 0,-1 0 0,2 0 0,-1-1 0,2 0 0,-1-1 0,1 1 0,1-2 0,0 1 0,0-1 0,15 11 0,-17-16 0,-1-1 0,1 0 0,-1-1 0,1 1 0,0-1 0,0 0 0,0-1 0,0 0 0,1 0 0,-1 0 0,0-1 0,0 0 0,0-1 0,1 1 0,-1-1 0,9-3 0,12-2 0,0-2 0,43-18 0,42-28-1365,-83 38-5461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01.1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 1 24575,'-5'0'0,"0"1"0,0 0 0,0 0 0,0 0 0,0 1 0,1 0 0,-1 0 0,0 0 0,1 1 0,-1-1 0,1 1 0,0 0 0,0 0 0,0 1 0,0-1 0,1 1 0,-1 0 0,-5 8 0,0 1 0,0 1 0,1 0 0,0 0 0,-10 29 0,17-39 0,0 0 0,0 0 0,0 0 0,0 1 0,1-1 0,0 0 0,-1 0 0,1 0 0,1 1 0,-1-1 0,1 0 0,1 6 0,-2-10 0,0 1 0,1 0 0,-1 0 0,0-1 0,1 1 0,-1 0 0,1 0 0,-1-1 0,1 1 0,-1 0 0,1-1 0,-1 1 0,1-1 0,0 1 0,-1-1 0,1 1 0,0-1 0,0 1 0,-1-1 0,1 0 0,0 1 0,0-1 0,-1 0 0,2 1 0,0-2 0,0 1 0,0 0 0,0 0 0,0-1 0,0 1 0,-1-1 0,1 0 0,0 1 0,0-1 0,-1 0 0,1 0 0,-1 0 0,1 0 0,-1-1 0,3-1 0,0 0 0,8-7 0,0-1 0,0 0 0,-1 0 0,12-16 0,-22 26 4,-1 0 0,1 0 0,0 0 0,-1-1 0,1 1 0,-1 0 0,1 0 0,-1 0 0,0-1 0,0 1 0,1 0 0,-1 0 0,0-1 0,0 1 0,0 0 0,0 0 0,-1-1 0,1 1 0,0 0 0,0 0 0,-1-1 0,1 1 0,-1 0 0,1 0 0,-1 0 0,1 0 0,-1 0 0,0 0 0,-1-2 0,0 1-118,0 0 0,0 0-1,-1 1 1,1-1 0,-1 1 0,1-1-1,-1 1 1,1 0 0,-1 0 0,1 0-1,-1 0 1,-4 0 0,-7-2-6712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4:00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283 2 24575,'-28'-1'0,"15"1"0,-1 0 0,1 0 0,-27 5 0,36-4 0,-1 1 0,1-1 0,-1 1 0,1 0 0,-1 0 0,1 1 0,0-1 0,0 1 0,0 0 0,1 0 0,-1 0 0,1 1 0,-1-1 0,-4 8 0,-6 13 0,0 0 0,2 1 0,1 0 0,2 1 0,-13 50 0,19-67 0,-17 77 0,18-77 0,1 0 0,0 0 0,1 0 0,-1 0 0,2 0 0,-1 0 0,4 14 0,-2-18 0,0 0 0,0 0 0,1 0 0,0-1 0,0 1 0,0-1 0,1 1 0,0-1 0,0 0 0,0-1 0,0 1 0,0 0 0,1-1 0,-1 0 0,1 0 0,0-1 0,0 1 0,0-1 0,0 0 0,6 1 0,16 5 0,0-1 0,48 5 0,-46-8 0,-20-2 0,0-1 0,1 0 0,-1-1 0,1 0 0,-1-1 0,1 0 0,-1 0 0,0-1 0,0 0 0,0 0 0,10-5 0,-14 5 0,-1 0 0,0-1 0,-1 1 0,1-1 0,0 0 0,-1 0 0,1 0 0,-1 0 0,0 0 0,0-1 0,0 1 0,-1-1 0,1 0 0,-1 0 0,0 0 0,0 0 0,0 0 0,-1-1 0,0 1 0,1-1 0,-1 1 0,-1-1 0,1 1 0,-1-1 0,0-4 0,-2-165-1365,2 149-5461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4:01.9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450 87 24575,'0'-4'0,"-1"1"0,0 0 0,1 0 0,-1 0 0,-1 0 0,1 0 0,0 0 0,-1 0 0,0 0 0,1 0 0,-1 0 0,0 1 0,0-1 0,-1 1 0,1 0 0,-1 0 0,1-1 0,-1 1 0,1 1 0,-1-1 0,-4-1 0,1-1 0,-1 0 0,0 1 0,0 0 0,0 0 0,0 1 0,0 0 0,-1 1 0,-7-2 0,5 2 0,-14 0 0,0 0 0,-30 3 0,47-1 0,1 0 0,0 0 0,-1 1 0,1-1 0,0 1 0,0 0 0,0 1 0,1 0 0,-1 0 0,0 0 0,1 0 0,0 1 0,-8 7 0,-2 6 0,0 0 0,2 1 0,0 0 0,0 1 0,2 1 0,-15 35 0,21-43 0,0 1 0,1 0 0,0 0 0,1 1 0,1-1 0,0 1 0,1-1 0,0 1 0,1-1 0,0 1 0,1 0 0,5 19 0,-3-25 0,0 0 0,0 0 0,1 0 0,1 0 0,-1 0 0,1-1 0,1 0 0,-1 0 0,1 0 0,0-1 0,1 0 0,-1 0 0,1 0 0,0-1 0,10 6 0,3 0 0,0-1 0,1 0 0,0-1 0,39 10 0,-45-15 0,0-1 0,0-1 0,1 0 0,-1-1 0,0 0 0,1-1 0,20-3 0,-32 2 0,1 1 0,-1-1 0,1 0 0,-1 0 0,0 0 0,1-1 0,-1 0 0,0 1 0,0-2 0,0 1 0,0 0 0,-1-1 0,1 1 0,-1-1 0,1 0 0,-1-1 0,0 1 0,0 0 0,0-1 0,-1 0 0,1 1 0,-1-1 0,0 0 0,0 0 0,0 0 0,-1-1 0,1 1 0,1-8 0,27-222 0,-28 213-1365,0 0-5461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4:06.6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650 123 24575,'-1'-4'0,"0"1"0,0-1 0,0 1 0,0-1 0,-1 1 0,1 0 0,-1-1 0,0 1 0,0 0 0,0 0 0,0 0 0,-1 0 0,1 1 0,-1-1 0,1 1 0,-1-1 0,0 1 0,0 0 0,-4-2 0,-63-34 0,68 36 0,-15-3 0,-1 0 0,1 2 0,-1 0 0,1 0 0,-1 2 0,0 0 0,0 1 0,0 1 0,0 0 0,1 2 0,-35 8 0,29-2 0,0 1 0,1 0 0,1 2 0,0 0 0,0 2 0,1 0 0,1 1 0,1 1 0,0 1 0,-21 25 0,34-34 0,0-1 0,0 1 0,1 1 0,0-1 0,1 1 0,-1-1 0,2 1 0,-1 0 0,1 0 0,1 0 0,-1 13 0,0 17 0,5 55 0,-1-27 0,-2-51 0,1-1 0,0 1 0,0-1 0,2 1 0,0-1 0,8 24 0,-9-34 0,1 0 0,-1 0 0,1 0 0,0 0 0,0 0 0,0-1 0,1 1 0,-1-1 0,1 0 0,0 0 0,0 0 0,1-1 0,-1 0 0,1 1 0,0-1 0,0-1 0,0 1 0,0-1 0,0 0 0,0 0 0,9 2 0,32 6 0,0-1 0,1-2 0,0-3 0,0-1 0,52-4 0,-89 0 0,0-1 0,0 0 0,0 0 0,0-1 0,-1-1 0,1 0 0,-1 0 0,0 0 0,0-1 0,16-12 0,-19 13 0,-1 0 0,-1-1 0,1 0 0,-1 0 0,1 0 0,-1 0 0,-1 0 0,1-1 0,-1 0 0,0 1 0,0-1 0,-1 0 0,0-1 0,0 1 0,0 0 0,-1-1 0,2-11 0,-5-119-1365,1 109-5461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4:07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768 188 24575,'11'-60'0,"-9"52"0,1 0 0,-1 0 0,-1 0 0,0-1 0,0 1 0,0 0 0,-2-12 0,1 17 0,-1 1 0,0 0 0,0-1 0,0 1 0,0-1 0,0 1 0,-1 0 0,1 0 0,-1 0 0,1 0 0,-1 0 0,0 0 0,0 0 0,0 1 0,0-1 0,0 1 0,0-1 0,0 1 0,-1 0 0,1-1 0,0 1 0,-1 1 0,1-1 0,-1 0 0,1 0 0,-1 1 0,1 0 0,-1-1 0,-2 1 0,-30-3 0,0 1 0,0 2 0,-37 5 0,44-3 0,11 0 0,-1 1 0,1 1 0,0 0 0,0 1 0,1 1 0,-1 1 0,1 1 0,1 0 0,-25 16 0,-12 13 0,-59 55 0,101-83 0,-44 34 0,-26 25 0,77-65 0,0 0 0,1 0 0,-1 0 0,1 1 0,0-1 0,0 1 0,0-1 0,0 1 0,1 0 0,-1 0 0,1 0 0,0 0 0,0 0 0,0 0 0,1 0 0,0 0 0,-1 0 0,2 1 0,-1-1 0,0 0 0,1 0 0,0 0 0,-1 0 0,2 0 0,-1 0 0,0 0 0,1 0 0,0-1 0,0 1 0,0 0 0,0-1 0,4 5 0,2 2 0,1 0 0,-1 0 0,1-1 0,1 0 0,0-1 0,0 0 0,0-1 0,1 0 0,14 7 0,-9-7 0,1-1 0,0 0 0,0-1 0,0-1 0,1 0 0,-1-2 0,1 0 0,-1 0 0,29-3 0,6 2 0,-19-1 0,0 0 0,36-6 0,-60 5 0,-1 0 0,0-1 0,1 0 0,-1-1 0,0 0 0,0 0 0,0-1 0,-1 0 0,1 0 0,-1-1 0,0 0 0,0 0 0,6-7 0,-10 8 0,0 1 0,-1-1 0,1 0 0,-1-1 0,0 1 0,0 0 0,-1-1 0,1 1 0,-1 0 0,0-1 0,0 0 0,-1 1 0,1-9 0,-4-68 0,0 41 0,2 8-1365,1 4-5461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4:08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386 37 24575,'0'-2'0,"-1"1"0,0 0 0,1 0 0,-1-1 0,0 1 0,0 0 0,0 0 0,0 0 0,0 0 0,0 0 0,0 0 0,0 0 0,0 0 0,0 0 0,-1 1 0,1-1 0,0 0 0,0 1 0,-1-1 0,1 1 0,0 0 0,-3-1 0,-31-8 0,-2 5 0,0 2 0,-56 3 0,22 1 0,68-2 0,-1 0 0,0 1 0,1-1 0,-1 1 0,1 0 0,-1 0 0,1 1 0,0-1 0,-1 1 0,1-1 0,0 1 0,0 0 0,0 0 0,0 0 0,0 1 0,0-1 0,1 1 0,-1 0 0,1-1 0,0 1 0,0 0 0,0 0 0,0 1 0,0-1 0,1 0 0,0 1 0,-1-1 0,0 4 0,0 0 0,1-1 0,-1 1 0,1 0 0,0 0 0,1-1 0,-1 1 0,1 0 0,1 0 0,-1 0 0,1-1 0,1 1 0,-1 0 0,1-1 0,4 11 0,-3-13 0,-1-1 0,1 1 0,0-1 0,1 0 0,-1 0 0,1 0 0,-1 0 0,1-1 0,0 0 0,0 1 0,0-1 0,0-1 0,0 1 0,0 0 0,1-1 0,-1 0 0,0 0 0,1 0 0,-1-1 0,1 0 0,-1 0 0,5 0 0,9 0 0,-1 0 0,0-1 0,0-1 0,25-7 0,-36 8-97,0-2-1,0 1 1,0-1-1,0 0 1,0 0-1,-1 0 1,1-1-1,-1 0 1,0 0-1,0-1 1,0 1-1,-1-1 0,7-8 1,-1-1-6729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4:10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24575,'65'-1'0,"-24"0"0,0 1 0,0 2 0,46 9 0,-82-11 0,-1 1 0,1 1 0,-1-1 0,1 1 0,-1 0 0,0 0 0,0 0 0,0 0 0,0 1 0,0 0 0,-1-1 0,1 1 0,-1 1 0,1-1 0,-1 0 0,0 1 0,-1 0 0,1 0 0,-1-1 0,1 2 0,-1-1 0,0 0 0,-1 0 0,1 1 0,-1-1 0,1 6 0,2 10 0,-2 0 0,-1 1 0,0-1 0,-5 37 0,1 0 0,3-37 24,0 1 0,-2 0 0,0 0 0,-6 22 0,5-34-138,0 0 0,0-1-1,-1 0 1,0 0 0,0 0 0,-1 0-1,0-1 1,0 0 0,-1 0 0,0 0-1,0 0 1,-9 6 0,1-2-6712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58.9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24575,'1'17'0,"1"-1"0,1 0 0,1 0 0,0 0 0,12 29 0,9 35 0,48 309 0,-73-387 0,0 0 0,0 1 0,1-1 0,-1 0 0,1 1 0,0-1 0,-1 0 0,1 0 0,0 0 0,0 1 0,1-1 0,1 2 0,-3-3 0,1-1 0,-1 0 0,1 0 0,-1 0 0,1 0 0,-1 0 0,1 0 0,-1 0 0,0 0 0,1-1 0,-1 1 0,1 0 0,-1 0 0,1 0 0,-1 0 0,0 0 0,1-1 0,-1 1 0,1 0 0,-1 0 0,0-1 0,1 1 0,-1 0 0,0-1 0,1 1 0,-1 0 0,0-1 0,0 1 0,1 0 0,-1-1 0,0 1 0,0-1 0,0 1 0,0-1 0,1 1 0,-1-1 0,21-60 0,-19 56 0,15-60 0,25-75 0,-40 133 0,1 0 0,0 0 0,1 0 0,-1 0 0,1 1 0,1 0 0,-1-1 0,7-5 0,-9 11 0,-1-1 0,0 1 0,1 0 0,-1 1 0,0-1 0,1 0 0,-1 0 0,1 1 0,0-1 0,-1 0 0,1 1 0,0 0 0,-1-1 0,1 1 0,0 0 0,-1 0 0,1 0 0,0 0 0,-1 0 0,1 0 0,0 1 0,-1-1 0,1 0 0,0 1 0,-1-1 0,1 1 0,-1 0 0,1 0 0,-1-1 0,1 1 0,-1 0 0,0 0 0,1 0 0,-1 1 0,0-1 0,0 0 0,0 0 0,1 1 0,-1-1 0,-1 1 0,2 1 0,24 30 0,-3 2 0,0 1 0,-3 1 0,32 76 0,-50-108 0,0 1 0,0-1 0,-1 0 0,1 1 0,-1-1 0,0 0 0,-1 1 0,1 0 0,-1-1 0,-1 1 0,1-1 0,-1 1 0,1-1 0,-1 1 0,-1-1 0,1 0 0,-4 6 0,1-3 0,0-1 0,-1 0 0,-1 0 0,1-1 0,-1 1 0,0-1 0,0 0 0,-1-1 0,0 0 0,-10 7 0,-7 3 0,1-2 0,-1 0 0,-1-2 0,0-1 0,-43 12 0,66-21-72,1-1 1,-1 1-1,0-1 0,0 1 0,0-1 0,0 0 0,0 0 0,0 0 1,0 0-1,0 0 0,0 0 0,0-1 0,0 1 0,0-1 0,0 1 1,0-1-1,0 0 0,-3-1 0,-7-9-6754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56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129 0 24575,'-3'43'0,"-2"-1"0,-2 0 0,-1 0 0,-15 43 0,-10 49 0,18-68 0,8-41 0,2 0 0,0 1 0,-1 50 0,-3-15-1365,7-49-5461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56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24575,'1'40'0,"3"1"0,1 0 0,2-1 0,1 0 0,3 0 0,1-1 0,26 57 0,-13-45 0,1-1 0,3-1 0,2-2 0,70 84 0,-83-112 0,0-1 0,1-1 0,1 0 0,0-2 0,1 0 0,1-2 0,0 0 0,27 11 0,-32-17 0,0-1 0,1 0 0,-1-1 0,1-1 0,0-1 0,1-1 0,-1 0 0,0-1 0,1-1 0,-1-1 0,1 0 0,18-5 0,-27 3-195,1 0 0,-1-1 0,1 0 0,-1-1 0,0 0 0,16-12 0,-1-1-6631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5:59.3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4044 285 24575,'-10'0'0,"1"-2"0,-1 1 0,1-1 0,0-1 0,-13-4 0,-33-9 0,-482-29 0,-2 0 0,300 16 0,-614-88 0,764 106 0,-1 5 0,-138 7 0,77 2 0,-616-3 0,755 2 0,1 0 0,0 1 0,0 1 0,0 0 0,0 0 0,1 1 0,-1 0 0,1 1 0,-15 12 0,-10 3 0,12-8 0,0 2 0,-23 19 0,37-28 0,1 1 0,1 1 0,0-1 0,0 1 0,0 0 0,1 1 0,0 0 0,-7 15 0,7-7 0,0 1 0,2-1 0,-4 26 0,5-23 0,-1 0 0,-10 29 0,0-6 0,1 0 0,3 1 0,1 0 0,-5 81 0,12 184 0,5-152 0,-5 130 0,4 281 0,5-456 0,33 175 0,-39-283 0,0 0 0,1 0 0,-1 0 0,1 0 0,0 0 0,0-1 0,0 1 0,1 0 0,-1-1 0,1 0 0,0 0 0,0 1 0,0-2 0,0 1 0,1 0 0,-1-1 0,1 1 0,-1-1 0,1 0 0,0 0 0,7 2 0,8 2 0,1 0 0,-1-2 0,29 4 0,-21-4 0,837 145 0,-626-110 0,703 82 0,-752-111 0,526 17 0,-638-26 0,0 4 0,0 2 0,0 4 0,121 35 0,-144-35 0,0-2 0,1-2 0,0-3 0,97-5 0,-78 0 0,-70 1 0,-1 0 0,1 0 0,-1 0 0,1-1 0,-1 0 0,1 1 0,-1-1 0,0 0 0,1-1 0,-1 1 0,0-1 0,0 1 0,0-1 0,0 0 0,0 0 0,-1 0 0,1 0 0,0-1 0,-1 1 0,0-1 0,1 0 0,-1 1 0,0-1 0,-1 0 0,1 0 0,0 0 0,-1-1 0,0 1 0,2-4 0,1-11 0,0 1 0,-2-1 0,0 1 0,0-32 0,1-9 0,4 2 0,5-26 0,-1-96 0,-13 12 0,-24-174 0,-93-345 0,94 567 0,-18-215 0,41 270 0,2 30 0,-2 0 0,-1 0 0,-9-39 0,-3-8 0,13 59 0,-2-1 0,-1 1 0,0 0 0,-11-27 0,3 20-109,7 13-101,0 0 1,-1 1 0,-1-1 0,0 2-1,-16-21 1,14 23-6617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6:00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237 0 24575,'-1'1'0,"-1"-1"0,1 0 0,0 1 0,-1-1 0,1 1 0,0 0 0,0-1 0,-1 1 0,1 0 0,0 0 0,0 0 0,0 0 0,0 0 0,0 0 0,0 0 0,0 0 0,0 0 0,0 0 0,0 2 0,-17 32 0,10-19 0,-14 22 0,2 2 0,2 0 0,2 1 0,1 1 0,-14 67 0,17-41 0,3 0 0,0 129 0,9-159 0,1 82 0,-20 152 0,16-248 0,-13 129 0,15-138 0,1 1 0,1-1 0,0 0 0,1 0 0,1-1 0,0 1 0,10 27 0,-10-36-151,0 0-1,0 0 0,1 0 0,-1 0 1,1-1-1,1 0 0,-1 1 1,6 3-1,0-1-6674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6:00.8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 0 24575,'43'22'0,"-2"2"0,-1 2 0,-1 1 0,-1 2 0,-1 2 0,-2 1 0,-1 2 0,-2 1 0,-1 2 0,-2 1 0,-2 1 0,-1 1 0,-3 2 0,0 0 0,20 60 0,-39-94 0,-1 0 0,-1 0 0,0 1 0,0-1 0,-1 1 0,0 0 0,0-1 0,-1 18 0,-1-23 0,0 1 0,0-1 0,0 1 0,0-1 0,0 0 0,-1 1 0,1-1 0,-1 0 0,0 0 0,0 0 0,0 0 0,-1 0 0,1-1 0,-1 1 0,1-1 0,-1 1 0,0-1 0,0 0 0,0 0 0,0 0 0,0-1 0,0 1 0,-7 2 0,-15 4 0,1-1 0,-1-1 0,0-2 0,-46 4 0,-108-6 0,109-3 0,24 0-49,17 0-609,-55 4 0,66 1-6168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30.9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1571 138 24575,'-124'-16'0,"-240"-5"0,143 7 0,202 12 0,0-1 0,1-1 0,-1-1 0,1-1 0,0 0 0,-21-11 0,-29-10 0,54 23 0,1 0 0,-1 2 0,-21-3 0,30 5 0,0-1 0,0 1 0,0 0 0,0 0 0,0 1 0,0-1 0,0 1 0,0 0 0,1 0 0,-1 1 0,0 0 0,0 0 0,-4 2 0,7-1 0,0-1 0,0 0 0,0 1 0,1 0 0,-1-1 0,1 1 0,-1 0 0,1 0 0,0-1 0,0 1 0,1 0 0,-1 0 0,0 0 0,1 0 0,0 0 0,0 5 0,3 59 0,-1-40 0,-2 40 0,-3 0 0,-2-1 0,-20 92 0,-8 11 0,2 0 0,-72 221 0,-75 172 0,147-439 0,5 0 0,-16 212 0,39 127 0,6-230 0,8 203 0,-4-262 0,-3-119 0,3-1 0,2-1 0,2 1 0,2-2 0,3 0 0,2 0 0,2-2 0,42 76 0,27 24 0,-86-141 0,1 0 0,1 0 0,0-1 0,0 0 0,0 0 0,11 10 0,-13-15 0,1 1 0,0-1 0,0 0 0,0 0 0,0 0 0,0-1 0,0 1 0,1-1 0,-1 0 0,0 0 0,1-1 0,-1 1 0,1-1 0,-1 0 0,6-1 0,11-1 0,-1-1 0,-1 0 0,1-2 0,0 0 0,-1-1 0,19-9 0,113-59 0,-107 50 0,46-26 0,-2-4 0,-2-4 0,-3-3 0,-2-5 0,-4-2 0,82-94 0,-151 154 0,-1-1 0,0 0 0,0 0 0,-1 0 0,-1-1 0,1 0 0,-2 0 0,1-1 0,-1 1 0,-1-1 0,0 0 0,-1 1 0,0-2 0,0 1 0,-1 0 0,0 0 0,-3-22 0,3 22 0,1-1 0,0 0 0,0 0 0,1 1 0,1 0 0,0-1 0,1 1 0,0 1 0,0-1 0,1 1 0,13-19 0,-9 15 0,-1 0 0,-1-1 0,0 0 0,-1-1 0,6-22 0,7-31 0,-12 43 0,-1 1 0,-1-1 0,4-47 0,-10-557 0,-26 366 0,2 54 0,1-34 0,-4-142 0,26 245 0,25-497 0,17 310-1365,-39 310-5461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0:31.6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6:03.9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907 4350 24575,'-32'1'0,"0"-2"0,-1-1 0,1-1 0,0-2 0,-55-16 0,-168-58 0,352 73 0,25 8 0,205-4 0,-141-14 0,-182 15 0,0 0 0,0 1 0,0-1 0,-1-1 0,1 1 0,0-1 0,-1 1 0,1-1 0,-1 0 0,1 0 0,-1-1 0,0 1 0,0-1 0,0 0 0,0 1 0,0-1 0,-1 0 0,0-1 0,1 1 0,-1 0 0,0-1 0,0 1 0,-1-1 0,1 0 0,-1 1 0,0-1 0,0 0 0,0 0 0,0-4 0,3-15 0,-2-1 0,0 1 0,-4-45 0,1 31 0,19-372 0,-6 212 0,50-657 0,-38 622 0,-8-299 0,-18 505 0,-1 0 0,-1 0 0,-1 0 0,-12-32 0,-43-98 0,9 26 0,51 129 0,-37-104 0,-31-146 0,58 195 0,-2 1 0,-33-88 0,13 73 0,-62-99 0,59 113 0,3-2 0,-43-109 0,67 143 0,-20-52 0,27 71 0,-1 1 0,-1-1 0,1 1 0,-1 0 0,0-1 0,0 1 0,0 1 0,0-1 0,0 0 0,-1 1 0,0 0 0,-5-4 0,7 6 0,0 0 0,0 1 0,1-1 0,-1 1 0,0 0 0,0 0 0,1 0 0,-1 0 0,0 0 0,0 0 0,0 0 0,0 0 0,1 1 0,-1-1 0,0 1 0,0-1 0,1 1 0,-1 0 0,1-1 0,-1 1 0,0 0 0,1 0 0,-1 0 0,-1 2 0,-36 37 0,28-27 0,-74 74 0,-111 126 0,187-200 0,1 0 0,0 0 0,1 1 0,0 0 0,1 0 0,1 0 0,0 1 0,1 0 0,0 0 0,-2 26 0,3 14 0,4 93 0,2-56 0,-3-66 0,-29 852 0,25-845 0,-102 758 0,61-572 0,-16 239 0,59 76 0,5-490 0,10 46 0,-6-52 0,-2-1 0,0 45 0,5 3 0,-3-38 0,-4-34 17,0-1-1,1 0 1,0 0-1,1 0 1,1 0 0,-1-1-1,14 19 1,-9-15-392,-1 0 1,-1 1-1,7 20 1,-10-20-6452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6:09.3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1847 431 24575,'15'-49'0,"-14"41"0,0 0 0,-1 0 0,-1 0 0,1 0 0,-1 0 0,0 0 0,-1 0 0,0 0 0,0 1 0,-1-1 0,0 1 0,0-1 0,-8-11 0,4 9 0,-1-1 0,0 1 0,-1 1 0,0 0 0,-1 0 0,1 1 0,-23-14 0,8 8 0,0 1 0,-1 1 0,-1 1 0,0 1 0,0 2 0,-1 1 0,-39-6 0,10 5 0,-25-4 0,-125-3 0,13 18 0,-271-6 0,423-1 0,-68-16 0,73 11 0,-2 2 0,-47-2 0,82 9 0,-152 1 0,154-1 0,-1 0 0,1 0 0,0 0 0,0 0 0,-1 1 0,1-1 0,0 0 0,0 1 0,-1-1 0,1 0 0,0 1 0,0 0 0,0-1 0,0 1 0,0 0 0,0-1 0,0 1 0,0 0 0,0 0 0,0 0 0,0 0 0,0 0 0,1 0 0,-1 0 0,0 0 0,1 0 0,-1 0 0,1 1 0,-1-1 0,1 0 0,0 0 0,-1 1 0,1-1 0,0 0 0,0 0 0,0 1 0,0-1 0,0 0 0,0 0 0,0 1 0,0-1 0,1 0 0,-1 0 0,0 1 0,2 0 0,1 9 0,1 0 0,1 0 0,0-1 0,8 12 0,-4-6 0,10 25 0,-2 1 0,-2 1 0,-1 0 0,-3 0 0,-2 1 0,8 80 0,-11 281 0,-8-236 0,-1-16 0,6 163 0,-2-308 0,0 0 0,1 0 0,0 0 0,0 0 0,1 0 0,0 0 0,0-1 0,1 1 0,0-1 0,0 0 0,8 10 0,6 11 0,23 48 0,46 119 0,-79-177 0,0-1 0,1 0 0,1 0 0,0-1 0,2 0 0,-1-1 0,2-1 0,0 0 0,1 0 0,0-1 0,1-1 0,0-1 0,1 0 0,0-1 0,1 0 0,0-1 0,32 11 0,-3-6 0,-5 0 0,1-1 0,0-2 0,0-3 0,1-1 0,66 3 0,-2-11 0,0 4 0,107 19 0,-131-5 0,-41-8 0,75 6 0,-114-14 0,0-1 0,1-1 0,-1 1 0,0 0 0,0-1 0,1 0 0,-1 1 0,0-1 0,0 0 0,0-1 0,0 1 0,0-1 0,0 1 0,-1-1 0,1 0 0,0 0 0,-1 0 0,4-4 0,-1 1 0,-1-1 0,0 1 0,-1-1 0,1 0 0,-1 0 0,0-1 0,-1 1 0,3-11 0,1-8 0,-2 0 0,0 0 0,0-45 0,-5-250 0,12-220 0,7 397 0,-8 73 0,3-99 0,-15-404-1365,2 558-5461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6:29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24575,'0'-1'0,"0"0"0,1 1 0,-1-1 0,0 0 0,0 1 0,0-1 0,1 0 0,-1 1 0,0-1 0,1 1 0,-1-1 0,0 1 0,1-1 0,-1 1 0,1-1 0,-1 1 0,1-1 0,-1 1 0,1-1 0,-1 1 0,1 0 0,-1-1 0,1 1 0,-1 0 0,1 0 0,0-1 0,-1 1 0,1 0 0,0 0 0,-1 0 0,1 0 0,0 0 0,-1 0 0,1 0 0,0 0 0,-1 0 0,1 0 0,0 0 0,-1 0 0,1 0 0,-1 0 0,1 1 0,0-1 0,-1 0 0,1 1 0,0-1 0,29 15 0,-23-10 0,0 0 0,-1 1 0,0 0 0,0 1 0,-1-1 0,1 1 0,-2 0 0,1 0 0,-1 1 0,0-1 0,0 1 0,-1 0 0,0 0 0,0 0 0,-1 0 0,0 1 0,-1-1 0,1 10 0,3 10 12,-3-22-209,-1 0 0,0 0 1,0 0-1,0 0 0,-1 0 1,-1 9-1,-1-5-6629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3.9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23 24575,'0'-1'0,"0"1"0,0-1 0,0 0 0,0 0 0,0 0 0,0 1 0,0-1 0,0 0 0,0 0 0,0 0 0,0 1 0,-1-1 0,1 0 0,0 0 0,0 1 0,-1-1 0,1 0 0,-1 1 0,1-1 0,-1 0 0,1 1 0,-1-1 0,1 1 0,-1-1 0,1 1 0,-1-1 0,0 1 0,1-1 0,-1 1 0,0-1 0,1 1 0,-1 0 0,0-1 0,-1 1 0,1 0 0,0 0 0,0 1 0,1-1 0,-1 0 0,0 1 0,0-1 0,0 1 0,0-1 0,1 1 0,-1-1 0,0 1 0,0 0 0,1-1 0,-1 1 0,0 0 0,1-1 0,-1 1 0,1 0 0,-1 0 0,1 0 0,-1 0 0,1-1 0,0 1 0,-1 0 0,1 0 0,0 0 0,0 0 0,0 2 0,-2 3 0,1 1 0,0-1 0,0 1 0,1-1 0,0 1 0,0-1 0,1 1 0,-1-1 0,2 1 0,-1-1 0,1 1 0,-1-1 0,2 0 0,-1 0 0,5 8 0,-5-11 0,1 1 0,0-1 0,0 0 0,0 0 0,0 0 0,1 0 0,-1-1 0,1 1 0,0-1 0,0 0 0,0 0 0,0 0 0,0 0 0,0-1 0,0 0 0,1 0 0,-1 0 0,0 0 0,1-1 0,-1 1 0,1-1 0,-1 0 0,7-1 0,-6 0-45,1 0-1,0 0 1,-1-1-1,1 1 1,-1-1-1,0 0 1,0-1-1,1 1 1,-1-1-1,-1 0 1,1 0-1,0-1 1,-1 1-1,0-1 1,0 0-1,0 0 1,0-1-1,0 1 1,-1-1-1,0 1 1,0-1-1,0 0 1,-1-1-1,1 1 0,-1 0 1,-1-1-1,1 1 1,-1-1-1,1-7 1,-1-1-6781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59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52 24575,'0'-3'0,"3"-3"0,3-2 0,2-1 0,1 1 0,5 1 0,3 2 0,7 2 0,3 1 0,-2 2 0,-1 0 0,-2 0 0,-3 1 0,0-1 0,-2 0 0,-1 0 0,1 1 0,-4-1-8191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6:52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23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2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0 24575,'-2'53'0,"0"-34"0,1-1 0,1 1 0,1-1 0,1 0 0,3 20 0,-3-33 0,0 0 0,0-1 0,0 1 0,0 0 0,1-1 0,0 0 0,0 1 0,0-1 0,1 0 0,-1-1 0,1 1 0,0 0 0,0-1 0,0 0 0,0 0 0,1 0 0,-1-1 0,1 0 0,0 1 0,-1-2 0,1 1 0,0 0 0,0-1 0,7 1 0,2 0 0,0 0 0,0-1 0,1-1 0,-1 0 0,1-1 0,-1 0 0,24-6 0,-31 5 0,0-1 0,0 0 0,0 0 0,0-1 0,-1 1 0,0-2 0,1 1 0,-1-1 0,-1 1 0,1-2 0,-1 1 0,1-1 0,-2 1 0,1-1 0,7-14 0,-6 11 0,-1 0 0,-1-1 0,1 0 0,-2 0 0,1 0 0,-1-1 0,-1 1 0,0-1 0,0 1 0,-1-19 0,0 28 0,-1 0 0,0 0 0,0 0 0,0 1 0,0-1 0,0 0 0,0 0 0,0 0 0,0 1 0,0-1 0,0 0 0,0 0 0,-1 1 0,1-1 0,0 0 0,0 0 0,-1 1 0,1-1 0,-1 0 0,1 0 0,0 1 0,-1-1 0,1 1 0,-1-1 0,0 0 0,1 1 0,-2-1 0,-12 14 0,-11 34 0,9-2 0,2 1 0,-15 86 0,13-55 0,-16 104 0,-9 37 0,40-211 0,-1-1 0,0 1 0,0-1 0,-1 0 0,1 0 0,-1 0 0,-1 0 0,1-1 0,-1 1 0,0-1 0,-8 8 0,8-10 0,0 0 0,0 0 0,-1 0 0,1-1 0,-1 1 0,0-1 0,0 0 0,1-1 0,-1 1 0,-1-1 0,1 0 0,0 0 0,0-1 0,0 1 0,-6-1 0,-3 0 14,0 0-1,1-1 0,-1-1 0,0 0 1,0-1-1,1-1 0,0 0 1,-17-7-1,22 8-106,1-1 0,0-1 1,0 1-1,0-1 0,0 0 0,1-1 0,0 1 0,0-1 1,1-1-1,-1 1 0,1-1 0,1 0 0,-1 0 1,1 0-1,-3-9 0,0-2-6733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 24575,'-5'0'0,"0"0"0,0 0 0,0 0 0,1 0 0,-1 1 0,0 0 0,1 0 0,-1 0 0,1 1 0,-1-1 0,1 1 0,-1 0 0,-6 5 0,7-3 0,1 0 0,-1 0 0,1 0 0,0 0 0,1 1 0,-1-1 0,1 1 0,0 0 0,0 0 0,0 0 0,0 0 0,0 9 0,-3 11 0,2 1 0,1-1 0,0 1 0,4 36 0,-2 52 0,-1-113 0,1 1 0,-1 0 0,0 0 0,1 0 0,-1 0 0,0-1 0,0 1 0,0 0 0,0-1 0,-1 1 0,1-1 0,0 1 0,-1-1 0,1 1 0,-1-1 0,1 0 0,-1 0 0,0 0 0,1 0 0,-1 0 0,0 0 0,0-1 0,0 1 0,0 0 0,1-1 0,-1 1 0,0-1 0,-3 0 0,-24 13 0,28-12 0,0 0 0,1 0 0,-1 0 0,0 0 0,1 0 0,-1 0 0,1 0 0,0 0 0,-1 1 0,1-1 0,0 0 0,0 0 0,-1 0 0,1 1 0,0-1 0,0 0 0,0 0 0,1 1 0,-1-1 0,0 0 0,0 0 0,1 0 0,-1 1 0,1-1 0,-1 0 0,1 1 0,32 60 0,-27-54 0,0 1 0,-1 0 0,0 0 0,-1 1 0,0 0 0,0-1 0,2 12 0,0 9-83,-3-22-60,-1 0 1,-1 0 0,1 0-1,-2 1 1,1-1-1,-1 0 1,0 1-1,-2 14 1,-2-10-6684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24575,'-2'1'0,"1"1"0,-1 0 0,0 0 0,1 0 0,-1-1 0,1 2 0,0-1 0,-1 0 0,1 0 0,0 0 0,0 0 0,1 1 0,-1-1 0,0 1 0,1-1 0,-1 5 0,-2 4 0,-5 12 0,-30 69 0,35-84 0,-2-1 0,1 0 0,-1 0 0,0 0 0,-1 0 0,0-1 0,0 0 0,0 0 0,-10 7 0,16-13 0,0 0 0,-1 0 0,1 0 0,-1 0 0,1 0 0,-1 1 0,1-1 0,0 0 0,-1 0 0,1 0 0,0 1 0,-1-1 0,1 0 0,0 1 0,-1-1 0,1 0 0,0 1 0,-1-1 0,1 0 0,0 1 0,0-1 0,0 1 0,-1-1 0,1 0 0,0 1 0,0-1 0,0 1 0,0-1 0,0 1 0,0-1 0,0 0 0,0 1 0,0-1 0,0 1 0,0-1 0,0 1 0,0-1 0,0 0 0,0 1 0,0-1 0,1 2 0,20 5 0,33-4 0,-54-3 0,79-1-1365,-63 1-5461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5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24575,'-1'23'0,"0"1"0,-1-1 0,-1 1 0,-13 44 0,-21 51-1365,34-105-5461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6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24575,'0'3'0,"0"4"0,0 3 0,0 3 0,0 2 0,-3-2 0,-4 0 0,0 1 0,-2-2 0,0-1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6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24575,'3'3'0,"-1"0"0,1 0 0,-1 0 0,0 1 0,0-1 0,0 0 0,0 1 0,0 0 0,-1-1 0,0 1 0,0 0 0,1 6 0,3 3 0,-2-4 0,0 0 0,-1 1 0,0 0 0,1 12 0,8 33 0,-10-53 0,0-1 0,0 1 0,1 0 0,-1-1 0,0 1 0,1-1 0,-1 0 0,1 1 0,0-1 0,-1 0 0,1 0 0,0 0 0,0 0 0,-1 0 0,1-1 0,0 1 0,0 0 0,0-1 0,0 0 0,0 1 0,0-1 0,0 0 0,3 0 0,55-2 0,-40 1 0,12-1 0,-21 0 0,0 1 0,0 0 0,0 1 0,0 1 0,0 0 0,-1 0 0,16 4 0,-24-4 0,0 0 0,-1 1 0,1-1 0,0 0 0,-1 1 0,0-1 0,1 1 0,-1 0 0,0-1 0,0 1 0,0 0 0,0 0 0,0 0 0,0-1 0,0 1 0,-1 0 0,1 0 0,-1 0 0,1 1 0,-1-1 0,0 0 0,0 3 0,-1 57 0,-1-42 0,1-11 0,0 0 0,-1 1 0,0-1 0,0 0 0,-1 0 0,0 0 0,-1-1 0,0 1 0,0-1 0,-1 0 0,0 0 0,0 0 0,-1-1 0,0 1 0,0-2 0,-1 1 0,0-1 0,-9 7 0,16-13 3,-1 1-1,1-1 0,-1 1 0,0-1 1,0 0-1,1 0 0,-1 1 1,0-1-1,1 0 0,-1 0 1,0 0-1,0 0 0,1 0 0,-1 0 1,0 0-1,0 0 0,1 0 1,-1 0-1,0 0 0,1 0 0,-1-1 1,0 1-1,0 0 0,1 0 1,-1-1-1,0 1 0,1-1 1,-1 1-1,1 0 0,-1-1 0,1 1 1,-1-1-1,0 1 0,1-1 1,0 0-1,-1 1 0,1-1 1,-1 0-1,1 1 0,-1-2 0,-9-30-909,10 27 355,-5-16-6274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7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19 24575,'-6'-2'0,"12"-3"0,17-3 0,357 4 54,-202 7-1473,-165-3-5407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24575,'0'2'0,"0"5"0,0 3 0,0 3 0,-3-1 0,0 1 0,-4 0 0,-2-1 0,-1-1 0,3 2 0,-2 0 0,2 2 0,2 0 0,1 1 0,2-3-8191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3:59.9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24575,'1'9'0,"0"0"0,1 1 0,0-1 0,0 0 0,6 14 0,8 39 0,8 108 0,-13-107 0,-3 0 0,1 70 0,-10-116 0,0-12 0,1 0 0,-1 0 0,1 0 0,0-1 0,1 1 0,-1 0 0,1 0 0,0-1 0,0 1 0,3 8 0,-1-17 0,0-1 0,-1 0 0,0 1 0,0-1 0,0 0 0,1-6 0,11-36 0,-8 23 0,1 0 0,2 0 0,0 0 0,1 1 0,18-27 0,-27 48 0,0 0 0,1 0 0,0 0 0,-1 0 0,1 1 0,0-1 0,0 0 0,0 1 0,0 0 0,0-1 0,0 1 0,0 0 0,0 0 0,1 0 0,-1 0 0,0 1 0,1-1 0,-1 1 0,0-1 0,1 1 0,-1 0 0,1 0 0,-1 0 0,1 0 0,-1 0 0,0 0 0,1 1 0,-1 0 0,1-1 0,-1 1 0,0 0 0,4 1 0,-2 1 0,0-1 0,0 0 0,0 1 0,0 0 0,0-1 0,0 2 0,-1-1 0,0 0 0,1 1 0,-1-1 0,-1 1 0,1 0 0,0 0 0,-1 0 0,3 7 0,-2-2 0,21 60 0,24 108 0,-47-170 0,-1-1 0,1 1 0,-1 0 0,0-1 0,0 1 0,-1 0 0,0-1 0,0 1 0,0-1 0,-1 1 0,0-1 0,-3 7 0,-3 2 0,-1 0 0,0-1 0,-14 18 0,-2 1 0,25-33-25,0 1 0,0-1-1,0 1 1,0-1 0,0 1 0,-1-1-1,1 1 1,0-1 0,0 1-1,-1-1 1,1 1 0,0-1 0,0 1-1,-1-1 1,1 0 0,-1 1-1,1-1 1,0 0 0,-1 1 0,1-1-1,-1 0 1,1 1 0,-1-1-1,1 0 1,-1 0 0,1 0 0,-1 1-1,1-1 1,-1 0 0,1 0-1,-1 0 1,1 0 0,-1 0 0,1 0-1,-1 0 1,1 0 0,-1 0 0,1 0-1,-1 0 1,0-1 0,1 1-1,-1 0 1,1 0 0,0 0 0,-1-1-1,1 1 1,-1 0 0,1 0-1,-1-1 1,1 1 0,0-1 0,-1 1-1,0-1 1,-3-9-6801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2 24575,'-9'-1'0,"0"1"0,0-1 0,0 2 0,0-1 0,0 2 0,0-1 0,0 1 0,0 0 0,1 1 0,-1 0 0,1 0 0,0 1 0,0 0 0,0 0 0,-12 10 0,5 0 0,0 0 0,1 1 0,0 1 0,1 0 0,1 1 0,0 0 0,2 1 0,0 0 0,1 1 0,1 0 0,0 0 0,2 1 0,0 0 0,-3 21 0,6-30 0,-4 19 0,-7 64 0,13-87 0,1 0 0,0 0 0,0 0 0,0 0 0,1 0 0,0 0 0,1 0 0,-1 0 0,1 0 0,1 0 0,-1 0 0,1-1 0,0 0 0,8 13 0,-7-16 0,0 0 0,0 0 0,0-1 0,0 1 0,0-1 0,0 0 0,1 0 0,-1 0 0,1-1 0,0 1 0,-1-1 0,1 0 0,0-1 0,0 1 0,-1-1 0,1 0 0,0 0 0,0 0 0,5-2 0,2 1 0,-1 0 0,0-2 0,0 1 0,0-1 0,0-1 0,0 0 0,10-6 0,-13 5 0,0-1 0,-1 1 0,0-2 0,0 1 0,0-1 0,-1 0 0,0-1 0,0 1 0,-1-1 0,0 0 0,-1-1 0,1 1 0,-2-1 0,1 0 0,2-11 0,0 0 0,-2 0 0,0-1 0,-1 0 0,-1 1 0,-2-42 0,-1 57 0,0-1 0,0 1 0,0 0 0,-1 0 0,0 0 0,0 0 0,0 1 0,-1-1 0,1 0 0,-1 1 0,0 0 0,-4-5 0,5 6 0,0 1 0,0 0 0,0 0 0,-1 0 0,1 0 0,0 0 0,-1 0 0,1 1 0,-1-1 0,1 1 0,-1-1 0,0 1 0,0 0 0,1 0 0,-1 0 0,0 1 0,0-1 0,0 1 0,0 0 0,0-1 0,0 1 0,-5 1 0,7-1-59,0 0 0,1 0-1,-1 1 1,0-1-1,0 0 1,1 1 0,-1-1-1,0 0 1,1 1 0,-1-1-1,0 1 1,1-1 0,-1 1-1,1-1 1,-1 1-1,1-1 1,-1 1 0,1 0-1,-1-1 1,1 1 0,0 0-1,-1 0 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8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24575,'5'0'0,"0"1"0,-1 0 0,1 0 0,-1 0 0,0 1 0,1 0 0,-1 0 0,0 0 0,0 0 0,0 0 0,0 1 0,0 0 0,-1 0 0,1 0 0,-1 0 0,6 7 0,5 7 0,0 1 0,12 22 0,-19-28 0,16 25 0,-3 1 0,0 1 0,-3 0 0,-1 1 0,11 45 0,-20-56 0,-1 1 0,-1 0 0,-1 0 0,-2 0 0,-1 0 0,-1 0 0,-2 0 0,-5 33 0,3-43 0,-1-1 0,0-1 0,-2 1 0,0-1 0,0 0 0,-2-1 0,0 0 0,-2 0 0,1-1 0,-2 0 0,0-1 0,-1 0 0,-26 22 0,-4-15-1365,29-16-5461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3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24575,'0'3'0,"0"3"0,0 4 0,0 3 0,0 2 0,-3-1 0,0-1 0,-1 0 0,-1-1 0,-1-1 0,1 1 0,-1 2 0,-3 0 0,-3-1 0,2-1 0,-2-2 0,2-3-8191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4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24575,'12'-1'0,"0"1"0,0 0 0,0 0 0,0 1 0,-1 1 0,1 0 0,0 0 0,-1 2 0,1-1 0,-1 1 0,0 1 0,0 0 0,-1 0 0,12 9 0,-10-6 0,0 1 0,0 1 0,-1-1 0,0 2 0,11 14 0,-20-23 0,0 0 0,0 1 0,-1-1 0,1 1 0,-1-1 0,1 1 0,-1 0 0,0-1 0,0 1 0,0 0 0,0 0 0,-1 0 0,1-1 0,-1 1 0,0 0 0,0 0 0,0 0 0,0 0 0,0 0 0,-1 0 0,1 0 0,-1 0 0,0-1 0,0 1 0,0 0 0,0 0 0,0-1 0,0 1 0,-1-1 0,1 1 0,-1-1 0,0 0 0,-4 4 0,-86 79 0,50-50-1365,31-28-5461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4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24575,'0'-3'0,"2"-1"0,5 1 0,3 0 0,3 1 0,2 1 0,4 0 0,2 1 0,0 0 0,-1 0 0,2 0 0,2 0 0,1 3 0,-2 1 0,-4-1-8191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42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24575,'17'2'0,"1"0"0,-1 2 0,29 9 0,-36-10 0,-5-2 0,-1 2 0,1-1 0,-1 0 0,0 1 0,0 0 0,0 0 0,0 0 0,0 0 0,-1 1 0,1-1 0,-1 1 0,0 0 0,0 0 0,3 5 0,34 73 0,-20-39 0,12 22 0,-19-36 0,1-1 0,28 41 0,-4-5 0,-34-54 0,1-1 0,0 0 0,0 0 0,1 0 0,0-1 0,0 0 0,1 0 0,0 0 0,0-1 0,1 0 0,0-1 0,0 1 0,12 5 0,-20-11 0,1-1 0,-1 1 0,1-1 0,-1 1 0,0 0 0,1-1 0,-1 1 0,1 0 0,-1-1 0,0 1 0,0 0 0,1-1 0,-1 1 0,0 0 0,0 0 0,0-1 0,0 1 0,0 0 0,0 0 0,0-1 0,0 1 0,0 0 0,0 0 0,0-1 0,-1 1 0,1 0 0,0 0 0,0-1 0,-1 1 0,1 0 0,-1-1 0,1 1 0,0 0 0,-1-1 0,1 1 0,-1-1 0,0 2 0,-25 31 0,18-24 0,-2 4 0,0 1 0,0 1 0,1 0 0,1 0 0,1 1 0,0 0 0,1 0 0,1 0 0,0 1 0,1 0 0,1 0 0,1 0 0,0 1 0,1 27 0,2-32 0,-1 0 0,-1-1 0,0 1 0,-1-1 0,0 1 0,-1-1 0,-1 1 0,1-1 0,-2 0 0,0-1 0,0 1 0,-1-1 0,-1 0 0,-11 15 0,16-23 0,-10 15 0,-1 0 0,-1 0 0,0-2 0,-2 1 0,0-2 0,-26 20 0,38-32-136,0 0-1,-1 0 1,0 0-1,1-1 1,-1 1-1,0-1 1,0 0-1,0-1 0,-10 3 1,2-3-6690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47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24575,'4'0'0,"-1"1"0,1 0 0,-1-1 0,0 1 0,0 1 0,1-1 0,-1 0 0,0 1 0,0-1 0,0 1 0,0 0 0,0 0 0,2 3 0,38 36 0,-23-19 0,77 57 0,-69-59 0,-2 1 0,0 1 0,-2 2 0,22 26 0,-42-44-97,-1 0-1,0 1 1,0-1-1,0 1 1,-1 0-1,0 0 1,0 0-1,0 0 1,-1 0-1,-1 1 1,1-1-1,-1 0 0,-1 13 1,0-4-6729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47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 1 24575,'-1'1'0,"1"0"0,-1 0 0,1 1 0,-1-1 0,0 0 0,1 0 0,-1 0 0,0 1 0,0-1 0,0 0 0,0 0 0,0 0 0,0-1 0,0 1 0,0 0 0,0 0 0,-1 0 0,1-1 0,-2 2 0,-33 14 0,24-12 0,-32 14 0,-48 13 0,-25 9 0,114-39 0,1 0 0,-1 0 0,1 1 0,0-1 0,-1 0 0,1 1 0,0-1 0,0 1 0,0 0 0,0 0 0,0 0 0,-2 3 0,4-4 0,-1 0 0,1 0 0,-1 0 0,1 1 0,-1-1 0,1 0 0,0 0 0,0 0 0,-1 1 0,1-1 0,0 0 0,0 0 0,1 1 0,-1-1 0,0 0 0,0 0 0,0 1 0,1-1 0,0 1 0,2 5 0,2 0 0,-1-1 0,1 1 0,-1-1 0,2 0 0,10 10 0,16 19 0,-15-4 0,24 59 0,-31-66 0,0 0 0,2-1 0,0 0 0,28 39 0,-16-41-1365,-13-14-5461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4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24575,'-1'-1'0,"1"1"0,0 0 0,0 0 0,0-1 0,0 1 0,1 0 0,-1 0 0,0-1 0,0 1 0,0 0 0,0-1 0,0 1 0,0 0 0,0 0 0,0-1 0,0 1 0,1 0 0,-1 0 0,0 0 0,0-1 0,0 1 0,1 0 0,-1 0 0,0 0 0,0-1 0,0 1 0,1 0 0,-1 0 0,0 0 0,0 0 0,1 0 0,-1 0 0,0 0 0,1-1 0,-1 1 0,0 0 0,0 0 0,1 0 0,-1 0 0,0 0 0,1 0 0,16 6 0,12 13 0,72 70 0,-62-52 0,62 45 0,47 15 0,91 67 0,-128-72-1365,-102-84-5461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5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84 24575,'-12'-2'0,"-1"0"0,1-1 0,0 0 0,0-1 0,0 0 0,1-1 0,-13-7 0,-17-7 0,23 13 0,0 0 0,0 1 0,-1 1 0,0 1 0,0 0 0,0 1 0,-33 2 0,48 0 0,0 0 0,-1 0 0,1 0 0,0 1 0,-1 0 0,1 0 0,0 0 0,0 0 0,0 1 0,0 0 0,-4 2 0,7-3 0,-1 0 0,1 0 0,0 0 0,0 1 0,0-1 0,1 0 0,-1 1 0,0-1 0,0 0 0,1 1 0,-1-1 0,1 1 0,-1 0 0,1-1 0,0 1 0,-1-1 0,1 1 0,0-1 0,0 1 0,0 0 0,0-1 0,0 1 0,1-1 0,-1 1 0,0-1 0,1 1 0,-1 0 0,1-1 0,0 0 0,-1 1 0,1-1 0,0 1 0,2 1 0,7 16 0,2-1 0,0-1 0,24 26 0,-24-30 0,-1 1 0,0 0 0,0 0 0,-2 1 0,0 1 0,9 19 0,-12-19-341,0 0 0,2-1-1,12 20 1,-14-27-6485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4:01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344 51 24575,'-87'0'0,"52"0"0,27 0 0,11 0 0,35-1 0,-7 0 0,44 5 0,-100-19 0,-31-4 0,-99 5 0,132 11-153,0 2 1,-25 1-1,33 0-754,-1 0-5919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52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24575,'-1'0'0,"0"0"0,0 1 0,0-1 0,0 1 0,0 0 0,1-1 0,-1 1 0,0-1 0,1 1 0,-1 0 0,0 0 0,1-1 0,-1 1 0,1 0 0,-1 0 0,1 0 0,-1 0 0,1 0 0,0-1 0,-1 1 0,1 0 0,0 0 0,0 0 0,0 0 0,0 0 0,0 0 0,0 0 0,0 0 0,0 2 0,1 30 0,4-2 0,1 0 0,13 36 0,-11-41 0,0 0 0,-2 0 0,5 54 0,-11 37-1365,-1-103-5461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5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535 408 24575,'-4'-3'0,"0"1"0,0-1 0,0 1 0,0-1 0,1 0 0,0 0 0,-1-1 0,1 1 0,0-1 0,-3-5 0,-4-3 0,-47-47 0,-1 4 0,-3 1 0,-89-59 0,65 71 130,25 14-1625,49 22-5331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54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2 24575,'-77'-2'0,"-80"4"0,155-2 0,0 0 0,0 0 0,0 1 0,0-1 0,0 0 0,0 1 0,0-1 0,0 1 0,0 0 0,0 0 0,1 0 0,-1-1 0,0 2 0,0-1 0,1 0 0,-1 0 0,1 0 0,-1 1 0,1-1 0,0 1 0,-1-1 0,1 1 0,0 0 0,0 0 0,0-1 0,0 1 0,1 0 0,-1 0 0,0 0 0,1 0 0,-1 0 0,1 0 0,0 0 0,-1 0 0,1 0 0,0 2 0,1 8 0,1 0 0,-1 0 0,2 0 0,0 0 0,5 12 0,0 3 0,20 73 0,-16-66 0,-2 2 0,-1 0 0,-2 0 0,2 42 0,-6-48-1365,1-20-5461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58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24575,'-1'38'0,"1"-7"0,0 0 0,2 0 0,6 34 0,-6-55 0,0-1 0,1-1 0,0 1 0,0 0 0,1-1 0,0 0 0,0 1 0,1-2 0,0 1 0,1 0 0,0-1 0,0 0 0,0-1 0,1 1 0,8 5 0,-11-8 0,0-1 0,1 0 0,-1 0 0,1-1 0,-1 1 0,1-1 0,0 0 0,0 0 0,0-1 0,0 1 0,1-1 0,-1-1 0,0 1 0,0 0 0,1-1 0,-1 0 0,0-1 0,7 0 0,-6-1 0,0 0 0,0-1 0,0 1 0,-1-1 0,1 0 0,-1-1 0,0 1 0,0-1 0,0 0 0,-1 0 0,1-1 0,-1 1 0,0-1 0,7-10 0,0-1 0,-1-1 0,16-31 0,-24 43 0,0 0 0,0 0 0,0 0 0,-1 0 0,1 0 0,-1-1 0,-1 1 0,1 0 0,-1-1 0,0 1 0,0 0 0,0-1 0,-1 1 0,0 0 0,-1-7 0,-3 10 0,0 13 0,-3 16 0,8-26 0,-90 280 0,38-128 0,45-137 0,1 1 0,-2-1 0,0 0 0,-1 0 0,-1-1 0,0-1 0,-1 1 0,-1-2 0,0 0 0,-17 15 0,21-22-151,0-1-1,0 1 0,0-2 0,-1 1 1,1-1-1,-1-1 0,0 1 1,-17 3-1,15-7-6674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58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24575,'5'3'0,"6"3"0,2 4 0,3 3 0,1-1 0,3 1 0,2 0 0,-1-1 0,2-3 0,-3-1 0,-3-1 0,0 1 0,-1-1 0,-3 1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58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24575,'0'1'0,"1"0"0,-1 0 0,1 0 0,-1-1 0,1 1 0,-1 0 0,1-1 0,0 1 0,-1-1 0,1 1 0,0-1 0,0 1 0,-1-1 0,1 1 0,0-1 0,0 0 0,0 1 0,0-1 0,0 0 0,-1 0 0,1 0 0,0 0 0,0 1 0,1-1 0,27 3 0,-25-3 0,222 3 41,-124-4-1447,-88 1-5420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0:59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1 336 24575,'1'-5'0,"0"-1"0,0 1 0,1 0 0,-1 1 0,1-1 0,1 0 0,-1 0 0,1 1 0,4-7 0,9-18 0,5-33 0,18-42 0,-35 95 0,0 0 0,1 1 0,0-1 0,1 1 0,0 0 0,0 0 0,1 1 0,10-10 0,-17 17 0,0 0 0,1 0 0,-1-1 0,0 1 0,1 0 0,-1 0 0,0-1 0,1 1 0,-1 0 0,0 0 0,1 0 0,-1 0 0,1 0 0,-1-1 0,0 1 0,1 0 0,-1 0 0,1 0 0,-1 0 0,0 0 0,1 0 0,-1 0 0,1 1 0,-1-1 0,0 0 0,1 0 0,-1 0 0,1 0 0,-1 0 0,0 1 0,1-1 0,-1 0 0,0 0 0,1 1 0,-1-1 0,0 0 0,1 0 0,-1 1 0,10 21 0,-1 33 0,-8-50 0,5 156 92,-7-117-578,3 1 1,8 58-1,-7-90-6340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1:0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24575,'0'2'0,"1"1"0,-1-1 0,1 0 0,0 1 0,0-1 0,0 0 0,0 0 0,0 0 0,0 0 0,0 1 0,1-2 0,-1 1 0,1 0 0,-1 0 0,1 0 0,0-1 0,0 1 0,0-1 0,0 1 0,0-1 0,0 0 0,0 0 0,0 0 0,0 0 0,1 0 0,-1-1 0,0 1 0,1 0 0,-1-1 0,0 0 0,5 1 0,12 1 0,0 0 0,38-3 0,-37 1 0,253-2-1365,-256 2-5461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1:04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24575,'1'9'0,"0"1"0,1-1 0,0 0 0,1 0 0,-1 0 0,2 0 0,-1-1 0,8 13 0,42 65 0,-52-84 0,4 6 0,1 0 0,-1 1 0,1-1 0,0 0 0,1 0 0,0-1 0,10 8 0,-14-13 0,-1-1 0,1 1 0,0-1 0,-1 0 0,1 1 0,0-1 0,0-1 0,0 1 0,0 0 0,0-1 0,0 0 0,0 1 0,1-1 0,-1-1 0,0 1 0,0 0 0,0-1 0,0 1 0,0-1 0,0 0 0,0 0 0,0 0 0,-1 0 0,1-1 0,3-1 0,-1-1 0,0 0 0,0 0 0,-1 0 0,1-1 0,-1 0 0,0 0 0,0 0 0,0 0 0,-1 0 0,0-1 0,0 0 0,0 1 0,-1-1 0,2-8 0,-2 11 0,-1 0 0,0 0 0,0 1 0,-1-1 0,1 0 0,-1 0 0,1 0 0,-1 0 0,0 0 0,0 0 0,0 0 0,0 0 0,-1 0 0,1 0 0,-1 1 0,0-1 0,0 0 0,0 0 0,0 0 0,0 1 0,-1-1 0,1 1 0,-1-1 0,1 1 0,-1-1 0,0 1 0,0 0 0,0 0 0,-1 0 0,1 0 0,0 0 0,-4-2 0,5 4 0,0 0 0,0 0 0,1 0 0,-1 0 0,0 0 0,0 1 0,1-1 0,-1 0 0,0 0 0,0 0 0,1 1 0,-1-1 0,0 0 0,1 1 0,-1-1 0,0 1 0,1-1 0,-1 0 0,1 1 0,-1 0 0,0-1 0,1 1 0,0-1 0,-1 1 0,1 0 0,-1-1 0,1 1 0,0 0 0,-1-1 0,1 1 0,0 0 0,0 0 0,-1-1 0,1 1 0,0 0 0,0 0 0,0-1 0,0 1 0,0 0 0,0 0 0,0 1 0,-3 39 0,3-38 0,0 81 0,2-52 0,-2 1 0,-2-1 0,0 0 0,-3 1 0,0-1 0,-13 40 0,6-35 0,-26 65 0,34-95 0,0 1 0,0-1 0,0 0 0,-1 0 0,0 0 0,-1 0 0,1-1 0,-1 0 0,0 0 0,-8 5 0,-9-2-1365,11-6-5461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1:04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24575,'2'0'0,"8"0"0,4 0 0,5 0 0,5 0 0,5 0 0,2 0 0,-1 0 0,3 0 0,1 0 0,-2 0 0,-4 3 0,-1 1 0,-2 2 0,-3 1 0,-2 1 0,-5 0-8191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4:05.5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0 103 24575,'1'-3'0,"-1"0"0,1 0 0,0 0 0,0 0 0,1 0 0,-1 0 0,1 0 0,-1 0 0,1 0 0,0 0 0,0 1 0,0-1 0,0 1 0,1 0 0,-1-1 0,1 1 0,-1 0 0,1 1 0,0-1 0,0 0 0,-1 1 0,1-1 0,0 1 0,1 0 0,-1 0 0,6-1 0,14-4 0,0 0 0,37-3 0,-45 7 0,141-12 0,255 10 0,-223 7 0,413-2-1365,-547-1-5461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1:04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24575,'0'2'0,"3"2"0,3 0 0,5-2 0,2 0 0,2 0 0,1-2 0,1 3 0,0 4 0,0 0 0,3-1 0,3 2 0,2-1 0,0 1 0,6 2 0,3 3 0,1-2 0,-5-2-8191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1:05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32 153 24575,'0'-6'0,"-1"0"0,-1-1 0,1 1 0,-1 0 0,0 0 0,0 0 0,-4-5 0,4 7 0,0 0 0,0 0 0,0 0 0,0 0 0,1 0 0,0 0 0,0 0 0,0 0 0,0-1 0,1 1 0,0 0 0,0-1 0,0 1 0,0 0 0,2-9 0,-1 11 0,0 0 0,1 1 0,-1-1 0,1 0 0,0 1 0,-1-1 0,1 1 0,0 0 0,0 0 0,-1-1 0,1 1 0,0 0 0,0 1 0,1-1 0,-1 0 0,0 0 0,0 1 0,0 0 0,0-1 0,1 1 0,2 0 0,57 0 0,-47 0 0,5 0 0,-6 0 0,1 0 0,-1 1 0,1 1 0,-1 0 0,16 5 0,-27-6 0,0 0 0,0 0 0,0 0 0,0 1 0,-1-1 0,1 1 0,0 0 0,-1-1 0,1 1 0,-1 1 0,1-1 0,-1 0 0,0 1 0,0-1 0,0 1 0,0-1 0,-1 1 0,1 0 0,-1 0 0,1 0 0,-1 0 0,0 0 0,0 0 0,0 0 0,-1 0 0,1 0 0,-1 1 0,0 4 0,1-1 0,-2-1 0,1 0 0,0 1 0,-1-1 0,-1 0 0,1 1 0,-1-1 0,0 0 0,0 0 0,0 0 0,-1 0 0,0-1 0,-5 8 0,0-4 0,0 0 0,0 0 0,-1-1 0,0 0 0,0 0 0,-13 7 0,-10 6 0,0-1 0,-59 25 0,91-45 0,-1 0 0,0 0 0,0 0 0,0 0 0,0 1 0,0-1 0,1 0 0,-1 1 0,0-1 0,0 0 0,1 1 0,-1-1 0,0 1 0,0-1 0,1 1 0,-1-1 0,1 1 0,-1 0 0,0-1 0,1 1 0,-1 0 0,1-1 0,0 1 0,-1 0 0,1 0 0,0 0 0,-1-1 0,1 1 0,0 0 0,0 0 0,-1 0 0,1 1 0,1-1 0,0 1 0,1-1 0,-1 0 0,0 0 0,0 0 0,1 0 0,-1 0 0,1 0 0,-1 0 0,1 0 0,-1 0 0,1-1 0,-1 1 0,4 0 0,62 16 0,147 12-1365,-179-26-5461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1:11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24575,'4'2'0,"0"0"0,0 0 0,0 1 0,0-1 0,-1 1 0,1 0 0,-1 0 0,1 0 0,-1 0 0,0 1 0,0-1 0,4 7 0,4 3 0,117 112 0,216 161 0,-263-223 0,-45-38-1365,-22-19-5461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1:11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1 24575,'-8'1'0,"1"0"0,0 0 0,0 1 0,0 0 0,0 0 0,-9 4 0,-28 8 0,-171 30 0,212-43 0,1-1 0,-1 1 0,1 0 0,0 0 0,-1 0 0,1 0 0,0 0 0,0 1 0,0-1 0,0 1 0,0-1 0,0 1 0,0 0 0,0 0 0,1 0 0,-1 0 0,1 0 0,-1 0 0,1 0 0,0 0 0,0 1 0,0-1 0,0 0 0,0 1 0,1-1 0,-1 1 0,1-1 0,-1 1 0,1-1 0,0 1 0,0-1 0,0 1 0,0-1 0,1 1 0,-1-1 0,1 4 0,4 10 0,0 1 0,0 0 0,2-1 0,12 22 0,-1 2 0,82 297 0,-67-210 0,-27-107-1365,0-4-5461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44.2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183 0 24575,'-22'727'0,"-8"-90"0,5-225 0,2-74 0,-11 300 0,29-577 0,-14 69 0,10-78 0,1-1 0,1 72 0,7-74-1365,0-35-5461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29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24575,'0'3'0,"0"3"0,0 4 0,0 3 0,-2 2 0,-2 2 0,0-3-8191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42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54 24575,'-10'-10'0,"5"4"0,-1 0 0,-1 0 0,1 1 0,-14-9 0,19 13 0,-1 0 0,1 1 0,-1-1 0,0 0 0,1 1 0,-1-1 0,0 1 0,1-1 0,-1 1 0,0 0 0,1 0 0,-1 0 0,0 0 0,0 0 0,1 0 0,-1 0 0,0 0 0,1 1 0,-1-1 0,0 1 0,1-1 0,-1 1 0,1 0 0,-1 0 0,1-1 0,-1 1 0,1 0 0,-1 0 0,1 1 0,-2 0 0,1 1 0,0 0 0,0 0 0,1 1 0,-1-1 0,1 0 0,0 1 0,-1-1 0,1 0 0,1 1 0,-1 0 0,1-1 0,-1 1 0,1-1 0,0 5 0,4 56 0,-3-53 0,0-3 0,-1-1 0,1 0 0,0 0 0,1 0 0,0 0 0,0 0 0,1-1 0,-1 1 0,8 12 0,-7-16 0,-1-1 0,1 1 0,-1-1 0,1 1 0,0-1 0,0 0 0,0 0 0,0 0 0,1-1 0,-1 1 0,0-1 0,1 1 0,-1-1 0,1 0 0,-1-1 0,1 1 0,0-1 0,-1 1 0,1-1 0,6 0 0,-7 0 0,0 0 0,1 0 0,-1 0 0,0 0 0,0-1 0,0 1 0,1-1 0,-1 0 0,0 0 0,0 0 0,0 0 0,0 0 0,0-1 0,-1 1 0,1-1 0,0 0 0,-1 0 0,1 0 0,-1 0 0,0 0 0,1-1 0,-1 1 0,0-1 0,0 1 0,-1-1 0,1 0 0,-1 0 0,1 0 0,1-5 0,0-5 0,-1 1 0,-1-1 0,1 0 0,-2 1 0,0-1 0,-2-14 0,2 20 0,1 23-112,1 10-97,-1 1 0,-1-1 1,-1 1-1,-1-1 0,-7 28 0,6-43-6617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55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77 275 24575,'893'-64'0,"553"-22"0,-1202 89 0,387-5 0,-488-14 0,-99 9 0,88-3 0,-104 4 0,-27 1 0,-18 2 0,-345-1 0,296 6 0,-259 23 0,-61 1 0,-1877-27 0,2044 17 0,665-17 0,917-25 0,-926 23 0,-238 7 0,230-27 0,109-57 0,-460 79 54,-63 1-290,0 1-1,0-2 1,0 1-1,0-2 1,20-5-1,-24 4-6589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4:01.0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24575,'5'0'0,"9"0"0,6 0 0,8 0 0,9 0 0,6 0 0,6 0 0,4 0 0,4 0 0,1 0 0,-1 0 0,-2 0 0,-5 0 0,-5 0 0,-7 0 0,-5 0 0,-8 0-8191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4:05.2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24575,'1'1'0,"-1"1"0,1-1 0,-1 0 0,1 1 0,0-1 0,0 0 0,0 1 0,0-1 0,0 0 0,0 0 0,0 0 0,0 0 0,0 0 0,1 0 0,-1-1 0,0 1 0,0 0 0,1 0 0,-1-1 0,2 1 0,33 13 0,-31-12 0,57 19 0,120 23 0,-163-41 0,-1 0 0,1 1 0,-1 2 0,0-1 0,0 2 0,20 11 0,-31-15 0,1 1 0,-1-1 0,1-1 0,0 1 0,0-2 0,0 1 0,0-1 0,14 1 0,73-5 0,-36 0 0,-55 4 0,0-1 0,0 0 0,-1-1 0,1 1 0,0-1 0,0 1 0,0-1 0,0 0 0,-1-1 0,8-2 0,-56-3 0,-24 6 0,-225-11 0,255 9 0,-56 3 0,-24-1 0,113 1-114,1-1 1,-1 0-1,0 0 0,1 0 0,-1 0 1,1-1-1,-1 0 0,1 0 0,0-1 1,0 1-1,-8-7 0,6 1-6712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4:24.6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0 118 24575,'28'-3'0,"0"0"0,0-2 0,-1 0 0,34-13 0,33-6 0,22 8 0,0 5 0,198 8 0,36-2 0,363-19-1365,-666 24-5461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4:31.9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306 41 24575,'-14'0'0,"0"1"0,0 1 0,0 1 0,1 0 0,-1 1 0,1 0 0,-1 1 0,-16 9 0,7-2 0,1 1 0,0 1 0,-33 28 0,51-37 0,0 0 0,-1 0 0,2 0 0,-1 0 0,1 1 0,-1 0 0,2-1 0,-1 1 0,1 0 0,-1 0 0,2 1 0,-1-1 0,1 0 0,0 1 0,0-1 0,1 1 0,-1-1 0,1 0 0,2 9 0,-2-6 0,1 0 0,1 0 0,0 0 0,0-1 0,1 1 0,-1-1 0,2 0 0,-1 0 0,1 0 0,1 0 0,0 0 0,0-1 0,8 10 0,-4-10 0,1-1 0,-1 0 0,1-1 0,1 0 0,-1-1 0,0 0 0,1-1 0,0 0 0,14 3 0,-7-2 0,-11-2 0,0 0 0,0-1 0,0 0 0,0 0 0,0 0 0,0-1 0,0 0 0,7-1 0,-12 0 0,-1 1 0,1-1 0,0 1 0,0-1 0,0 0 0,0 0 0,-1 0 0,1 0 0,0 0 0,-1-1 0,1 1 0,-1 0 0,1-1 0,-1 1 0,0-1 0,0 1 0,0-1 0,1 0 0,-1 1 0,-1-1 0,1 0 0,0 0 0,0 0 0,-1 0 0,1 1 0,-1-1 0,0 0 0,1 0 0,-1 0 0,0 0 0,0-4 0,1-26 24,-1-1 0,-1 1 0,-2-1 0,-12-54 0,10 68-173,-1 1 1,-1-1-1,0 1 1,-1 0-1,-1 1 1,-1 0-1,-1 1 1,0 0-1,-15-17 1,17 23-6678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4:35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230 1 24575,'-27'0'0,"13"-1"0,-1 1 0,1 1 0,-21 3 0,30-3 0,0 0 0,1 1 0,-1-1 0,0 1 0,1 0 0,0 1 0,-1-1 0,1 1 0,0-1 0,0 1 0,1 1 0,-1-1 0,1 0 0,-5 6 0,1 0 0,0 0 0,1 0 0,0 1 0,1 0 0,0 0 0,0 0 0,1 0 0,0 1 0,-4 21 0,8-28 0,-1 0 0,1 0 0,0 0 0,0 0 0,1 0 0,-1 0 0,1 0 0,0 0 0,0 0 0,0 0 0,0 0 0,1 0 0,-1 0 0,1-1 0,0 1 0,0-1 0,1 1 0,-1-1 0,1 0 0,-1 0 0,1 0 0,0 0 0,0 0 0,1-1 0,-1 1 0,0-1 0,1 0 0,0 0 0,7 3 0,5 3 0,1-1 0,0 0 0,0-2 0,0 0 0,1 0 0,0-2 0,0 0 0,0-1 0,20-1 0,-30-1 0,0 0 0,0 0 0,-1-1 0,1 0 0,0 0 0,-1-1 0,1 0 0,-1-1 0,0 0 0,8-3 0,-11 3 0,0 0 0,-1 0 0,1 0 0,-1 0 0,0-1 0,0 1 0,-1-1 0,1 0 0,-1 0 0,1 0 0,-1 0 0,0 0 0,-1 0 0,1-1 0,-1 1 0,0-1 0,0 1 0,1-8 0,7-32-1365,-5 33-5461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13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24575,'2'16'0,"1"-1"0,0 0 0,1 0 0,0 0 0,1 0 0,11 20 0,1 8 0,16 66 0,-22-68 0,28 70 0,-38-109-105,0 0 0,0 1 0,0-1 0,1 0 0,-1 0 0,1 0 0,-1 0 0,1 0 0,0-1 0,0 1 0,0 0 0,2 1 0,10 4-6721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13.4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447 0 24575,'-2'1'0,"0"-1"0,0 1 0,0-1 0,0 1 0,0 0 0,0 0 0,0 0 0,0 0 0,1 0 0,-1 0 0,0 0 0,0 1 0,1-1 0,-1 1 0,1-1 0,-3 4 0,-22 32 0,19-25 0,-294 471 0,300-482 0,-12 22-195,1 0 0,1 1 0,1 1 0,2 0 0,0 0 0,-6 33 0,12-40-6631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14.0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206 1 24575,'-5'0'0,"0"0"0,0 0 0,0 1 0,0 0 0,0 0 0,0 0 0,1 1 0,-1-1 0,0 1 0,1 0 0,-1 1 0,1-1 0,0 1 0,0 0 0,-7 5 0,6-2 0,0 0 0,0 0 0,0 0 0,0 1 0,1 0 0,0 0 0,1 0 0,0 0 0,-3 9 0,0 6 0,0 1 0,2 0 0,0 0 0,2 0 0,1 41 0,1-59 0,0 1 0,0 0 0,1-1 0,0 1 0,0-1 0,0 1 0,1-1 0,0 0 0,0 0 0,0 1 0,1-1 0,-1-1 0,1 1 0,1 0 0,5 7 0,-2-6 0,0-1 0,0 0 0,0 0 0,0 0 0,1-1 0,0 0 0,0 0 0,0-1 0,12 3 0,-13-3 0,2-1 0,0 1 0,-1 0 0,1 1 0,13 8 0,-21-12 0,0 1 0,0-1 0,0 1 0,0 0 0,-1-1 0,1 1 0,0 0 0,-1 0 0,1 0 0,0 0 0,-1-1 0,1 1 0,-1 0 0,1 0 0,-1 0 0,0 0 0,1 0 0,-1 0 0,0 0 0,0 2 0,0-2 0,0 1 0,-1-1 0,1 0 0,-1 1 0,1-1 0,-1 1 0,0-1 0,0 0 0,1 0 0,-1 1 0,0-1 0,0 0 0,0 0 0,0 0 0,-1 0 0,1 0 0,0 0 0,-2 1 0,-8 4 0,1 0 0,0 0 0,-1-1 0,0-1 0,0 0 0,-1 0 0,-14 2 0,-84 8 0,97-11-1365,2 0-5461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4:38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1045 169 24575,'-1'-1'0,"0"0"0,1 0 0,-1 0 0,0 0 0,1 0 0,-1 0 0,0 0 0,0 0 0,0 1 0,0-1 0,0 0 0,0 1 0,0-1 0,0 0 0,0 1 0,0-1 0,0 1 0,0 0 0,0-1 0,0 1 0,-1 0 0,1 0 0,0-1 0,0 1 0,0 0 0,-3 1 0,-39-3 0,38 2 0,-288 2 0,-103-4 0,375 0 0,19 1 0,0 1 0,0 0 0,0-1 0,0 1 0,0 0 0,0 0 0,0 0 0,0 1 0,0-1 0,-1 0 0,1 1 0,0-1 0,-2 2 0,2 0 0,1 0 0,-1 0 0,1 0 0,0 0 0,0 0 0,0 0 0,0 0 0,0 1 0,0-1 0,0 0 0,1 0 0,-1 1 0,1-1 0,0 1 0,0 1 0,-46 255 0,6 31 0,17-149 0,15-80 0,-26 102 0,16-98 0,4 1 0,2 0 0,3 1 0,3 0 0,3 0 0,9 103 0,-6-168 0,0 0 0,1 1 0,-1-1 0,1 0 0,0 1 0,0-1 0,0 0 0,0 0 0,0 1 0,0-1 0,0 0 0,1 0 0,-1-1 0,1 1 0,-1 0 0,1 0 0,0-1 0,0 1 0,0-1 0,0 1 0,0-1 0,0 0 0,0 0 0,0 0 0,0 0 0,1 0 0,3 1 0,7 0 0,0 1 0,1-2 0,-1 0 0,15 0 0,9 0 0,67 6 0,-65-6 0,0 2 0,-1 2 0,60 14 0,-62-11 0,1-1 0,1-3 0,-1 0 0,1-3 0,44-3 0,-5 0 0,-73 2 0,0-1 0,0 1 0,0-1 0,0 0 0,0-1 0,0 1 0,0-1 0,-1 1 0,1-1 0,-1 0 0,1-1 0,-1 1 0,1-1 0,-1 1 0,0-1 0,0 0 0,-1 0 0,1 0 0,-1 0 0,1-1 0,-1 1 0,0-1 0,0 1 0,0-1 0,-1 0 0,2-5 0,5-14 0,-1-1 0,0 0 0,3-32 0,-4 20 0,1-14 0,-2 0 0,-3 0 0,-5-73 0,1 17 0,2 39 0,-2 0 0,-19-111 0,3 56 0,-6-197 0,21 254 0,-12-124 0,13 170-117,-1 0 0,0-1 0,-2 2 0,0-1-1,-12-29 1,12 34-545,1 4-6164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47.0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203 5 24575,'-46'-2'0,"33"1"0,-1 0 0,1 0 0,0 1 0,0 1 0,0 0 0,-1 1 0,-23 6 0,35-6 0,0 0 0,0-1 0,0 1 0,0 0 0,0 0 0,0 0 0,1 1 0,-1-1 0,1 0 0,-1 1 0,1-1 0,0 1 0,0-1 0,0 1 0,0-1 0,1 1 0,-1 0 0,1-1 0,-1 1 0,1 0 0,0 0 0,0 3 0,4 69 0,-3-66 0,1-2 0,0 0 0,0 0 0,0-1 0,1 1 0,0-1 0,0 0 0,1 0 0,0 0 0,0 0 0,0 0 0,1-1 0,0 0 0,0 0 0,6 5 0,-4-4 0,0 0 0,-1 1 0,0-1 0,-1 1 0,1 1 0,-1-1 0,-1 1 0,6 10 0,-6-8 0,0 0 0,1 0 0,0-1 0,1 0 0,0 0 0,13 14 0,-17-21 0,0 1 0,0 0 0,0-1 0,1 0 0,0 1 0,-1-1 0,1 0 0,0 0 0,0-1 0,0 1 0,0-1 0,0 1 0,0-1 0,0 0 0,0 0 0,1 0 0,-1-1 0,0 1 0,1-1 0,-1 0 0,1 0 0,-1 0 0,0 0 0,7-1 0,-7-1 0,-1 0 0,1 0 0,-1 1 0,0-2 0,0 1 0,0 0 0,0 0 0,0 0 0,-1-1 0,1 1 0,-1-1 0,1 0 0,-1 1 0,0-1 0,0 0 0,1-4 0,13-53 0,-13 50 0,-1 5 0,-1 0 0,1-1 0,-1 1 0,0 0 0,0-1 0,0 1 0,-1-1 0,0 1 0,0 0 0,0 0 0,-1-1 0,0 1 0,-3-7 0,-3-3 0,-1 2 0,0-1 0,-13-13 0,-21-33 0,31 35-71,11 21-1,0 0 1,-1 0-1,1 0 0,-1 1 0,0-1 0,0 1 0,0-1 0,-1 1 0,1 0 0,-1 0 0,0 0 0,1 0 1,-1 0-1,-1 1 0,1-1 0,0 1 0,-7-3 0,-1 2-6754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49.4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150 1 24575,'1'0'0,"-1"1"0,1-1 0,0 1 0,0-1 0,0 1 0,0 0 0,-1-1 0,1 1 0,0 0 0,-1-1 0,1 1 0,0 0 0,-1 0 0,1 0 0,-1 0 0,1 0 0,-1-1 0,0 1 0,1 0 0,-1 0 0,0 0 0,0 0 0,1 0 0,-1 0 0,0 0 0,0 0 0,0 2 0,2 32 0,-2-30 0,0 5 0,0 1 0,1 0 0,0-1 0,1 1 0,0-1 0,0 1 0,1-1 0,1 0 0,-1 0 0,2 0 0,-1-1 0,2 1 0,-1-1 0,9 10 0,-11-15 0,1 0 0,-1 1 0,0-1 0,0 1 0,-1 0 0,1 0 0,-1 0 0,0 0 0,0 1 0,-1-1 0,0 0 0,1 7 0,-1 66 0,-2-174 0,1-34 0,4 111 0,2 28 0,0 30 0,-6-6 0,-1-23 0,0 0 0,1 0 0,1-1 0,0 1 0,2 9 0,2-14 0,-2-18 0,-1-20 0,-6 18 0,-1 0 0,-1 1 0,-8-15 0,-7-17 0,18 38 0,0 1 0,-1 0 0,0 0 0,-1 0 0,1 1 0,-1 0 0,0-1 0,-1 2 0,0-1 0,0 1 0,-12-9 0,14 11 0,0 0 0,0 1 0,0 0 0,-1 0 0,1 0 0,-1 0 0,1 1 0,-1 0 0,1 0 0,-1 0 0,0 0 0,0 1 0,1-1 0,-1 1 0,0 1 0,0-1 0,1 1 0,-1-1 0,0 1 0,1 1 0,-6 1 0,7-1 0,1-1 0,0 1 0,0 0 0,0 0 0,0-1 0,1 1 0,-1 1 0,0-1 0,1 0 0,-1 0 0,1 1 0,0-1 0,0 1 0,0-1 0,0 1 0,0-1 0,1 1 0,-1 4 0,-7 57 0,6-43 0,-13 94-1365,15-100-5461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4:43.0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24575,'2'24'0,"1"-1"0,1 0 0,1 0 0,1 0 0,17 41 0,10 40 0,-15-3 0,8 165 0,-13-110 0,21 476 0,-29-527 0,30 174 0,50 97 0,-62-277 0,-4 1 0,-5 1 0,-4 1 0,-4 115 0,8 228 0,-13-434 0,-1 10 0,0 0 0,2 0 0,1-1 0,0 1 0,1 0 0,2-1 0,0 0 0,1 0 0,11 22 0,-15-36-136,0 1-1,0 0 1,-1-1-1,0 1 1,0 0-1,-1 0 1,1 0-1,-2 1 0,1 8 1,-1-1-6690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27.8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547 194 24575,'0'-13'0,"1"7"0,-1 0 0,0 0 0,0 0 0,-1 0 0,0-1 0,0 1 0,-3-8 0,3 12 0,-1 0 0,1 0 0,0 0 0,-1 0 0,1 0 0,-1 0 0,0 1 0,0-1 0,0 1 0,0-1 0,0 1 0,0 0 0,0 0 0,0 0 0,0 0 0,0 0 0,-1 0 0,1 0 0,0 1 0,-1-1 0,1 1 0,0 0 0,-3 0 0,-44-4 0,0 2 0,0 2 0,-62 9 0,100-7 0,1 0 0,-1 1 0,1 0 0,-1 1 0,1 0 0,0 1 0,1 0 0,-1 0 0,1 1 0,0 0 0,0 1 0,1 0 0,0 0 0,0 1 0,0 0 0,1 0 0,1 1 0,-11 17 0,9-13 0,1 1 0,0 1 0,1-1 0,1 1 0,0 0 0,1 0 0,0 1 0,2-1 0,0 1 0,0-1 0,2 1 0,1 25 0,-1-38 0,1 0 0,-1 0 0,1 0 0,0 1 0,0-1 0,0 0 0,1-1 0,-1 1 0,1 0 0,0 0 0,-1 0 0,1-1 0,0 1 0,1-1 0,-1 0 0,0 1 0,1-1 0,-1 0 0,1 0 0,-1-1 0,1 1 0,0-1 0,0 1 0,0-1 0,0 0 0,0 0 0,0 0 0,0 0 0,0-1 0,4 1 0,12 1 0,1 0 0,0-2 0,-1 0 0,21-3 0,8 0 0,-15 0 0,1-2 0,-1-1 0,1-1 0,-2-2 0,55-22 0,-9 4 0,-74 25 0,0 0 0,1 0 0,-1-1 0,0 1 0,0-1 0,0 0 0,-1 0 0,1 0 0,-1 0 0,0-1 0,1 1 0,-2-1 0,1 0 0,0 0 0,-1 0 0,1 0 0,-1 0 0,-1-1 0,1 1 0,0-1 0,-1 1 0,1-7 0,2-11 0,-1-1 0,-1 0 0,-1-32 0,-1 33 0,-1 9-79,-2 0 0,1-1 0,-2 1 0,0 1 0,0-1 0,-1 1 0,-1-1 0,0 1 0,0 1 0,-2-1 0,-8-10 0,11 14-338,-8-11-6409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4:28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1 104 24575,'6'3'0,"0"0"0,0 0 0,1 0 0,-1-1 0,1 0 0,-1 0 0,1-1 0,0 0 0,0 0 0,0-1 0,7 0 0,7 2 0,59 6 0,1-3 0,-1-4 0,1-3 0,133-22 0,-104-4 0,-83 20 0,-1 1 0,1 1 0,0 1 0,55-2 0,-37 5 0,0-2 0,-1-1 0,1-3 0,45-13 0,-79 18 0,6-1 10,0 2-1,1 0 1,-1 0 0,0 2-1,0 0 1,1 1-1,31 6 1,0 5-296,64 24 0,-63-19-584,-29-10-5956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28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0 169 24575,'43'0'0,"9"1"0,0-2 0,-1-2 0,1-2 0,57-14 0,38-22-107,143-34 339,-238 66-604,1 1-1,-1 3 1,90 2-1,-126 4-6453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57.6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0 169 24575,'11'9'0,"0"0"0,0-1 0,0 0 0,1-1 0,1 0 0,-1-1 0,1 0 0,0-1 0,16 5 0,128 25 0,-148-34 0,520 68 0,-499-68 0,1-2 0,-1-2 0,1 0 0,-1-2 0,0-2 0,-1 0 0,39-16 0,-57 19 0,-1-1 0,0 0 0,0 0 0,0-1 0,11-8 0,-19 12 0,1 0 0,-1-1 0,0 1 0,0 0 0,1-1 0,-2 1 0,1-1 0,0 1 0,0-1 0,1-5 0,-2 7 0,-1-1 0,0 1 0,0 0 0,1-1 0,-1 1 0,0 0 0,0-1 0,0 1 0,-1 0 0,1-1 0,0 1 0,0-1 0,-1 1 0,1 0 0,-1 0 0,1-1 0,-1 1 0,0 0 0,1 0 0,-1 0 0,0-1 0,0 1 0,0 0 0,0 0 0,-1-1 0,-1 0 0,0 0 0,0 0 0,0 1 0,0-1 0,0 0 0,-1 1 0,1 0 0,-1 0 0,1 0 0,-1 0 0,1 1 0,-1-1 0,1 1 0,-1 0 0,1 0 0,-1 0 0,0 1 0,-4 0 0,0 1 0,-1-1 0,1 1 0,0 1 0,0 0 0,0 0 0,-12 6 0,14-5 0,-1-1 0,1-1 0,-1 1 0,1-1 0,-1 0 0,0-1 0,0 0 0,0 0 0,0 0 0,-13-1 0,-74-12 0,24 2 0,-1 7 0,39 3 0,0-2 0,1-1 0,-39-9 0,13-1 0,19 5 0,1-2 0,-56-23 0,52 16 0,19 8 0,1 0 0,-27-16 0,42 20 0,-69-36 0,72 39 0,-1 0 0,0 1 0,0-1 0,-1 1 0,1 0 0,0 0 0,0 0 0,0 1 0,-1-1 0,1 1 0,0 0 0,-1 0 0,1 1 0,0-1 0,0 1 0,-8 2 0,12-3 0,0 0 0,0 1 0,-1-1 0,1 0 0,0 0 0,0 1 0,0-1 0,-1 0 0,1 0 0,0 1 0,0-1 0,0 0 0,0 1 0,0-1 0,-1 0 0,1 1 0,0-1 0,0 0 0,0 1 0,0-1 0,0 0 0,0 1 0,0-1 0,0 0 0,0 1 0,0-1 0,0 0 0,1 1 0,-1-1 0,0 0 0,0 1 0,0-1 0,0 0 0,0 0 0,1 1 0,-1-1 0,0 0 0,0 0 0,0 1 0,1-1 0,-1 0 0,0 0 0,0 1 0,1-1 0,-1 0 0,0 0 0,1 0 0,-1 0 0,0 0 0,1 1 0,-1-1 0,0 0 0,1 0 0,-1 0 0,0 0 0,1 0 0,-1 0 0,21 10 0,30 5 0,1-2 0,0-3 0,103 7 0,166-13 0,-182-6 0,60 6 0,-300 30 0,61-18 0,-52 11 0,-63 6 0,-218 18 0,201-51 0,277-10 0,479-55 0,-494 52 0,0 4 0,182 7 0,-253 5-1365,-4 1-5461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58.1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0 24575,'-9'138'0,"1"7"0,-4 31-669,10-156-27,0-6-6130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58.5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24575,'1'7'0,"0"1"0,0 0 0,1-1 0,0 1 0,0-1 0,1 1 0,0-1 0,1 0 0,-1 0 0,1 0 0,7 7 0,59 72 0,-53-68 0,-10-10 8,1 0 0,0-1 0,0 0 0,1 0 0,0-1 0,0 0 0,0-1 0,1 0 0,0 0 0,0-1 0,0-1 0,0 0 0,1 0 0,16 2 0,-12-3-157,1-1 1,0-1-1,-1-1 1,1 0-1,0-1 1,-1 0-1,1-2 1,-1 0-1,22-8 1,-14 3-6678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59.5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205 7 24575,'-1'-1'0,"0"1"0,0-1 0,0 0 0,-1 1 0,1-1 0,0 1 0,-1-1 0,1 1 0,0-1 0,-1 1 0,1 0 0,0 0 0,-1 0 0,1 0 0,-1 0 0,1 0 0,0 0 0,-1 0 0,1 1 0,-1-1 0,1 0 0,0 1 0,-1-1 0,1 1 0,0 0 0,0-1 0,0 1 0,-1 0 0,1 0 0,0 0 0,0 0 0,0 0 0,0 0 0,-1 1 0,-38 44 0,34-39 0,-26 31-59,-44 62-1247,70-92-5520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35.4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0 24575,'-1'1'0,"-1"-1"0,1 1 0,0-1 0,-1 1 0,1-1 0,0 1 0,0 0 0,0 0 0,-1 0 0,1-1 0,0 1 0,0 0 0,0 1 0,0-1 0,1 0 0,-1 0 0,0 0 0,0 0 0,1 1 0,-1-1 0,1 0 0,-1 1 0,1-1 0,-1 0 0,1 1 0,0 1 0,-9 42 0,8-38 0,-1 26 0,10-30 0,9-16 0,12-18-1365,-21 21-5461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20.1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352 0 24575,'-23'0'0,"1"1"0,-1 1 0,1 1 0,0 1 0,-24 7 0,32-6 0,-1 1 0,1 0 0,1 1 0,-1 0 0,1 1 0,0 1 0,1 0 0,-16 15 0,22-18 0,0 0 0,1 0 0,0 1 0,0 0 0,1 0 0,0 0 0,0 0 0,0 1 0,1 0 0,0-1 0,-2 13 0,4-15 0,0-1 0,0 0 0,1 1 0,-1-1 0,1 1 0,0-1 0,1 1 0,-1-1 0,1 1 0,0-1 0,0 1 0,0-1 0,0 0 0,1 0 0,0 0 0,0 1 0,0-2 0,0 1 0,1 0 0,-1 0 0,1-1 0,6 7 0,3-3 0,-1-1 0,1 0 0,0-1 0,0-1 0,1 0 0,0 0 0,0-1 0,0-1 0,14 2 0,-22-3 0,1-1 0,-1 1 0,1-1 0,-1 0 0,1-1 0,-1 1 0,0-1 0,1 0 0,-1 0 0,0-1 0,6-1 0,-8 1 0,0 0 0,-1 0 0,1-1 0,0 1 0,-1 0 0,0-1 0,1 0 0,-1 0 0,0 1 0,0-1 0,-1 0 0,1-1 0,-1 1 0,1 0 0,-1 0 0,0-1 0,0 1 0,0-4 0,1-2 17,0 0 0,0-1 1,-1 1-1,0 0 0,-1-1 0,-1-9 0,1 16-100,-1-1 1,1 0-1,-1 1 1,0-1-1,0 0 1,0 1-1,-1-1 1,1 1-1,-1 0 1,0-1-1,0 1 1,0 0-1,0 0 1,-1 0-1,1 0 1,-1 1-1,-4-5 1,-5 0-6744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20.5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0 185 24575,'1'0'0,"-1"1"0,0 0 0,1 0 0,-1-1 0,1 1 0,0 0 0,-1-1 0,1 1 0,0-1 0,-1 1 0,1-1 0,0 1 0,-1-1 0,1 0 0,0 1 0,0-1 0,0 0 0,-1 1 0,1-1 0,0 0 0,0 0 0,0 0 0,0 0 0,0 0 0,-1 0 0,1 0 0,0 0 0,1 0 0,32-2 0,-31 2 0,32-5 0,-1-2 0,0-1 0,47-18 0,12-3 0,340-78-1365,-389 97-5461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33.1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419 3 24575,'-60'-1'0,"20"-1"0,-51 5 0,80-2 0,0 1 0,-1 0 0,1 0 0,1 1 0,-1 1 0,0 0 0,1 0 0,-1 1 0,-10 7 0,16-8 0,1 0 0,0 0 0,0 1 0,0-1 0,0 1 0,1 0 0,-1 0 0,1 0 0,-2 6 0,-23 57 0,20-47 0,6-15 0,-6 12 0,2 0 0,-7 30 0,12-44 0,0 0 0,0-1 0,1 1 0,-1 0 0,1 0 0,0 0 0,1 0 0,-1 0 0,0 0 0,1 0 0,0 0 0,0 0 0,0 0 0,1-1 0,-1 1 0,1 0 0,0-1 0,0 0 0,3 5 0,2-4 0,0 0 0,0-1 0,1 0 0,-1-1 0,1 1 0,0-1 0,-1-1 0,1 0 0,0 0 0,0 0 0,8-1 0,4 2 0,57 3 0,88-6 0,-60-1 0,-97 2 0,-1-1 0,0-1 0,0 1 0,0-1 0,0-1 0,0 1 0,0-1 0,-1 0 0,1-1 0,-1 1 0,0-1 0,0-1 0,0 1 0,0-1 0,-1 0 0,0 0 0,0-1 0,0 1 0,-1-1 0,0 0 0,0 0 0,0-1 0,3-9 0,-3 10 0,-1-1 0,-1 1 0,1-1 0,-1 1 0,0-1 0,-1 0 0,1 0 0,-2 0 0,1 0 0,-1 0 0,0 0 0,0 0 0,0 0 0,-1 0 0,0 0 0,-1 0 0,0 1 0,0-1 0,0 0 0,-1 1 0,0-1 0,0 1 0,-1 0 0,-6-9 0,0 3 24,-2 0 0,1 1 0,-1 1 0,-23-16 0,28 22-159,0 0 0,0 0 0,-1 1 0,0 0 0,1 0 0,-1 1 0,0 0 0,0 0 0,0 1 0,-16-1 0,10 2-6691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33.6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24575,'-3'0'0,"-1"3"0,1 4 0,0 5 0,1 5 0,1 4 0,0 2 0,1 0 0,0-2 0,0-1 0,0-1 0,0-2 0,0 0 0,0-3-8191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4:32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3 24575,'0'0'0,"0"-1"0,0 1 0,0 0 0,-1 0 0,1 0 0,0 0 0,0-1 0,0 1 0,0 0 0,-1 0 0,1 0 0,0 0 0,0 0 0,0 0 0,0 0 0,-1 0 0,1-1 0,0 1 0,0 0 0,0 0 0,-1 0 0,1 0 0,0 0 0,0 0 0,-1 0 0,1 0 0,0 0 0,0 0 0,0 0 0,-1 1 0,1-1 0,0 0 0,0 0 0,0 0 0,-1 0 0,1 0 0,0 0 0,0 0 0,0 0 0,0 1 0,-1-1 0,1 0 0,0 0 0,0 0 0,0 0 0,0 0 0,0 1 0,0-1 0,-1 0 0,1 1 0,-5 16 0,2 18 0,4 473 0,-1-502 0,0-1 0,0 1 0,0-1 0,1 1 0,0-1 0,0 1 0,1-1 0,-1 0 0,1 1 0,1-1 0,-1 0 0,0 0 0,1-1 0,0 1 0,5 5 0,-2-4 0,0-1 0,0 0 0,1 0 0,0 0 0,0-1 0,0 0 0,0-1 0,1 1 0,12 3 0,28 11 0,-1 2 0,-1 3 0,45 29 0,-85-49 0,1 0 0,-1 0 0,1-1 0,-1 0 0,1 0 0,0-1 0,-1 1 0,1-1 0,10-1 0,70-3 0,-34 0 0,352 18 0,-193-9 0,33 3 0,189-3 0,-242-8 0,-166 3 0,-1 1 0,45 11 0,-45-7 0,-1-2 0,1 0 0,28 0 0,33 3 0,-66-4 0,0 0 0,30-1 0,-42-3 0,-1 0 0,1 0 0,-1 0 0,1-1 0,-1 0 0,0 0 0,0-1 0,0 0 0,0 0 0,9-6 0,-1 0 0,0 2 0,27-10 0,-32 14 0,-1 0 0,1-1 0,-1 0 0,0-1 0,0 1 0,0-2 0,-1 1 0,0-1 0,0-1 0,14-13 0,-20 16 0,1 0 0,-1-1 0,0 1 0,0-1 0,-1 1 0,0-1 0,1 0 0,-1 0 0,-1 1 0,1-1 0,-1-5 0,-3-62 0,1 31 0,-31-321 0,17 241 0,16 119 0,-1 0 0,1 0 0,0 0 0,-1 0 0,1 0 0,-1 0 0,0 0 0,0 0 0,0 0 0,0 0 0,0 0 0,0 0 0,0 1 0,-1-1 0,1 0 0,-1 1 0,1-1 0,-1 1 0,1 0 0,-1-1 0,0 1 0,0 0 0,0 0 0,0 0 0,0 0 0,0 0 0,0 1 0,-4-2 0,-3 1 0,-1 0 0,0 0 0,0 1 0,0 1 0,-12 1 0,-7 0 0,-541 0 0,41 0 0,352 5 0,-82 2 0,-478-9 0,706-3-195,0-1 0,0-1 0,1-2 0,0-1 0,0-1 0,-47-22 0,63 25-6631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30.9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229 0 24575,'2'15'0,"0"-1"0,1 0 0,1 1 0,0-1 0,1 0 0,0-1 0,1 1 0,1-1 0,0 0 0,16 21 0,-10-14 0,-1 1 0,17 39 0,-29-58 0,0-1 0,1 1 0,-1-1 0,0 1 0,0 0 0,0-1 0,0 1 0,0-1 0,-1 1 0,1 0 0,0-1 0,-1 1 0,1-1 0,-1 1 0,1-1 0,-1 1 0,0-1 0,0 0 0,0 1 0,1-1 0,-1 0 0,0 0 0,-1 1 0,1-1 0,0 0 0,0 0 0,-3 1 0,1 0 0,0 1 0,0-1 0,0-1 0,-1 1 0,1 0 0,-1-1 0,1 0 0,-1 1 0,1-1 0,-7 0 0,9-1 0,0 0 0,0-1 0,0 1 0,0 0 0,1-1 0,-1 1 0,0-1 0,0 1 0,1-1 0,-1 0 0,0 1 0,1-1 0,-1 0 0,0 1 0,1-1 0,-1 0 0,1 0 0,0 1 0,-1-1 0,1 0 0,-1 0 0,1 0 0,0 0 0,0 0 0,0 1 0,-1-1 0,1 0 0,0 0 0,0 0 0,0 0 0,0 0 0,1-1 0,-1-39 0,0 33 0,1-3 0,-2-1 0,1 0 0,-2 1 0,1-1 0,-2 1 0,1-1 0,-2 1 0,1 0 0,-2 0 0,1 0 0,-9-13 0,9 18 0,0 0 0,-1 0 0,0 0 0,0 1 0,0 0 0,-1 0 0,1 0 0,-1 1 0,0-1 0,0 1 0,-1 1 0,1-1 0,-1 1 0,0 1 0,0-1 0,0 1 0,0 0 0,-13-2 0,-79-11-1365,85 15-5461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46.8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611 1 24575,'2'2'0,"0"1"0,0 0 0,-1 0 0,1 0 0,0 0 0,-1 0 0,0 0 0,0 0 0,0 1 0,0-1 0,0 0 0,-1 1 0,1-1 0,-1 0 0,0 1 0,0-1 0,0 1 0,0-1 0,-1 0 0,0 1 0,1-1 0,-1 0 0,0 1 0,-1-1 0,1 0 0,0 0 0,-1 0 0,-2 4 0,-1 1 0,-1 1 0,1-1 0,-1 0 0,-1-1 0,0 1 0,0-1 0,0-1 0,-13 10 0,5-8 0,0 0 0,0-1 0,-1 0 0,0-1 0,0-1 0,-1-1 0,1 0 0,-31 2 0,-15-2 0,-65-4 0,67-1 0,40 1-115,5 1-197,-1-2-1,1 1 0,-28-7 1,30 4-6514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48.7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187 117 24575,'-1'2'0,"1"0"0,-1-1 0,1 1 0,-1 0 0,0-1 0,0 1 0,0-1 0,0 1 0,0-1 0,0 1 0,0-1 0,-1 0 0,1 1 0,0-1 0,-4 2 0,-31 22 0,18-13 0,11-5 0,0 0 0,0 1 0,1-1 0,0 2 0,0-1 0,1 0 0,0 1 0,1 0 0,0 0 0,0 1 0,1-1 0,-3 15 0,-2 10 0,2 0 0,-1 45 0,5-68 0,2 0 0,-1 0 0,1 0 0,1-1 0,0 1 0,1 0 0,0 0 0,0-1 0,1 1 0,1-1 0,0 0 0,0 0 0,1 0 0,0 0 0,1-1 0,0 0 0,0 0 0,13 13 0,-9-9 0,2 0 0,-1-1 0,1 0 0,1-1 0,0 0 0,1-1 0,0-1 0,0 0 0,1-1 0,0 0 0,0-1 0,1-1 0,0 0 0,0-2 0,1 1 0,-1-2 0,1 0 0,0-1 0,22-1 0,-3 0 0,70 13 0,-75-9 0,0-1 0,51 0 0,-70-5 0,0 0 0,-1 0 0,1-1 0,-1-1 0,0 0 0,0-1 0,0 0 0,0 0 0,-1-1 0,20-12 0,2-4 0,2-1 0,37-32 0,-60 45 0,-2 0 0,1-1 0,-1-1 0,0 1 0,-1-1 0,-1-1 0,10-18 0,8-29 0,19-69 0,-43 122 0,2-5 0,0-1 0,-1 0 0,0 0 0,-2 0 0,1 0 0,-1 0 0,-1 0 0,0 0 0,-1 0 0,0 0 0,0 0 0,-2 0 0,1 1 0,-2-1 0,1 1 0,-1 0 0,-1 1 0,0-1 0,-1 1 0,0 0 0,0 1 0,-13-13 0,8 9 0,0 1 0,-1 1 0,0 0 0,-1 1 0,0 0 0,-1 1 0,0 1 0,0 0 0,-1 1 0,0 1 0,0 0 0,0 1 0,-1 1 0,0 0 0,-22-1 0,-229 4 0,127 3 0,114-1 0,-1 3 0,1 0 0,0 1 0,0 2 0,0 0 0,1 2 0,0 1 0,1 1 0,0 2 0,1 0 0,-25 18 0,46-28-57,0 0 0,0 0 1,0 0-1,0 0 0,0 0 0,0 1 0,1-1 0,0 1 0,0 0 0,0-1 0,0 1 1,1 0-1,-1 0 0,1 1 0,0-1 0,0 0 0,0 0 0,1 0 0,0 1 1,-1-1-1,2 0 0,-1 1 0,2 6 0,-2 4-6769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50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910 150 24575,'0'-5'0,"-1"1"0,1-1 0,-1 1 0,0-1 0,0 1 0,0-1 0,0 1 0,-1-1 0,0 1 0,0 0 0,0 0 0,0 0 0,-1 0 0,0 0 0,1 1 0,-1-1 0,-1 1 0,1 0 0,0 0 0,-1 0 0,0 0 0,0 0 0,1 1 0,-2 0 0,1 0 0,0 0 0,0 0 0,-1 0 0,1 1 0,0 0 0,-7-1 0,-16-3 0,0 2 0,0 0 0,0 2 0,-33 3 0,23-1 0,-47-3 0,-81 4 0,160-1 0,-1 0 0,0 1 0,0 0 0,1 0 0,-1 0 0,1 0 0,0 1 0,-1 0 0,1 0 0,1 0 0,-8 6 0,-51 53 0,24-22 0,9-14 0,5-5 0,-33 38 0,50-51 0,1 2 0,1-1 0,0 1 0,0-1 0,1 2 0,0-1 0,0 1 0,-3 13 0,1 6 0,2 0 0,1 1 0,1 0 0,1 0 0,5 58 0,-2-81 0,1 1 0,0-1 0,0 0 0,1 0 0,0-1 0,0 1 0,1-1 0,0 1 0,0-1 0,1 0 0,0 0 0,6 6 0,13 13 0,43 36 0,-28-26 0,-30-29 0,1 1 0,0-1 0,0-1 0,0 1 0,1-2 0,0 0 0,0 0 0,0-1 0,22 6 0,11-2 0,60 5 0,-22-3 0,-53-5 0,-1-2 0,1-1 0,38-1 0,-55-2 0,0-1 0,0 0 0,0-1 0,0 0 0,0-1 0,0 0 0,-1-1 0,0 0 0,0-1 0,14-9 0,-9 5 0,0-2 0,-1 0 0,0-1 0,22-24 0,-32 30 0,0 0 0,0-1 0,-1 0 0,0 1 0,0-1 0,0-1 0,-1 1 0,-1 0 0,1-1 0,-1 0 0,-1 1 0,2-15 0,0-32 0,-1 2 0,13-69 0,-4 66 0,-2-1 0,-4 0 0,-1-1 0,-5-70 0,0 123 6,0 1 0,1-1-1,-2 0 1,1 0 0,-1 1-1,1-1 1,-1 1 0,0-1 0,-1 1-1,1 0 1,-1 0 0,0 0-1,0 0 1,0 0 0,-1 1-1,1-1 1,-1 1 0,0 0 0,0 0-1,-6-4 1,2 3-141,0 0 0,-1 0 0,1 1 0,-1 0 0,0 1 0,0 0 0,0 0 0,0 1 0,0 0 0,-11 0 0,6 1-6691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1.4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232 0 24575,'-5'98'0,"-26"153"0,9-96 0,15-74 0,6 108 0,3-122 0,-3 0 0,-17 127 0,-68 307 0,76-401 0,5 134 0,-6 68 0,-7 94 0,15-258 0,-4 22 0,-2 62 0,10 578 0,1-763 0,13 72 0,-8-70 0,3 61 0,-10-73 0,2-1 0,1 1 0,1-1 0,1 0 0,2-1 0,0 1 0,2-1 0,18 37 0,-2-8 0,-16-33 0,2 0 0,21 33 0,-27-47 0,1 0 0,0-1 0,0 1 0,0-1 0,1-1 0,0 1 0,0-1 0,0 0 0,0-1 0,1 0 0,8 3 0,117 55 0,-125-58 0,0-1 0,0 0 0,1 0 0,-1-1 0,1 0 0,0-1 0,-1 0 0,1 0 0,0 0 0,0-2 0,-1 1 0,1-1 0,0 0 0,0-1 0,-1 0 0,1 0 0,-1-1 0,0 0 0,1 0 0,-1-1 0,-1 0 0,1 0 0,-1-1 0,12-10 0,50-44 0,113-129 0,-113 113 0,-36 37 0,-2-2 0,-1-1 0,-2-1 0,30-62 0,-47 77 0,-1-1 0,-2 0 0,0-1 0,-2 1 0,-1-1 0,-1 0 0,-2-1 0,-1-33 0,3-24 0,19-69 0,-14 105 0,6-101 0,-15-1177 103,-2 573-1571,2 685-5358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09.9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299 1 24575,'-1'9'0,"0"1"0,-1 0 0,0-1 0,0 1 0,-6 11 0,-8 42 0,2 124 0,-39 332 0,19-267 0,19 1 0,16-137 0,-3 150 0,-1-236 0,-1-1 0,-14 47 0,9-43 0,-7 53 0,13-68 0,0 0 0,-10 27 0,-3 9 0,-10 45-23,17-69-246,1 1 1,1 0 0,1 0-1,-2 59 1,8-76-6558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10.8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24575,'-1'1'0,"0"-1"0,1 1 0,-1-1 0,0 1 0,0-1 0,0 1 0,0-1 0,1 1 0,-1 0 0,0 0 0,1-1 0,-1 1 0,0 0 0,1 0 0,-1 0 0,1 0 0,0 0 0,-1 0 0,1-1 0,-1 1 0,1 0 0,0 0 0,0 0 0,0 0 0,0 0 0,0 0 0,0 2 0,-3 34 0,3-33 0,-1 14 0,1 1 0,1 0 0,4 25 0,-4-38 0,1 1 0,0 0 0,1-1 0,0 1 0,-1-1 0,2 0 0,-1 0 0,1 0 0,0-1 0,0 1 0,1-1 0,7 7 0,6 5-227,1-2-1,1-1 1,1 0-1,0-1 1,29 12-1,-38-19-6598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11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490 1 24575,'-18'-1'0,"1"1"0,-1 1 0,1 1 0,-1 0 0,1 1 0,0 1 0,0 0 0,0 1 0,1 1 0,0 1 0,0 0 0,0 2 0,1-1 0,-17 14 0,15-9 0,0 1 0,1 0 0,0 1 0,2 1 0,0 1 0,-19 28 0,15-14 0,1 1 0,1 1 0,-12 38 0,16-44-1365,7-16-5461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11.7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188 1 24575,'-14'0'0,"8"-1"0,0 1 0,-1 0 0,1 1 0,0-1 0,0 1 0,0 0 0,-7 3 0,11-3 0,0 0 0,0 0 0,0 0 0,0 1 0,1-1 0,-1 1 0,0-1 0,1 1 0,-1 0 0,1 0 0,-1 0 0,1 0 0,0 0 0,0 0 0,0 0 0,0 0 0,0 0 0,1 0 0,-1 0 0,0 1 0,1-1 0,0 0 0,-1 3 0,-1 4 0,1 1 0,0-1 0,0 1 0,1-1 0,0 1 0,1-1 0,0 1 0,0-1 0,1 0 0,0 1 0,1-1 0,0 0 0,0 0 0,1-1 0,0 1 0,0-1 0,1 0 0,1 0 0,-1 0 0,1 0 0,0-1 0,1 0 0,0-1 0,0 1 0,0-1 0,1-1 0,0 1 0,0-1 0,0-1 0,0 0 0,11 4 0,23 10 0,-17-9 0,-1 2 0,43 25 0,-67-36 0,1 1 0,-1-1 0,1 0 0,0 0 0,-1 1 0,1-1 0,-1 0 0,1 1 0,0-1 0,-1 1 0,1-1 0,-1 1 0,0-1 0,1 1 0,-1-1 0,1 1 0,-1-1 0,0 1 0,1-1 0,-1 1 0,0 0 0,1-1 0,-1 1 0,0 0 0,0-1 0,0 1 0,0 0 0,0-1 0,0 1 0,0 0 0,0-1 0,0 1 0,0 0 0,0-1 0,0 1 0,0-1 0,0 1 0,-1 0 0,-1 1 0,1-1 0,-1 1 0,0-1 0,0 0 0,0 0 0,0 0 0,0 0 0,0 0 0,0 0 0,-1-1 0,-2 2 0,-70 8 0,71-10 0,-102 2 36,74-3-386,0 1 0,0 2-1,-42 7 1,62-6-6476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24.2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 24575,'0'0'0,"0"-1"0,1 0 0,-1 1 0,0-1 0,1 0 0,-1 1 0,0-1 0,1 1 0,-1-1 0,1 0 0,-1 1 0,1-1 0,0 1 0,-1-1 0,1 1 0,0 0 0,-1-1 0,1 1 0,0 0 0,-1-1 0,1 1 0,0 0 0,-1 0 0,1 0 0,0-1 0,0 1 0,-1 0 0,1 0 0,0 0 0,0 0 0,-1 0 0,1 0 0,0 1 0,0-1 0,-1 0 0,1 0 0,0 1 0,-1-1 0,1 0 0,0 1 0,1 0 0,31 11 0,87 58 0,-94-53 0,0 0 0,1-2 0,0-1 0,1-2 0,38 13 0,-43-21-211,1-1 0,0 0 0,-1-2 0,40-3 0,-57 2-99,10 0-6516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4:36.2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1 169 24575,'30'-3'0,"0"-1"0,1-1 0,-2-1 0,1-2 0,54-22 0,-40 14 0,68-15 0,-18 18 0,0 4 0,141 5 0,1 0 0,223-12 0,-392 17 0,1 3 0,-1 3 0,112 27 0,-152-27 0,89 18 0,-114-25 0,-1 0 0,1 0 0,-1 0 0,0 0 0,1 0 0,-1-1 0,0 1 0,1 0 0,-1-1 0,0 1 0,1-1 0,-1 1 0,0-1 0,0 0 0,1 1 0,-1-1 0,0 0 0,0 0 0,0 0 0,0 0 0,0 0 0,0 0 0,0 0 0,-1 0 0,1 0 0,0 0 0,-1-1 0,1 1 0,0 0 0,-1-1 0,1 1 0,-1 0 0,0-1 0,0 1 0,1 0 0,-1-1 0,0 1 0,0 0 0,0-1 0,0 1 0,-1-2 0,1 0 0,0 1 0,0-1 0,0 1 0,0 0 0,-1-1 0,1 1 0,-1-1 0,0 1 0,0 0 0,0-1 0,0 1 0,0 0 0,0 0 0,0 0 0,-1 0 0,1 0 0,-1 0 0,1 0 0,-1 0 0,0 1 0,0-1 0,0 1 0,-3-3 0,-33-2-1365,18 5-5461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24.5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248 1 24575,'-7'0'0,"0"1"0,0 0 0,0 1 0,0 0 0,0 0 0,1 0 0,-1 1 0,1 0 0,0 0 0,-1 0 0,2 1 0,-1 0 0,0 0 0,1 1 0,0 0 0,0-1 0,0 2 0,0-1 0,1 1 0,0-1 0,0 1 0,-5 11 0,-3 7 0,0 1 0,2 1 0,1 0 0,-9 37 0,4-9-60,-18 89-1245,29-125-5521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24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73 24575,'8'-1'0,"0"0"0,-1-1 0,1 0 0,-1 0 0,0-1 0,0 0 0,0 0 0,0-1 0,-1 0 0,1 0 0,-1-1 0,0 1 0,6-7 0,15-9 0,-26 20 0,-1-1 0,0 1 0,0 0 0,0 0 0,0-1 0,1 1 0,-1 0 0,0 0 0,0 0 0,0 0 0,1-1 0,-1 1 0,0 0 0,0 0 0,1 0 0,-1 0 0,0 0 0,0-1 0,1 1 0,-1 0 0,0 0 0,1 0 0,-1 0 0,0 0 0,0 0 0,1 0 0,-1 0 0,0 0 0,1 0 0,-1 0 0,0 0 0,0 1 0,1-1 0,-1 0 0,0 0 0,1 0 0,-1 0 0,0 0 0,0 0 0,1 1 0,-1-1 0,0 0 0,0 0 0,0 0 0,1 1 0,-1-1 0,0 1 0,-2 17 0,-13 20 0,-27 26-1365,35-56-5461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25.4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24575,'0'12'0,"0"0"0,1-1 0,0 1 0,5 21 0,-4-27 0,1 0 0,0 0 0,0 0 0,0 0 0,1 0 0,0 0 0,0-1 0,0 0 0,9 9 0,-2-4-99,21 21-534,46 59 0,-66-74-6193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25.7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383 1 24575,'-6'2'0,"1"0"0,0 0 0,0 1 0,0-1 0,0 1 0,1 0 0,-1 1 0,1-1 0,-1 1 0,1 0 0,0 0 0,-5 7 0,-7 5 0,-234 231 0,246-243-99,-1 0-28,1-1 1,-1 1-1,1 0 1,0 1-1,1-1 0,-1 1 1,1-1-1,0 1 1,-4 9-1,3-2-6699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26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1 24575,'13'2'0,"1"0"0,-1 1 0,1 0 0,-1 1 0,0 0 0,0 1 0,-1 1 0,19 11 0,32 12 0,80 15 0,-143-44 0,0 0 0,0 0 0,0 0 0,0 0 0,1 0 0,-1-1 0,0 1 0,0 0 0,0 0 0,0 0 0,1 0 0,-1 0 0,0 1 0,0-1 0,0 0 0,0 0 0,1 0 0,-1 0 0,0 0 0,0 0 0,0 0 0,0 0 0,0 0 0,1 0 0,-1 0 0,0 1 0,0-1 0,0 0 0,0 0 0,0 0 0,0 0 0,1 0 0,-1 0 0,0 1 0,0-1 0,0 0 0,0 0 0,0 0 0,0 0 0,0 1 0,0-1 0,0 0 0,0 0 0,0 0 0,0 0 0,0 1 0,0-1 0,0 0 0,0 0 0,0 0 0,0 0 0,0 1 0,0-1 0,0 0 0,0 0 0,0 0 0,0 0 0,-1 1 0,1-1 0,0 0 0,0 0 0,-16 5 0,-31 0 0,42-4 0,-74 6 0,-124 15 0,171-17 0,0 2 0,0 1 0,1 1 0,-35 17 0,63-25 0,-1 1 0,0 0 0,1 1 0,-1-1 0,1 1 0,0-1 0,0 1 0,0 0 0,0 0 0,0 0 0,0 1 0,1-1 0,0 1 0,0-1 0,0 1 0,-3 6 0,5-9 0,0 0 0,-1 1 0,1-1 0,0 0 0,0 0 0,0 0 0,0 1 0,0-1 0,0 0 0,0 0 0,1 0 0,-1 1 0,0-1 0,1 0 0,-1 0 0,1 0 0,-1 0 0,1 0 0,-1 0 0,1 0 0,0 0 0,0 2 0,2-2 0,-1 1 0,0-1 0,0 0 0,0 1 0,1-1 0,-1 0 0,1 0 0,-1 0 0,1-1 0,-1 1 0,1-1 0,-1 1 0,1-1 0,4 0 0,179-3-1365,-172 3-5461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2.8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24575,'4'1'0,"0"-1"0,0 1 0,0 0 0,0 0 0,0 1 0,0-1 0,-1 1 0,1-1 0,-1 1 0,1 0 0,-1 1 0,1-1 0,-1 0 0,0 1 0,5 6 0,42 54 0,-30-36 0,258 339 0,-214-287-1365,-51-64-5461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3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0 24575,'-9'2'0,"0"0"0,-1 0 0,1 1 0,0 0 0,0 0 0,0 1 0,1 1 0,0-1 0,-1 1 0,1 1 0,1-1 0,-1 1 0,1 1 0,0-1 0,1 1 0,-1 1 0,2-1 0,-11 16 0,9-5 0,1 1 0,-8 33 0,12-38 0,-1 0 0,-1 0 0,-1-1 0,0 1 0,-1-1 0,-13 23 0,9-20-1365,0-3-5461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4.0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32 24575,'16'-1'0,"0"-1"0,0 0 0,0-1 0,20-6 0,13-3 0,-48 12 0,1-1 0,0 1 0,-1-1 0,1 1 0,0 0 0,0 0 0,-1 0 0,1 0 0,0 0 0,0 0 0,-1 1 0,1-1 0,0 1 0,0-1 0,-1 1 0,1-1 0,-1 1 0,1 0 0,-1 0 0,1 0 0,-1 0 0,1 0 0,-1 0 0,3 3 0,-3-2 0,1 1 0,-1 0 0,0-1 0,1 1 0,-1 0 0,-1 0 0,1 0 0,0 0 0,-1 0 0,1 0 0,-1 0 0,0 0 0,0 4 0,-1 5 0,-1 0 0,0 0 0,0 0 0,-1 0 0,-1-1 0,-7 17 0,-22 74-1365,29-92-5461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4.5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89 24575,'9'-1'0,"0"0"0,0-1 0,0-1 0,0 0 0,-1 0 0,12-6 0,11-3 0,18-12 0,-40 19 0,-1 1 0,1-1 0,-1 1 0,1 1 0,0 0 0,16-3 0,-24 6 0,-1 0 0,0-1 0,1 1 0,-1 0 0,1 0 0,-1 0 0,1 0 0,-1 1 0,1-1 0,-1 0 0,0 0 0,1 0 0,-1 0 0,1 0 0,-1 0 0,0 1 0,1-1 0,-1 0 0,1 0 0,-1 1 0,0-1 0,1 0 0,-1 1 0,0-1 0,1 0 0,-1 1 0,0-1 0,0 0 0,1 1 0,-1-1 0,0 1 0,0-1 0,0 0 0,0 1 0,0-1 0,1 1 0,-4 21 0,-15 19 0,18-41 0,-32 67 0,4 1 0,-29 105 0,44-132 0,12-38 10,1 0 0,-1-1 0,0 1 0,1 0 0,0 0 0,-1 0 0,1-1 0,0 1 0,1 0 0,-1 0 0,1 4 0,0-6-55,-1 0 0,1 0 0,-1 0 0,1 0 0,-1-1 0,1 1 0,-1 0 0,1 0 0,0 0 0,0-1 0,-1 1 0,1 0 0,0-1 0,0 1 0,0-1 0,0 1 0,0-1 0,-1 1 0,1-1 0,0 1 0,0-1 0,0 0 0,0 0 0,0 0 0,1 1 0,-1-1 0,0 0 0,0 0 0,0 0 0,0-1 0,0 1 0,2 0 0,13-4-6781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4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08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0 188 24575,'1'1'0,"-1"0"0,1 0 0,-1 0 0,1 0 0,-1 0 0,1 0 0,0 0 0,-1 0 0,1 0 0,0 0 0,0-1 0,0 1 0,0 0 0,-1-1 0,1 1 0,0 0 0,0-1 0,0 1 0,1-1 0,-1 0 0,0 1 0,0-1 0,0 0 0,0 0 0,1 1 0,35 5 0,-34-5 0,343 23 0,-235-20 0,1297 12-3144,-939-18 1458,1190 1 304,834 1 5090,-797 0-1204,-1546-2-2504,-1-6 0,0-7 0,-1-7 0,-1-6 0,267-88 0,-412 116-35,7-3-98,1 0 0,-1-1 0,0 0 0,0 0 0,0-1 0,-1 0 0,1-1 0,-1 0 0,7-7 0,-8 4-6693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5.3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24575,'5'3'0,"0"0"0,0 0 0,-1 0 0,1 0 0,0 1 0,-1 0 0,0 0 0,0 0 0,0 0 0,-1 1 0,6 8 0,0-2 0,23 26 60,49 76 0,-73-100-195,-1 0 0,0 0 0,-1 1 0,-1 0 0,0 0 0,-1 0 0,-1 1 0,0-1 0,-1 1 0,1 22 0,-3-20-6691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5.6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0 515 24575,'7'-1'0,"-1"0"0,0-1 0,0 0 0,1 0 0,-1-1 0,-1 0 0,1 0 0,0 0 0,8-7 0,1 0 0,157-107 0,-11 7 0,193-91 0,-299 167-1365,-36 21-5461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6.0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236 1 24575,'-82'15'0,"81"-15"0,0 0 0,0 0 0,0 0 0,1 0 0,-1 0 0,0 0 0,0 0 0,0 0 0,0 1 0,1-1 0,-1 0 0,0 1 0,0-1 0,1 1 0,-1-1 0,0 0 0,0 1 0,1 0 0,-1-1 0,1 1 0,-1-1 0,0 1 0,1 0 0,-1 0 0,1 0 0,0 0 0,0 0 0,1 0 0,-1 0 0,0-1 0,1 1 0,-1 0 0,0 0 0,1 0 0,-1-1 0,1 1 0,-1 0 0,1-1 0,0 1 0,-1 0 0,1-1 0,0 1 0,-1-1 0,2 1 0,55 32 0,-38-24 0,-16-7 0,0 0 0,0-1 0,0 1 0,0 0 0,0 1 0,-1-1 0,1 0 0,-1 1 0,0-1 0,0 1 0,0 0 0,0 0 0,0 0 0,0 0 0,-1 0 0,1 0 0,-1 0 0,1 7 0,-2-8 0,0 1 0,0 0 0,-1-1 0,1 1 0,-1-1 0,0 1 0,0-1 0,0 1 0,0-1 0,0 1 0,0-1 0,-1 0 0,1 0 0,-1 0 0,0 0 0,1 0 0,-1 0 0,0 0 0,0 0 0,0-1 0,-1 1 0,1-1 0,0 1 0,-5 1 0,-15 8 0,1-2 0,-2 0 0,-44 11 0,-18 7 0,84-27 0,1 0 0,0 0 0,0 0 0,-1 0 0,1 0 0,0 0 0,0 0 0,0 0 0,-1 0 0,1 0 0,0 0 0,0 0 0,0 0 0,-1 0 0,1 0 0,0 0 0,0 0 0,0 0 0,-1 0 0,1 1 0,0-1 0,0 0 0,0 0 0,-1 0 0,1 0 0,0 0 0,0 1 0,0-1 0,0 0 0,0 0 0,0 0 0,-1 1 0,1-1 0,0 0 0,0 0 0,0 0 0,0 1 0,0-1 0,0 0 0,0 0 0,0 0 0,0 1 0,0-1 0,0 0 0,0 0 0,0 0 0,0 1 0,0-1 0,0 0 0,0 1 0,15 3 0,21-1 0,94-3-1365,-104 0-5461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7.5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24575,'3'0'0,"3"0"0,4 0 0,3 0 0,2 0 0,4 3 0,5 6 0,0 5 0,3 2 0,-4 2 0,-1 0 0,0-2 0,-1-2 0,-2-3 0,-2-3 0,-2-1 0,-5-1-8191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7.8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232 1 24575,'-6'1'0,"0"1"0,1 1 0,-1-1 0,1 1 0,0 0 0,0 0 0,0 1 0,0-1 0,1 1 0,-1 0 0,1 0 0,-6 9 0,-5 1 0,2-1 0,1 1 0,0 1 0,1 0 0,0 0 0,2 1 0,-11 21 0,-2 4 0,9-22 6,-7 18-1377,17-26-5455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8.2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18 24575,'-6'-15'0,"8"13"0,5 8 0,-3-1 0,-2-1 0,1 0 0,0 1 0,-1-1 0,0 1 0,0 0 0,0-1 0,0 1 0,-1 0 0,0 0 0,0 0 0,0 0 0,-1 1 0,0 6 0,0-9 0,-1 1 0,1-1 0,-1 0 0,0 0 0,-1 0 0,1 0 0,0 0 0,-1 0 0,0 0 0,1-1 0,-1 1 0,0-1 0,-1 1 0,1-1 0,0 0 0,-1 1 0,1-1 0,-1 0 0,1-1 0,-1 1 0,0 0 0,0-1 0,-5 2 0,7-3-40,1 0 0,-1 1 0,0-1 0,0 0-1,1 1 1,-1-1 0,0 0 0,0 1 0,1-1 0,-1 1 0,0-1-1,1 1 1,-1-1 0,0 1 0,1-1 0,-1 1 0,1 0-1,-1-1 1,1 1 0,0 0 0,-1 0 0,1-1 0,0 1 0,-1 0-1,1 0 1,0 0 0,0-1 0,0 1 0,-1 0 0,1 0-1,0 0 1,0-1 0,1 2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8.6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24575,'3'0'0,"3"0"0,5 3 0,1 1 0,3-1 0,-1 3 0,-1 0 0,1 1 0,3 3 0,-1 3 0,-1 1 0,1 1 0,0 5 0,-1-3 0,-1 0 0,-5-3-8191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8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1 190 24575,'1'-3'0,"1"1"0,0 0 0,0 0 0,-1 1 0,1-1 0,0 0 0,1 1 0,-1-1 0,0 1 0,0-1 0,1 1 0,-1 0 0,0 0 0,5-1 0,9-6 0,146-92 77,-80 51-1519,-71 42-5384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39.4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24575,'3'-2'0,"0"0"0,0 0 0,0 1 0,0-1 0,0 1 0,0-1 0,0 1 0,1 0 0,-1 0 0,0 0 0,1 1 0,-1-1 0,5 1 0,54-1 0,-42 2 0,-13-1 0,1 0 0,-1 0 0,0 1 0,0 0 0,0 0 0,0 1 0,0 0 0,12 5 0,-17-6 0,0 0 0,0 0 0,0 1 0,0-1 0,-1 1 0,1 0 0,-1 0 0,1-1 0,-1 1 0,1 0 0,-1 0 0,0 0 0,0 0 0,0 0 0,0 1 0,0-1 0,-1 0 0,1 0 0,-1 1 0,1-1 0,-1 0 0,0 1 0,0-1 0,0 0 0,0 1 0,0-1 0,-1 0 0,1 0 0,-1 1 0,1-1 0,-2 3 0,-1 3 0,0-1 0,0 0 0,-1 0 0,1 0 0,-2-1 0,1 1 0,-1-1 0,0 0 0,0 0 0,0-1 0,-1 0 0,-11 8 0,-7 9 0,24-22 0,0 1 0,-1-1 0,1 0 0,-1 1 0,1-1 0,0 1 0,-1-1 0,1 1 0,0 0 0,-1-1 0,1 1 0,0-1 0,0 1 0,0-1 0,0 1 0,0 0 0,-1-1 0,1 1 0,0-1 0,0 1 0,0 0 0,0-1 0,1 1 0,-1-1 0,0 1 0,0 0 0,0-1 0,0 1 0,1-1 0,-1 1 0,0-1 0,0 1 0,1-1 0,-1 1 0,1-1 0,-1 1 0,24 21 0,-21-20 0,1 1 0,-1-1 0,0 1 0,0 0 0,0 0 0,0 0 0,-1 0 0,4 5 0,-3 1 0,-1-1 0,0 1 0,0-1 0,-1 1 0,0 0 0,0 0 0,-1 0 0,0 0 0,-2 10 0,-1 1 0,0-1 0,-1 0 0,-8 21 0,10-35-124,-1 0 0,1 0 0,-1 0 0,0 0 0,0-1 0,-1 1-1,1-1 1,-1 0 0,0 0 0,-7 6 0,2-4-6702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0.0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24575,'0'3'0,"2"1"0,2 2 0,2 1 0,1 1 0,1 0 0,3-2 0,-1 2 0,1-2 0,-2 2 0,-2 2 0,-5-1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08.6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24575,'1694'0'-6074,"836"0"3196,-433 0 1086,-1887 0 4345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4.1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24575,'7'5'0,"0"-1"0,-1 1 0,0 0 0,1 0 0,-2 0 0,1 1 0,-1 0 0,0 0 0,5 8 0,39 68 0,-34-53 0,28 55 0,53 146 0,-63-143 0,-9-27-1365,-20-47-5461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4.5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259 0 24575,'-7'1'0,"1"-1"0,0 1 0,0 1 0,-1-1 0,1 1 0,0 0 0,0 1 0,1-1 0,-1 1 0,0 0 0,1 0 0,0 1 0,-1 0 0,-5 6 0,-10 10 0,2 0 0,-19 25 0,-10 10 0,17-24-1365,24-23-5461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4.8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24575,'7'1'0,"0"0"0,-1 0 0,1 1 0,-1-1 0,1 2 0,-1-1 0,0 1 0,12 6 0,44 32 0,-62-41 0,11 8 0,0 1 0,0 0 0,-1 0 0,-1 1 0,0 1 0,0-1 0,-1 2 0,0-1 0,9 18 0,-15-24 0,0 0 0,0 0 0,0 0 0,0 0 0,-1 0 0,0 1 0,0-1 0,0 0 0,-1 1 0,0-1 0,0 1 0,0-1 0,0 0 0,-1 1 0,0-1 0,0 0 0,-1 1 0,1-1 0,-1 0 0,0 0 0,-1 0 0,1 0 0,-1-1 0,0 1 0,0-1 0,-6 6 0,1-1 0,-1-2 0,0 1 0,0-1 0,-1 0 0,0-1 0,0 0 0,-1-1 0,1 0 0,-16 4 0,-24 13 0,49-22-33,0 1 0,-1-1-1,1 1 1,0-1 0,0 1-1,0 0 1,0 0 0,0-1 0,0 1-1,0 0 1,0 0 0,1 0-1,-1 0 1,0 0 0,0 0-1,1 0 1,-1 0 0,1 0 0,-1 0-1,1 0 1,-1 0 0,1 1-1,0-1 1,-1 0 0,1 0-1,0 1 1,0-1 0,0 0 0,0 0-1,0 0 1,0 1 0,0-1-1,1 0 1,-1 0 0,0 1-1,1-1 1,-1 0 0,1 0 0,-1 0-1,1 1 1,7 8-6793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5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24575,'14'0'0,"0"1"0,-1 0 0,1 1 0,-1 1 0,1 0 0,-1 1 0,0 0 0,-1 1 0,1 0 0,-1 1 0,0 1 0,0 0 0,12 9 0,-3-2 0,0 0 0,-1 1 0,-1 1 0,31 34 0,-44-42 0,1 1 0,-1 0 0,-1 0 0,0 1 0,0 0 0,0 0 0,-2 0 0,1 0 0,-1 0 0,-1 1 0,0 0 0,0-1 0,0 21 0,-2-15-1365,0-2-5461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5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1 312 24575,'5'-6'0,"11"-4"0,11-6 0,9-4 0,7-3 0,4-1 0,3-2 0,2-2 0,-4 3 0,0 1 0,-1 2 0,-5 4 0,-4 2 0,-3 2 0,-5 0 0,-4 2 0,-4 4 0,-6 2-8191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6.0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1 24575,'-57'0'0,"60"3"0,0 0 0,0-1 0,0 1 0,0-1 0,1 0 0,-1 0 0,1 0 0,5 2 0,11 3 0,-13-6 0,0 1 0,0 0 0,-1 0 0,1 0 0,-1 1 0,1 0 0,-1 1 0,0-1 0,0 1 0,9 9 0,-15-12 0,0-1 0,0 1 0,0 0 0,0 0 0,0 0 0,0 0 0,0-1 0,0 1 0,-1 0 0,1 0 0,0 0 0,-1-1 0,1 1 0,0 0 0,-1 0 0,1-1 0,-1 1 0,1 0 0,-1-1 0,1 1 0,-1 0 0,0-1 0,1 1 0,-1-1 0,0 1 0,1-1 0,-1 0 0,0 1 0,0-1 0,0 0 0,1 1 0,-1-1 0,-2 0 0,-30 13 0,31-12 0,-39 17 0,41-17 0,-1-1 0,1 0 0,0 0 0,-1 1 0,1-1 0,-1 0 0,1 0 0,0 1 0,-1-1 0,1 1 0,0-1 0,0 0 0,-1 1 0,1-1 0,0 1 0,0-1 0,-1 0 0,1 1 0,0-1 0,0 1 0,0-1 0,0 1 0,0-1 0,0 1 0,0-1 0,0 1 0,0-1 0,0 1 0,1 0 0,0 0 0,-1 0 0,1 0 0,1 0 0,-1-1 0,0 1 0,0 0 0,0-1 0,0 1 0,0-1 0,1 1 0,-1-1 0,0 1 0,0-1 0,1 0 0,1 0 0,42 2-1365,-24-5-5461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6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24575,'3'5'0,"6"8"0,5 5 0,5 7 0,6 2 0,3 3 0,6 6 0,0 4 0,-1 0 0,1-1 0,-4-1 0,-3-5 0,-4 1 0,-6-3 0,-3-4 0,-1-3 0,-3-7-8191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6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1 278 24575,'0'-25'24,"0"0"0,2 0 0,1 0 0,7-27 0,-8 44-107,0 1 1,1 0-1,-1 0 1,1 0-1,1 0 1,-1 0-1,1 1 1,0-1-1,1 1 1,0 0-1,0 0 1,0 1-1,0 0 1,1 0-1,0 0 1,0 0-1,14-6 1,-3 3-6744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7.7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1 24575,'14'8'0,"-1"1"0,-1 0 0,1 1 0,12 13 0,-23-21 0,0 0 0,0 1 0,0-1 0,-1 1 0,1-1 0,-1 1 0,1 0 0,-1-1 0,0 1 0,0 0 0,0 0 0,0 0 0,-1 0 0,1 0 0,-1 0 0,1 0 0,-1 0 0,0 0 0,0 0 0,-1 0 0,1 0 0,-1 0 0,1 0 0,-1 0 0,0 0 0,0-1 0,0 1 0,-1 0 0,1 0 0,-1-1 0,1 1 0,-1-1 0,-3 4 0,-2 3 0,-1 0 0,-1-1 0,1 0 0,-1 0 0,0-1 0,-1-1 0,-14 9 0,23-15 0,0 1 0,0-1 0,0 1 0,0-1 0,1 1 0,-1-1 0,0 1 0,0 0 0,1-1 0,-1 1 0,0 0 0,1 0 0,-1 0 0,1-1 0,-1 1 0,1 0 0,0 0 0,-1 0 0,1 0 0,0 0 0,-1 0 0,1 0 0,0 0 0,0 0 0,0 0 0,0 0 0,0 0 0,0 0 0,0 0 0,0 0 0,1 0 0,-1 0 0,0 0 0,0 0 0,1-1 0,-1 1 0,1 1 0,29 40 0,-27-38 0,1-1 0,-1 2 0,0-1 0,0 0 0,0 1 0,0-1 0,3 10 0,-6-13-50,0 0-1,0 1 1,1-1-1,-1 0 0,0 0 1,0 1-1,-1-1 1,1 0-1,0 0 1,0 1-1,-1-1 0,1 0 1,0 0-1,-1 0 1,1 0-1,-1 1 1,1-1-1,-1 0 0,0 0 1,0 0-1,1 0 1,-1 0-1,0-1 1,0 1-1,0 0 1,-1 1-1,-7 3-6775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48.4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24575,'62'-2'0,"-38"0"0,1 1 0,-1 2 0,1 0 0,44 9 0,-68-10 0,1 0 0,-1 0 0,1 0 0,0 1 0,-1-1 0,1 1 0,-1-1 0,1 1 0,-1 0 0,0-1 0,1 1 0,-1 0 0,1 0 0,-1 0 0,0 0 0,0 0 0,0 0 0,0 0 0,0 1 0,0-1 0,0 0 0,0 1 0,0-1 0,0 1 0,-1-1 0,1 0 0,0 1 0,-1 0 0,0-1 0,1 1 0,-1-1 0,0 1 0,0-1 0,0 1 0,0 0 0,0-1 0,0 1 0,0 0 0,0-1 0,-1 1 0,1-1 0,-1 1 0,1-1 0,-1 1 0,0-1 0,1 1 0,-1-1 0,0 0 0,-2 3 0,-1 3 0,-1-1 0,0 0 0,0 0 0,-1 0 0,1-1 0,-1 0 0,0 0 0,-13 8 0,14-11 0,-24 18 0,28-19 0,0 0 0,1 0 0,-1 0 0,1 0 0,0 0 0,-1 0 0,1 0 0,0 0 0,-1 0 0,1 0 0,0 0 0,0 0 0,0 0 0,0 0 0,0 0 0,0 0 0,0 0 0,0 0 0,1 0 0,-1 0 0,0 0 0,0 0 0,1 0 0,-1 0 0,1 0 0,-1 0 0,1-1 0,-1 1 0,1 0 0,0 0 0,0 1 0,1 0-4,0 0 0,-1 0 0,1 0-1,-1 1 1,1-1 0,-1 0 0,0 1-1,0-1 1,0 1 0,-1 0 0,1-1-1,0 1 1,-1 0 0,0-1 0,1 1 0,-1 0-1,0 0 1,-1 3 0,0-4 15,0 0 0,0 0 0,0 0 0,0 0 0,0 0 1,0 0-1,-1-1 0,1 1 0,0 0 0,-1-1 0,0 1 0,1-1 0,-1 1 1,0-1-1,0 0 0,0 0 0,-3 2 0,-4 1-176,-1-1 0,1 0 0,-1 0 0,0-1 0,0-1 0,1 1 0,-1-1 0,-13-1 0,9-1-6661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6.6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93 24575,'0'-3'0,"1"-1"0,0 1 0,0-1 0,1 1 0,-1 0 0,1-1 0,-1 1 0,1 0 0,0 0 0,0 0 0,1 0 0,-1 1 0,3-4 0,35-31 0,-40 36 0,1 1 0,-1-1 0,1 1 0,0-1 0,-1 0 0,1 1 0,0-1 0,-1 1 0,1-1 0,0 1 0,-1 0 0,1-1 0,0 1 0,0 0 0,0 0 0,-1-1 0,1 1 0,0 0 0,0 0 0,0 0 0,0 0 0,-1 0 0,1 0 0,0 0 0,0 0 0,0 0 0,0 0 0,-1 1 0,1-1 0,0 0 0,1 1 0,-1 0 0,0 1 0,0 0 0,0-1 0,0 1 0,0-1 0,0 1 0,0 0 0,-1 0 0,1-1 0,-1 1 0,1 0 0,-1 0 0,1 3 0,-1 75 0,-1-67 0,1 6-1365,-1-3-5461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10.8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24575,'22'0'-1,"1104"36"-1271,905 93-731,-1817-119 1775,977 18-2872,-397-33 5070,-699 2-1388,-15-1-4721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22.0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450 39 24575,'-22'-12'0,"2"-1"0,-6 8 0,1 1 0,-1 2 0,-1 0 0,1 1 0,0 2 0,0 1 0,0 1 0,0 1 0,-31 9 0,48-11 0,-1 1 0,1 0 0,-1 1 0,1 0 0,0 0 0,0 1 0,-9 6 0,15-8 0,0-1 0,0 1 0,1 0 0,-1 0 0,1 0 0,-1 0 0,1 0 0,0 1 0,1-1 0,-1 0 0,0 1 0,1 0 0,0-1 0,0 1 0,0 0 0,0 0 0,1-1 0,-1 1 0,1 0 0,0 0 0,1 4 0,-1-4 0,0-1 0,0 1 0,0 0 0,1-1 0,-1 1 0,1 0 0,0-1 0,0 1 0,1-1 0,-1 1 0,1-1 0,-1 0 0,1 0 0,0 0 0,0 0 0,1 0 0,4 5 0,-3-5 0,0-1 0,0 0 0,1 0 0,-1 0 0,1 0 0,0-1 0,-1 1 0,1-1 0,0 0 0,0-1 0,0 1 0,-1-1 0,7 0 0,4 0 0,-1 0 0,1-1 0,-1-1 0,1 0 0,-1-1 0,0 0 0,27-10 0,-36 10 0,0 1 0,0-1 0,0 0 0,0 0 0,0-1 0,-1 1 0,0-1 0,0 0 0,0 0 0,0-1 0,0 1 0,-1-1 0,0 0 0,0 1 0,0-1 0,-1-1 0,1 1 0,-1 0 0,0-1 0,-1 1 0,0-1 0,1 1 0,-1-7 0,-1 12 0,0 0 0,0 0 0,-1 0 0,1 0 0,0 0 0,0 0 0,0 0 0,0 0 0,0 0 0,-1 0 0,1 0 0,0 0 0,0 0 0,0 0 0,0 0 0,0 0 0,-1 0 0,1 0 0,0 0 0,0 0 0,0 0 0,0 0 0,0 0 0,0 0 0,-1-1 0,1 1 0,0 0 0,0 0 0,0 0 0,0 0 0,0 0 0,0 0 0,0 0 0,0-1 0,0 1 0,0 0 0,0 0 0,0 0 0,-1 0 0,1 0 0,0-1 0,0 1 0,0 0 0,0 0 0,0 0 0,0 0 0,0 0 0,0-1 0,1 1 0,-1 0 0,0 0 0,0 0 0,0 0 0,0 0 0,0-1 0,0 1 0,0 0 0,0 0 0,0 0 0,0 0 0,0 0 0,0 0 0,1-1 0,-1 1 0,0 0 0,-10 15 0,-7 27 0,14-19-181,2-1-1,1 33 1,0-41-640,0 2-6005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22.7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47 24575,'0'-3'0,"0"-3"0,3-2 0,1-1 0,-1-2 0,0 3 0,-1 6 0,-4 3 0,-1 5 0,-3 4 0,0 3 0,0 1 0,2 3 0,1-3-8191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3:23.1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24575,'-3'0'0,"0"3"0,2 0 0,5 1 0,4-1 0,3-1 0,4-1 0,0 0 0,0-1-8191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33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350 22 24575,'-51'-1'0,"26"0"0,0 0 0,0 2 0,-31 5 0,50-5 0,-1 0 0,1 1 0,-1 0 0,1 0 0,0 0 0,0 1 0,0 0 0,0 0 0,1 1 0,-1 0 0,1 0 0,0 0 0,0 0 0,0 1 0,0 0 0,-7 10 0,3 1 0,0 0 0,1 0 0,1 1 0,1 0 0,0 0 0,1 1 0,1 0 0,0-1 0,1 1 0,2 1 0,-1-1 0,2 0 0,1 0 0,2 19 0,-2-32 0,0 0 0,0 0 0,0 0 0,1 0 0,0 0 0,0-1 0,0 1 0,0 0 0,1-1 0,0 0 0,0 1 0,0-1 0,0 0 0,1-1 0,0 1 0,0-1 0,0 1 0,0-1 0,0 0 0,0-1 0,1 1 0,-1-1 0,1 0 0,5 2 0,2 0 0,-1 0 0,1-1 0,0 0 0,0-1 0,0-1 0,0 0 0,0 0 0,1-1 0,13-2 0,-23 1 0,0 0 0,1 1 0,-1-2 0,0 1 0,0 0 0,0-1 0,0 1 0,0-1 0,0 0 0,-1 0 0,1 0 0,0 0 0,-1 0 0,0-1 0,1 1 0,-1-1 0,3-4 0,29-59 0,-8 14 0,-20 41 0,-1-1 0,0 1 0,0-1 0,-2-1 0,1 1 0,-1 0 0,-1-1 0,0 0 0,-1 1 0,0-1 0,-1 0 0,-2-16 0,1 23 0,-1 0 0,0 0 0,0 1 0,0 0 0,-1-1 0,0 1 0,0 0 0,0 0 0,-1 0 0,1 1 0,-1-1 0,0 1 0,-1 0 0,1 0 0,-9-6 0,-6-3 0,0 0 0,-34-16 0,40 21-1365,2 1-5461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34.7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24575,'6'-3'0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4:18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901 304 24575,'6'1'0,"0"0"0,-1 0 0,1 1 0,-1 0 0,1 0 0,-1 0 0,0 0 0,0 1 0,0 0 0,0 0 0,0 1 0,-1-1 0,1 1 0,-1 0 0,0 0 0,0 1 0,-1-1 0,1 1 0,-1 0 0,0 0 0,4 8 0,6 10 0,-2 1 0,-1 1 0,11 34 0,-14-30 0,0 1 0,-2-1 0,2 54 0,-9 95 0,0-63 0,1-83 0,0 0 0,-2 0 0,-2 0 0,0-1 0,-12 33 0,-27 70 0,-24 93 0,60-176 0,6-35 0,-1 0 0,0 0 0,-8 24 0,3-11 0,5-18 0,2-31 0,2-571 0,17 388 0,-21 81 0,5-132 0,2 234 0,0 0 0,0 1 0,11-25 0,-7 20 0,9-47 0,-16 64 0,0 0 0,0 0 0,-1 0 0,0 0 0,0 0 0,-1 0 0,0 0 0,0 0 0,-1 1 0,0-1 0,-3-8 0,-89-173 0,91 183 0,-1 0 0,0 0 0,0 0 0,0 0 0,0 1 0,-1 0 0,0 0 0,0 0 0,0 1 0,0-1 0,0 1 0,-1 0 0,1 1 0,-1-1 0,0 1 0,0 0 0,0 1 0,-9-2 0,-9 0 0,0 2 0,0 0 0,-37 4 0,1 0 0,-113-5 0,-138 4 0,301-1-195,0 0 0,0 1 0,1 0 0,-1 0 0,1 1 0,-10 4 0,10-2-6631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26.9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24575,'1'14'0,"0"-1"0,1 0 0,1 1 0,0-1 0,1 0 0,0 0 0,8 13 0,46 86 0,-52-101 0,32 53-78,-21-38-180,-1 0 1,-1 2 0,-2 0-1,19 57 1,-29-72-6569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27.3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353 0 24575,'-5'1'0,"0"-1"0,0 1 0,0 0 0,1 1 0,-1-1 0,0 1 0,1 0 0,-1 0 0,1 0 0,0 1 0,0-1 0,0 1 0,-5 4 0,-52 53 0,18-17 0,-13 0 0,36-30 0,1 2 0,-33 32 0,26-12-1365,19-24-5461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3:28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80 5 24575,'38'-2'0,"31"0"0,-65 2 0,1 0 0,0 0 0,0 1 0,-1 0 0,1 0 0,0 0 0,-1 1 0,1-1 0,-1 1 0,6 3 0,-8-3 0,0 1 0,1-1 0,-1 1 0,0 0 0,0 0 0,0 0 0,0 0 0,-1 0 0,0 0 0,1 0 0,-1 0 0,0 1 0,0-1 0,-1 0 0,1 1 0,-1-1 0,1 1 0,-1-1 0,0 0 0,0 1 0,-1-1 0,1 1 0,-2 4 0,1-3 0,0 0 0,0 0 0,0 0 0,-1 0 0,0 0 0,0 0 0,0 0 0,-1 0 0,1-1 0,-1 1 0,0-1 0,-1 0 0,1 0 0,-7 6 0,2-6 0,1 0 0,-1 0 0,0-1 0,-13 4 0,15-6 0,-1 1 0,1 1 0,0-1 0,0 1 0,0 0 0,-11 7 0,16-9 0,1 0 0,0-1 0,-1 1 0,1-1 0,0 1 0,0-1 0,-1 1 0,1 0 0,0-1 0,0 1 0,0 0 0,0-1 0,0 1 0,0 0 0,0-1 0,0 1 0,0-1 0,0 1 0,0 0 0,0-1 0,0 1 0,1 0 0,-1-1 0,0 1 0,0-1 0,1 1 0,-1 0 0,0-1 0,1 1 0,-1-1 0,1 1 0,18 23 0,-7-10 0,-10-11 0,0 1 0,0-1 0,-1 1 0,1 0 0,-1 0 0,0 0 0,0 0 0,0 0 0,0 0 0,-1 0 0,1 0 0,-1 0 0,0 0 0,-1 0 0,1 0 0,-1 0 0,0 0 0,1 0 0,-2 0 0,1 0 0,0 0 0,-1 0 0,0 0 0,0-1 0,0 1 0,0-1 0,-1 0 0,1 1 0,-1-1 0,0 0 0,0 0 0,0-1 0,0 1 0,0-1 0,-1 1 0,1-1 0,-1 0 0,1-1 0,-1 1 0,0 0 0,0-1 0,0 0 0,0 0 0,0 0 0,-4 0 0,-58-2-1365,51 1-5461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4:24.0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428 7 24575,'-1'-1'0,"-1"0"0,1 0 0,-1 0 0,0 1 0,1-1 0,-1 1 0,0-1 0,1 1 0,-1 0 0,0 0 0,1 0 0,-1-1 0,0 2 0,0-1 0,1 0 0,-1 0 0,0 1 0,1-1 0,-1 0 0,0 1 0,-1 0 0,-44 18 0,33-13 0,-75 29 0,-104 46 0,189-79-114,0-1 1,1 1-1,-1 0 0,1 0 0,0 1 1,0-1-1,0 1 0,0 0 0,0-1 1,0 1-1,-3 5 0,1 2-6712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18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24575,'-1'122'0,"-1"36"0,33 280 0,-14-319-682,4 233-1,-21-336-6143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2:50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21.5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24575,'1'1'0,"0"-1"0,0 1 0,0 0 0,0 0 0,0-1 0,0 1 0,0 0 0,0 0 0,0 0 0,-1 0 0,1 0 0,0 0 0,0 0 0,-1 1 0,1-1 0,-1 0 0,1 0 0,-1 0 0,1 2 0,7 25 0,-1 8 0,-3 2 0,-1-1 0,-2 0 0,-4 53 0,0 5 0,3-88 0,-1-2 0,1 0 0,0 1 0,1-1 0,-1 1 0,1-1 0,0 0 0,0 1 0,2 4 0,-1-8 0,-1 0 0,0-1 0,1 1 0,-1 0 0,1-1 0,-1 1 0,1-1 0,0 0 0,-1 0 0,1 0 0,0 1 0,0-2 0,0 1 0,0 0 0,0 0 0,0-1 0,0 1 0,0-1 0,0 1 0,0-1 0,1 0 0,-1 0 0,4 0 0,270 23 0,-219-17-1365,-36-5-5461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21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24575,'460'0'-1365,"-442"0"-5461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22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24575,'2'0'0,"2"3"0,3 1 0,2 0 0,3-1 0,2-1 0,2-1 0,3 0 0,2-1 0,0 0 0,-1 0 0,-1 0 0,-1-1 0,-4 1-8191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28.6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289 38 24575,'0'-1'0,"0"-1"0,-1 1 0,0 0 0,1-1 0,-1 1 0,0 0 0,0 0 0,1 0 0,-1-1 0,0 1 0,0 0 0,0 0 0,-1 0 0,1 0 0,0 1 0,0-1 0,0 0 0,-1 0 0,1 1 0,0-1 0,-1 1 0,1-1 0,-1 1 0,1 0 0,-3-1 0,-37-7 0,30 7 0,-2-1 0,0 1 0,1 0 0,-1 1 0,0 0 0,1 1 0,-1 0 0,-12 4 0,23-4 0,0 1 0,0-1 0,0 1 0,0 0 0,0-1 0,1 1 0,-1 0 0,1 0 0,-1 0 0,1 0 0,0 1 0,-1-1 0,1 0 0,0 1 0,1-1 0,-1 0 0,0 1 0,1-1 0,-1 1 0,1-1 0,0 1 0,0-1 0,0 1 0,0-1 0,0 1 0,1-1 0,-1 1 0,1-1 0,0 3 0,2 10 0,0-1 0,1 1 0,7 18 0,-4-20 0,-1-1 0,2 1 0,0-2 0,0 1 0,1-1 0,0 0 0,1-1 0,0 0 0,1-1 0,0 0 0,13 8 0,17 16 0,-40-33 0,0 1 0,0-1 0,0 1 0,-1 0 0,1-1 0,0 1 0,0 0 0,-1-1 0,1 1 0,0 0 0,-1 0 0,1 0 0,-1-1 0,1 1 0,-1 0 0,0 0 0,1 0 0,-1 0 0,0 0 0,0 0 0,1 0 0,-1 0 0,0 0 0,0 0 0,0 0 0,0 0 0,0 0 0,0 0 0,0 0 0,-1 0 0,0 1 0,0 0 0,0 0 0,-1-1 0,0 1 0,1 0 0,-1-1 0,0 0 0,0 1 0,0-1 0,0 0 0,0 0 0,0 0 0,0 0 0,-3 0 0,-7 3 0,0-1 0,0 0 0,-25 2 0,-18-7 17,41 1-247,1 0 0,0 1-1,-1 0 1,1 1-1,-17 4 1,20-2-6596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29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57 12 24575,'0'-1'0,"0"1"0,0 0 0,0-1 0,0 1 0,0-1 0,0 1 0,-1-1 0,1 1 0,0-1 0,0 1 0,0-1 0,0 1 0,-1-1 0,1 1 0,0 0 0,-1-1 0,1 1 0,0 0 0,0-1 0,-1 1 0,1 0 0,-1-1 0,1 1 0,0 0 0,-1-1 0,1 1 0,-1 0 0,1 0 0,-1 0 0,1-1 0,0 1 0,-1 0 0,1 0 0,-1 0 0,1 0 0,-1 0 0,1 0 0,-1 0 0,1 0 0,-1 0 0,1 0 0,-1 0 0,1 0 0,-1 1 0,1-1 0,-1 0 0,1 0 0,0 0 0,-1 1 0,1-1 0,-1 0 0,1 0 0,0 1 0,-1-1 0,1 0 0,0 1 0,-1-1 0,1 0 0,-1 1 0,-1 1 0,-1-1 0,1 1 0,0 0 0,0 0 0,0 0 0,-1 0 0,2 0 0,-1 0 0,-2 4 0,1 3 0,0-1 0,1 1 0,0 0 0,1 0 0,0 0 0,0 0 0,1 0 0,0 1 0,1-1 0,0 0 0,1 0 0,-1 0 0,2-1 0,3 13 0,-4-16 0,0 0 0,0 0 0,1 0 0,0 0 0,0 0 0,0-1 0,0 1 0,1-1 0,0 0 0,0 0 0,0 0 0,0-1 0,0 1 0,1-1 0,-1 0 0,1 0 0,0-1 0,0 1 0,0-1 0,1 0 0,-1-1 0,0 1 0,1-1 0,6 1 0,0-1 0,0 0 0,-1 0 0,1-1 0,0-1 0,0 0 0,23-5 0,-30 4 0,-1 0 0,1 0 0,-1 0 0,0 0 0,0-1 0,0 1 0,0-1 0,0 0 0,0-1 0,-1 1 0,0 0 0,0-1 0,0 0 0,0 0 0,0 0 0,-1 0 0,0 0 0,0-1 0,3-7 0,-1 2 0,0-1 0,-1 1 0,0 0 0,0-1 0,-1 0 0,0-20 0,-2 29 0,0-1 0,0 1 0,0-1 0,-1 0 0,0 1 0,1-1 0,-1 1 0,0-1 0,0 1 0,0 0 0,-1-1 0,1 1 0,0 0 0,-1 0 0,1 0 0,-1 0 0,0 0 0,0 0 0,0 0 0,0 1 0,0-1 0,0 1 0,0-1 0,-1 1 0,1 0 0,0 0 0,-1 0 0,1 0 0,-1 0 0,1 1 0,-1-1 0,1 1 0,-4-1 0,-2-1 0,-1 1 0,1-1 0,-1 1 0,0 1 0,0 0 0,1 0 0,-1 1 0,0 0 0,1 0 0,-1 1 0,0 0 0,1 1 0,0 0 0,-14 6 0,18-6-124,-1-1 0,1 0 0,-1 0 0,1 0 0,-1-1 0,0 1-1,0-1 1,1 0 0,-1-1 0,-7 1 0,-4 0-6702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30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24575,'56'-2'0,"72"-13"0,9-1 0,-54 2 0,-61 9 0,0 2 0,26-3 0,-46 7 0,0-1 0,0 1 0,0-1 0,0 1 0,0 0 0,0-1 0,0 1 0,0 0 0,-1 0 0,1 1 0,0-1 0,0 0 0,-1 0 0,1 1 0,-1-1 0,0 1 0,1 0 0,-1-1 0,0 1 0,0 0 0,0 0 0,0-1 0,0 1 0,0 0 0,0 0 0,-1 0 0,1 0 0,-1 0 0,0 0 0,1 4 0,2 9 0,-1 1 0,0 29 0,-2-35 0,3 51-1365,0-45-5461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30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1 135 24575,'3'-3'0,"6"-3"0,7-5 0,8-2 0,1-2 0,2 2 0,0 0 0,-5-1 0,-3 2 0,-3 1 0,0 2 0,-1 2 0,0 3 0,0 2 0,-2 1-8191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30.8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24575,'1'127'0,"-3"133"0,-3-229 0,3-25 0,1 1 0,0 0 0,0 0 0,0 0 0,1 9 0,0-14 0,0-1 0,1 0 0,-1 1 0,0-1 0,1 0 0,-1 0 0,1 1 0,-1-1 0,1 0 0,0 0 0,-1 0 0,1 1 0,0-1 0,0 0 0,0 0 0,0 0 0,0 0 0,0-1 0,0 1 0,0 0 0,0 0 0,0-1 0,1 1 0,-1 0 0,0-1 0,0 0 0,1 1 0,-1-1 0,0 1 0,1-1 0,2 0 0,22 2 9,1-1 1,30-3-1,-11 0-1402,-16 1-5433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33.1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203 36 24575,'0'-1'0,"-1"0"0,1 0 0,-1 0 0,0 0 0,1 0 0,-1 0 0,0 0 0,0 1 0,0-1 0,1 0 0,-1 0 0,0 1 0,0-1 0,0 1 0,0-1 0,0 1 0,0-1 0,0 1 0,0-1 0,-1 1 0,1 0 0,0 0 0,0 0 0,0 0 0,0-1 0,0 2 0,-2-1 0,-38-2 0,36 1 0,-8 1 0,4-1 0,0 1 0,0 0 0,0 1 0,0-1 0,1 2 0,-14 2 0,20-3 0,-1 0 0,1 1 0,0-1 0,0 0 0,-1 1 0,1-1 0,0 1 0,0 0 0,0 0 0,1 0 0,-1 0 0,0 0 0,1 0 0,-1 0 0,1 0 0,0 1 0,0-1 0,0 1 0,0-1 0,0 1 0,0-1 0,1 1 0,-1-1 0,1 1 0,0 0 0,0 3 0,-1 3 0,-1 4 0,1-1 0,1 1 0,0-1 0,3 20 0,-2-30 0,-1 0 0,0 0 0,1 0 0,0 1 0,-1-1 0,1 0 0,0 0 0,0 0 0,0 0 0,0 0 0,1-1 0,-1 1 0,0 0 0,1 0 0,-1-1 0,1 1 0,0-1 0,-1 1 0,1-1 0,0 0 0,0 0 0,0 0 0,0 0 0,0 0 0,0 0 0,0 0 0,0-1 0,1 1 0,-1-1 0,0 1 0,3-1 0,0 0 0,0 0 0,1 0 0,-1 0 0,0-1 0,0 0 0,0 0 0,0 0 0,0-1 0,0 0 0,0 1 0,-1-2 0,1 1 0,-1-1 0,1 1 0,-1-1 0,0 0 0,0-1 0,6-6 0,1-3 0,0-1 0,-1 0 0,-1-1 0,9-19 0,-9 18 0,-5 86 0,-5-51 0,1-11 0,-1 0 0,1 1 0,0-1 0,1 0 0,0 0 0,3 12 0,-3-18 0,0 0 0,0 1 0,0-1 0,0 0 0,1 0 0,-1-1 0,1 1 0,-1 0 0,1 0 0,0-1 0,0 1 0,-1-1 0,1 1 0,0-1 0,0 0 0,0 0 0,1 0 0,-1 0 0,0 0 0,0 0 0,1 0 0,-1-1 0,0 1 0,1-1 0,-1 0 0,5 0 0,6 0 0,1-1 0,-1 0 0,0-1 0,1 0 0,-1-1 0,0-1 0,-1 0 0,1-1 0,-1 0 0,0-1 0,0 0 0,0-1 0,-1-1 0,0 1 0,0-2 0,-1 1 0,0-2 0,-1 1 0,14-18 0,-11 5 0,-4 10 0,-7 33 0,-2 17 0,1 77 0,0-115 0,0 1 0,0 0 0,0 0 0,0-1 0,0 1 0,0 0 0,0 0 0,1-1 0,-1 1 0,0 0 0,0-1 0,1 1 0,-1 0 0,0-1 0,1 1 0,-1-1 0,1 1 0,-1 0 0,1-1 0,-1 1 0,1-1 0,-1 1 0,1-1 0,-1 0 0,1 1 0,0-1 0,-1 1 0,1-1 0,-1 0 0,2 1 0,0-1 0,0 0 0,-1 0 0,1-1 0,0 1 0,0 0 0,-1-1 0,1 1 0,0-1 0,-1 1 0,1-1 0,-1 0 0,3-1 0,52-41 0,-43 31 0,6-2 0,-12 10 0,1-1 0,-1 0 0,0-1 0,0 0 0,-1 0 0,0 0 0,0 0 0,0-1 0,-1 0 0,0-1 0,0 1 0,-1-1 0,0 0 0,4-11 0,-8 19 0,0-1 0,0 0 0,0 0 0,0 0 0,0 0 0,0 0 0,0 0 0,1 0 0,-1 1 0,0-1 0,1 0 0,-1 0 0,1 0 0,-1 0 0,0 1 0,1-1 0,0 0 0,-1 1 0,1-1 0,-1 0 0,1 1 0,1-1 0,3 18 0,-3 36 0,-11 67 0,1 6 0,8-117 0,-1 0 0,1 0 0,-2 0 0,1 0 0,-1-1 0,0 1 0,-1-1 0,0 1 0,0-1 0,-1 0 0,-6 11 0,7-15 0,0 0 0,0-1 0,0 1 0,0 0 0,-1-1 0,1 0 0,-1 0 0,0 0 0,0 0 0,0-1 0,0 1 0,-1-1 0,1 0 0,-1-1 0,1 1 0,-1-1 0,0 1 0,1-2 0,-1 1 0,0 0 0,0-1 0,-6 0 0,10 0 0,0 0 0,-1 0 0,1 0 0,0 0 0,0 0 0,-1 0 0,1 0 0,0 0 0,0 0 0,0-1 0,-1 1 0,1-1 0,0 1 0,0-1 0,0 1 0,0-1 0,0 0 0,0 1 0,0-1 0,0 0 0,0 0 0,0 0 0,0 0 0,0 0 0,1 0 0,-1 0 0,0 0 0,1 0 0,-1 0 0,1 0 0,-1 0 0,1 0 0,-1-1 0,1 1 0,0 0 0,0 0 0,0 0 0,-1-1 0,1 1 0,0 0 0,0 0 0,1-2 0,0-1 0,-1 1 0,1-1 0,1 0 0,-1 1 0,0-1 0,1 1 0,0 0 0,0 0 0,0-1 0,0 1 0,0 0 0,1 1 0,2-4 0,18-11 0,0 1 0,1 0 0,0 2 0,2 1 0,38-14 0,49-27 0,-91 42 0,2-1 0,0-1 0,-1-1 0,31-27 0,-49 37 0,0 0 0,1 0 0,-2-1 0,1 0 0,-1 0 0,0 0 0,0-1 0,0 1 0,-1-1 0,0 0 0,0 0 0,-1 0 0,0 0 0,0 0 0,-1-1 0,0 1 0,0-13 0,-1 5 0,1 7 0,-1 0 0,0-1 0,-1 1 0,0 0 0,0 0 0,-3-9 0,3 15 0,0-1 0,0 1 0,0 0 0,-1 0 0,1 0 0,0 1 0,-1-1 0,1 0 0,-1 0 0,0 1 0,1-1 0,-1 1 0,0-1 0,0 1 0,0 0 0,0 0 0,0 0 0,0 0 0,-1 0 0,1 0 0,0 1 0,0-1 0,-1 1 0,1-1 0,0 1 0,-4 0 0,0 0 0,0 0 0,1 0 0,-1 0 0,0 1 0,0 0 0,0 0 0,1 0 0,-1 1 0,1 0 0,-1 0 0,1 0 0,-1 1 0,1 0 0,0 0 0,0 0 0,1 0 0,-1 1 0,1 0 0,0 0 0,-1 0 0,2 1 0,-1-1 0,1 1 0,-1 0 0,1 0 0,0 0 0,1 0 0,-1 1 0,1-1 0,1 1 0,-1-1 0,0 1 0,1 0 0,0-1 0,1 1 0,-1 0 0,2 7 0,-2 1 0,1 1 0,1-1 0,1 1 0,0-1 0,1 0 0,9 27 0,-10-36 0,0-1 0,0 0 0,0 0 0,1 0 0,0 0 0,0-1 0,0 1 0,0-1 0,0 0 0,1 0 0,0 0 0,-1 0 0,1 0 0,0-1 0,0 0 0,0 0 0,1 0 0,-1 0 0,0 0 0,1-1 0,-1 0 0,1 0 0,0 0 0,-1-1 0,9 0 0,3 1 0,-1 0 0,1-2 0,-1 0 0,24-5 0,-34 5 0,-1 0 0,0 0 0,0 0 0,0-1 0,0 0 0,0 0 0,0 0 0,-1 0 0,1-1 0,-1 1 0,1-1 0,-1 0 0,0 0 0,0 0 0,0 0 0,-1-1 0,1 1 0,-1-1 0,1 0 0,-1 1 0,1-6 0,3-7 0,-2-1 0,0 0 0,-1 0 0,2-27 0,-5 37 0,0 5 0,1 0 0,-1 1 0,1-1 0,0 0 0,-1 0 0,1 1 0,0-1 0,0 0 0,0 1 0,0-1 0,0 0 0,0 1 0,1 0 0,-1-1 0,0 1 0,1 0 0,-1 0 0,1-1 0,-1 1 0,1 0 0,0 1 0,0-1 0,-1 0 0,1 0 0,0 1 0,0-1 0,0 1 0,-1-1 0,1 1 0,0 0 0,0 0 0,0 0 0,0 0 0,3 1 0,10-1 0,-1 1 0,1 1 0,20 5 0,-22-4 0,-6-1 0,10 1 0,1 0 0,-1 2 0,0 0 0,28 13 0,-40-15 0,-1 0 0,1-1 0,-1 2 0,0-1 0,0 0 0,0 1 0,-1-1 0,1 1 0,-1 0 0,0 1 0,0-1 0,0 0 0,-1 1 0,0-1 0,0 1 0,0 0 0,0 0 0,0 0 0,-1 0 0,1 9 0,-3 45 0,0-51 0,1 1 0,-1-1 0,1 1 0,1 0 0,-1-1 0,1 1 0,4 12 0,-4-20 0,0 1 0,0-1 0,0 1 0,0-1 0,0 0 0,0 1 0,0-1 0,1 0 0,-1 0 0,1 0 0,-1 0 0,1 0 0,-1 0 0,1 0 0,0 0 0,-1-1 0,1 1 0,0-1 0,-1 1 0,1-1 0,0 0 0,0 1 0,0-1 0,-1 0 0,1 0 0,0 0 0,3-1 0,54-10 0,-49 8 0,121-31-1365,-102 26-5461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22.0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62 24575,'482'17'0,"445"-49"-591,-180-10-675,-617 38-5068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33.5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 24575,'0'-3'0,"3"0"0,3-1 0,7 1 0,4 1 0,4 1 0,5 0 0,6 1 0,6 0 0,5 0 0,3 0 0,0 1 0,-5-1 0,-7 0 0,-3 0 0,-5 0 0,-3 0 0,-7 0-8191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33.8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24575,'1'0'0,"-1"1"0,0 0 0,0-1 0,1 1 0,-1-1 0,1 1 0,-1 0 0,1-1 0,-1 1 0,1-1 0,-1 1 0,1-1 0,-1 0 0,1 1 0,0-1 0,-1 1 0,1-1 0,0 0 0,-1 0 0,1 1 0,0-1 0,-1 0 0,1 0 0,0 0 0,-1 0 0,1 0 0,0 0 0,0 0 0,-1 0 0,1 0 0,1 0 0,28-1 0,-27 0 0,333-8-494,-284 10-377,-34-1-5955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38.2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455 0 24575,'-1'7'0,"-1"-1"0,0 0 0,-1 0 0,0 0 0,0 0 0,0 0 0,-1-1 0,1 1 0,-1-1 0,-1 0 0,1 0 0,-7 5 0,-2 5 0,-56 62 0,-3-4 0,-88 69 0,156-138 0,-2-1 0,1 0 0,0 0 0,0 0 0,-1-1 0,0 0 0,1 0 0,-1 0 0,0-1 0,0 0 0,0 0 0,0 0 0,0-1 0,-8 0 0,102 1 0,6 1 0,1-4 0,0-4 0,94-18 0,-184 23-170,0 0-1,0 0 0,1-1 1,-1 0-1,0 0 0,-1 0 1,10-6-1,-6 1-6655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38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1 24575,'-15'266'0,"15"-260"-55,-7 92 237,7-88-368,0 0-1,1 0 1,0 0-1,0 0 1,1 0-1,1 0 0,4 12 1,0-7-6640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3:46.7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345 157 24575,'1'-37'0,"1"27"0,-2 0 0,1-1 0,-1 1 0,-1-1 0,0 1 0,-5-20 0,5 28 0,0 0 0,-1 0 0,1 0 0,-1 0 0,1 1 0,-1-1 0,0 0 0,0 1 0,0 0 0,1-1 0,-2 1 0,1 0 0,0 0 0,0 0 0,0 0 0,0 0 0,-1 1 0,1-1 0,0 1 0,-1-1 0,1 1 0,0 0 0,-1 0 0,1 0 0,0 0 0,-1 0 0,1 1 0,0-1 0,-5 2 0,2-1 0,-1 0 0,0 0 0,1 1 0,0 0 0,-1 0 0,1 0 0,0 1 0,0 0 0,0 0 0,0 0 0,-7 6 0,9-4 0,-1 1 0,0-1 0,1 1 0,0 0 0,1 0 0,-1 0 0,1 0 0,0 0 0,1 1 0,-1-1 0,1 0 0,0 11 0,0 14 0,4 44 0,0-19 0,-4-50 0,1-1 0,0 1 0,0 0 0,0 0 0,1 0 0,0-1 0,0 1 0,0 0 0,1-1 0,-1 1 0,2-1 0,-1 0 0,0 1 0,1-1 0,0 0 0,0-1 0,1 1 0,-1 0 0,1-1 0,0 0 0,0 0 0,6 4 0,0-1 0,-1 0 0,0 0 0,-1 1 0,0 0 0,0 0 0,0 1 0,-1 0 0,-1 0 0,7 12 0,-11-18 0,-1 0 0,1 1 0,-1-1 0,1 1 0,-1 0 0,0-1 0,-1 1 0,1 0 0,-1-1 0,1 1 0,-1 0 0,0-1 0,0 1 0,-1 0 0,1 0 0,-1-1 0,0 1 0,0 0 0,0-1 0,0 1 0,-1-1 0,1 1 0,-1-1 0,0 0 0,0 0 0,0 0 0,0 0 0,-1 0 0,1 0 0,-6 4 0,-1-1 0,1 0 0,-1 0 0,0 0 0,-1-2 0,0 1 0,1-1 0,-1 0 0,-1-1 0,1 0 0,0-1 0,-12 1 0,-3 0 0,-1-1 0,0-1 0,-37-4 0,47 0-1365,2-1-5461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06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24575,'3'0'0,"3"0"0,4 0 0,6 0 0,5 0 0,3 3 0,-1 1 0,-1 0 0,4-2 0,1 3 0,1 0 0,-2-1 0,-2 0 0,1-2 0,-2-1 0,-4-1-8191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05.5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 24575,'-1'27'0,"-2"0"0,-1 0 0,-1 0 0,-9 30 0,-3 9 0,13-35 0,1 0 0,1 0 0,4 53 0,0-13 0,-2-69 0,-1 0 0,1 0 0,0 0 0,0 0 0,0 1 0,0-1 0,1 0 0,-1 0 0,0 0 0,1 0 0,0 0 0,-1 0 0,1 0 0,0 0 0,0 0 0,0 0 0,1 0 0,-1 0 0,0-1 0,1 1 0,-1 0 0,1-1 0,-1 1 0,1-1 0,0 0 0,-1 1 0,1-1 0,0 0 0,0 0 0,0 0 0,2 0 0,3 0 0,0 0 0,0-1 0,-1 0 0,1 0 0,0-1 0,-1 0 0,1 0 0,0 0 0,6-3 0,7-2-1365,-3 1-5461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06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24575,'0'1'0,"0"0"0,1 1 0,-1-1 0,1 0 0,-1 1 0,1-1 0,0 0 0,-1 0 0,1 1 0,0-1 0,0 0 0,0 0 0,0 0 0,0 0 0,0 0 0,0 0 0,0 0 0,0 0 0,0-1 0,1 1 0,-1 0 0,0-1 0,1 1 0,-1-1 0,0 1 0,1-1 0,-1 0 0,3 1 0,44 4 0,-43-4 0,325 0 78,-163-2-1521,-151 1-5383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08.4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330 5 24575,'-38'-2'0,"-28"-1"0,61 3 0,0 1 0,1-1 0,-1 1 0,1-1 0,-1 1 0,1 1 0,0-1 0,-1 1 0,1-1 0,-6 4 0,7-2 0,1 0 0,-1-1 0,1 1 0,-1 0 0,1 0 0,0 1 0,0-1 0,0 0 0,1 1 0,-1-1 0,1 1 0,0-1 0,0 1 0,0 0 0,0-1 0,1 1 0,0 0 0,-1 0 0,1-1 0,1 1 0,-1 0 0,0 0 0,3 7 0,0 2 0,0 0 0,1 0 0,0-1 0,1 1 0,9 16 0,11 12 0,-11-19 0,-1 0 0,12 29 0,-23-45 0,1-1 0,-2 1 0,1-1 0,0 1 0,-1 0 0,0 0 0,-1 0 0,1 0 0,-1 0 0,0 0 0,-1 0 0,1 0 0,-1-1 0,-3 12 0,2-14 0,1-1 0,-1 1 0,0-1 0,1 1 0,-1-1 0,0 0 0,-1 0 0,1 0 0,0 0 0,-1 0 0,1-1 0,-1 1 0,1-1 0,-1 1 0,0-1 0,1 0 0,-1 0 0,0 0 0,0-1 0,0 1 0,0-1 0,-4 1 0,-12 1 0,1-1 0,-28-3 0,27 2 0,-9-2 0,18 1 0,0 1 0,0-1 0,0 2 0,1-1 0,-14 3 0,23-2-25,0-1 0,1 0-1,-1 0 1,0 0 0,0 0 0,0 0-1,1 0 1,-1 1 0,0-1-1,0 0 1,0 0 0,0 0 0,0 1-1,1-1 1,-1 0 0,0 0-1,0 0 1,0 1 0,0-1 0,0 0-1,0 0 1,0 0 0,0 1-1,0-1 1,0 0 0,0 0 0,0 0-1,0 1 1,0-1 0,0 0 0,0 0-1,0 1 1,0-1 0,0 0-1,0 0 1,0 0 0,0 1 0,-1-1-1,1 0 1,0 0 0,0 0-1,0 1 1,0-1 0,0 0 0,-1 0-1,1 0 1,0 0 0,0 0-1,0 1 1,0-1 0,-1 0 0,1 0-1,0 0 1,8 2-6801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08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237 95 24575,'0'-3'0,"0"0"0,0 0 0,0 0 0,-1 0 0,1 0 0,-1 0 0,0 0 0,1 0 0,-1 0 0,0 1 0,-1-1 0,1 0 0,0 1 0,-1-1 0,0 1 0,1-1 0,-4-3 0,1 3 0,0 1 0,-1-1 0,1 0 0,0 1 0,-1 0 0,0 0 0,1 0 0,-1 1 0,-9-2 0,2 0 0,0 0 0,-1 1 0,1 1 0,0 0 0,-1 1 0,1 0 0,-1 1 0,1 0 0,-17 4 0,27-4 0,1 0 0,-1 0 0,0 1 0,1-1 0,-1 0 0,1 1 0,0-1 0,-1 1 0,1-1 0,0 1 0,0 0 0,0-1 0,0 1 0,0 0 0,0 0 0,1 0 0,-1 0 0,1 0 0,-1 0 0,1 0 0,0 0 0,-1 0 0,1 2 0,2 56 0,0-40 0,-2-14 0,0 0 0,0 0 0,1 0 0,-1-1 0,1 1 0,1 0 0,-1-1 0,1 1 0,0-1 0,0 0 0,1 1 0,-1-1 0,1 0 0,0-1 0,1 1 0,-1 0 0,1-1 0,0 0 0,0 0 0,0 0 0,1 0 0,-1-1 0,1 1 0,0-1 0,0 0 0,0-1 0,0 1 0,1-1 0,-1 0 0,1-1 0,-1 1 0,12 1 0,-14-3 0,1 0 0,-1 0 0,0-1 0,0 1 0,0 0 0,0-1 0,0 0 0,0 0 0,0 0 0,0 0 0,0-1 0,-1 1 0,1-1 0,0 1 0,-1-1 0,1 0 0,-1 0 0,0 0 0,1 0 0,-1-1 0,0 1 0,0-1 0,-1 1 0,1-1 0,0 1 0,-1-1 0,0 0 0,0 0 0,0 0 0,0 0 0,0 0 0,0 0 0,-1 0 0,1-3 0,3-16 0,-2 1 0,0-1 0,-3-40 0,0 40 0,1-21-1365,0 25-5461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23.2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0 149 24575,'1'-1'0,"-1"-1"0,1 1 0,-1 0 0,1-1 0,0 1 0,-1 0 0,1 0 0,0 0 0,0-1 0,0 1 0,0 0 0,0 0 0,0 0 0,0 0 0,1 1 0,-1-1 0,0 0 0,0 0 0,1 1 0,-1-1 0,0 1 0,1-1 0,-1 1 0,1 0 0,-1-1 0,1 1 0,2 0 0,47-6 0,-44 6 0,696-28 0,210-16 0,-775 31 0,307-21 0,-322 35-1365,-111-1-5461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09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24575,'1'-2'0,"-1"0"0,0 1 0,1-1 0,0 1 0,-1-1 0,1 0 0,0 1 0,0-1 0,-1 1 0,1 0 0,0-1 0,1 1 0,-1 0 0,0-1 0,0 1 0,0 0 0,1 0 0,-1 0 0,1 0 0,-1 0 0,1 1 0,-1-1 0,1 0 0,-1 1 0,1-1 0,-1 1 0,1-1 0,0 1 0,0 0 0,-1 0 0,1 0 0,2 0 0,68-1 0,-54 1 0,58 0 0,65 2 0,-139-2-1,-1 0 0,1 0 0,-1 1 0,0-1 0,1 0 0,-1 1 0,0-1 0,1 1 0,-1 0 0,0-1 0,1 1 0,-1 0 0,0 0 0,0 0 0,0 0 0,0 0 0,0 0 0,0 0 0,0 0 0,0 0 0,0 0 0,-1 0 0,1 1 0,0-1 0,0 2 0,7 40 133,-8-37-316,1-1 1,-1 0-1,1 0 0,0 0 0,0 0 0,1 0 0,3 7 0,0-3-6642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09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1 172 24575,'0'-3'0,"1"0"0,0 1 0,0-1 0,0 1 0,0-1 0,0 1 0,1-1 0,-1 1 0,1 0 0,-1 0 0,1-1 0,0 1 0,0 0 0,0 1 0,3-3 0,34-25 0,-9 12 6,1 2 0,0 1 0,39-12 0,0 0-1395,-55 20-5437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11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 20 24575,'-3'0'0,"0"1"0,1-1 0,-1 1 0,0-1 0,0 1 0,0 0 0,1 0 0,-1 0 0,0 0 0,1 1 0,-1-1 0,1 1 0,-1-1 0,1 1 0,0 0 0,0 0 0,0 0 0,0 0 0,0 0 0,0 1 0,0-1 0,1 1 0,-1-1 0,1 1 0,0-1 0,0 1 0,0 0 0,0 0 0,0 0 0,0-1 0,1 1 0,-1 5 0,-1 13 0,0-1 0,1 1 0,3 35 0,0-23 0,-2-28 0,0 0 0,0-1 0,0 1 0,0 0 0,1 0 0,0-1 0,0 1 0,1 0 0,-1-1 0,1 1 0,0-1 0,0 0 0,0 0 0,1 1 0,-1-2 0,1 1 0,0 0 0,0 0 0,0-1 0,1 0 0,-1 1 0,1-1 0,0 0 0,0-1 0,0 1 0,0-1 0,1 0 0,-1 0 0,0 0 0,1-1 0,0 1 0,-1-1 0,1 0 0,7 0 0,6 3 0,0-1 0,0-1 0,0 0 0,0-1 0,1-1 0,32-5 0,-46 4 0,-1 0 0,0 0 0,1 0 0,-1-1 0,0 1 0,0-1 0,0 0 0,0 0 0,0 0 0,-1-1 0,1 0 0,-1 1 0,1-1 0,-1 0 0,0-1 0,0 1 0,0-1 0,-1 1 0,1-1 0,-1 0 0,0 0 0,0 0 0,0 0 0,0 0 0,-1 0 0,0 0 0,0-1 0,0 1 0,0 0 0,-1-1 0,1 1 0,-1-1 0,-1-4 0,0-28 0,-1 29 0,1 1 0,1-1 0,-1 0 0,1 0 0,1 1 0,-1-1 0,1 0 0,1 1 0,0-1 0,0 1 0,0-1 0,1 1 0,0 0 0,0 0 0,8-13 0,-8 17 0,-1-1 0,-1 1 0,1-1 0,0 1 0,-1-1 0,0 1 0,0-1 0,0 0 0,1-7 0,-2 8 0,0 0 0,1 0 0,-1 0 0,1 0 0,0 0 0,0 0 0,0 0 0,1 0 0,-1 1 0,1-1 0,1-2 0,-1 10 0,-1-1 0,1 1 0,-1 0 0,0 0 0,0 0 0,-1 0 0,1 8 0,-3 61-6,0-49-334,1-1 1,1 1-1,7 47 0,-3-58-6486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11.6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24575,'0'309'-1365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14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24575,'79'-16'0,"-52"14"0,-13 0 0,0 1 0,0 0 0,-1 1 0,1 1 0,0 0 0,25 6 0,-37-6 0,0 0 0,0 0 0,-1 1 0,1-1 0,-1 0 0,1 1 0,-1 0 0,0-1 0,1 1 0,-1 0 0,0-1 0,0 1 0,0 0 0,0 0 0,-1 0 0,1 0 0,0 0 0,-1 0 0,0 0 0,1 0 0,-1 0 0,0 0 0,0 3 0,-2 58 0,0-41 0,2-17 0,-1 9 0,1-1 0,0 1 0,1-1 0,1 1 0,3 13 0,-5-25 0,1-1 0,-1 1 0,1 0 0,-1 0 0,1-1 0,0 1 0,0 0 0,0-1 0,0 1 0,0-1 0,0 1 0,0-1 0,0 1 0,1-1 0,-1 0 0,1 0 0,-1 0 0,1 0 0,-1 0 0,1 0 0,-1 0 0,1 0 0,0 0 0,0-1 0,-1 1 0,1-1 0,0 1 0,0-1 0,0 0 0,0 0 0,-1 0 0,1 0 0,0 0 0,0 0 0,0 0 0,0 0 0,-1-1 0,1 1 0,0-1 0,0 0 0,-1 1 0,1-1 0,0 0 0,-1 0 0,1 0 0,2-2 0,2-1-59,0 1 0,0-1-1,0-1 1,-1 1-1,1-1 1,-1 0 0,0 0-1,-1-1 1,1 1 0,-1-1-1,0 0 1,-1 0 0,1 0-1,-1-1 1,0 1-1,-1-1 1,0 0 0,0 0-1,0 1 1,-1-1 0,0 0-1,0-12 1,0 6-6767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14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24575,'0'3'0,"0"4"0,0 3 0,0 5 0,0 4 0,0 4 0,0 0 0,0 0 0,0-1 0,0-3 0,0 0 0,0-2 0,0 0 0,0-1 0,0-2-8191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15.0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15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 0 24575,'1'25'0,"-1"0"0,-2 0 0,0 1 0,-2-2 0,0 1 0,-2 0 0,-13 35 0,4-26-33,8-18-411,0 0 0,-8 30 0,12-31-6382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4:15.7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69 24575,'0'-3'0,"1"0"0,-1 0 0,1 0 0,-1 1 0,1-1 0,0 0 0,0 1 0,1-1 0,-1 0 0,1 1 0,-1 0 0,1-1 0,0 1 0,-1 0 0,1 0 0,0 0 0,1 0 0,-1 0 0,0 0 0,0 1 0,1-1 0,-1 1 0,1-1 0,-1 1 0,1 0 0,0 0 0,0 0 0,-1 1 0,1-1 0,5 0 0,11-2 0,0 0 0,0 2 0,28 0 0,-34 1 0,174 2-1365,-172-1-5461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5:33.4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152 36 24575,'-29'-1'0,"19"0"0,-1 1 0,1 0 0,0 0 0,0 1 0,-20 4 0,28-4 0,-1 0 0,1 0 0,0 0 0,0 0 0,-1 1 0,1-1 0,0 1 0,0-1 0,0 1 0,0 0 0,0 0 0,1-1 0,-1 1 0,1 1 0,-1-1 0,1 0 0,0 0 0,-1 0 0,1 1 0,0-1 0,1 1 0,-1-1 0,0 0 0,1 1 0,-1 0 0,1-1 0,0 1 0,0 3 0,3 193 0,-2-194 0,0 0 0,0 0 0,1 0 0,-1 0 0,1-1 0,0 1 0,0-1 0,1 1 0,-1-1 0,1 0 0,0 0 0,0 0 0,1 0 0,-1 0 0,1-1 0,-1 1 0,1-1 0,0 0 0,7 4 0,-7-5 0,-1 0 0,1 0 0,0-1 0,0 1 0,0-1 0,-1 1 0,1-1 0,0-1 0,0 1 0,1 0 0,-1-1 0,0 0 0,0 0 0,0 0 0,0 0 0,0-1 0,0 0 0,0 0 0,0 0 0,0 0 0,0 0 0,0-1 0,-1 0 0,5-2 0,-4 1 0,-1 0 0,0 0 0,-1-1 0,1 1 0,-1 0 0,1-1 0,-1 0 0,0 0 0,0 1 0,-1-1 0,1 0 0,-1 0 0,0-1 0,0 1 0,0 0 0,0-5 0,3-73 0,-4 70 0,1-41 0,1 36 0,-1 0 0,-1 0 0,0-1 0,-2 1 0,0 0 0,-6-26 0,7 42-65,0-1 0,1 1 0,-1-1 0,0 1 0,0 0 0,0-1 0,0 1 0,0 0 0,0 0 0,-1 0 0,1-1 0,0 1 0,0 0 0,-1 1 0,1-1 0,-1 0 0,1 0 0,-1 0 0,1 1 0,-4-1 0,-6-2-6761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29.3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1 134 24575,'1'-2'0,"0"0"0,1 1 0,-1-1 0,1 1 0,-1-1 0,1 1 0,0 0 0,-1 0 0,1 0 0,0 0 0,0 0 0,0 0 0,0 0 0,0 0 0,0 1 0,0-1 0,2 0 0,3-1 0,53-16 0,1 2 0,1 3 0,97-7 0,-99 13 0,449-28 31,2 33-1157,-394 3 392,-9-1-5628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5:33.9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24575,'3'0'0,"4"0"0,3 0 0,0 2 0,-2 5 0,-2 3 0,-2 3 0,-2 2 0,-3-2 0,-3 0 0,0-2-8191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5:34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24575,'2'0'0,"1"0"0,-1 0 0,1 0 0,0 0 0,-1 0 0,1 0 0,-1 1 0,0-1 0,1 1 0,-1 0 0,1 0 0,-1 0 0,0 0 0,0 0 0,1 1 0,-1-1 0,0 0 0,0 1 0,0 0 0,-1-1 0,1 1 0,0 0 0,-1 0 0,1 0 0,1 4 0,-2-3 0,0 0 0,0 0 0,-1 0 0,1 0 0,-1 1 0,0-1 0,0 0 0,0 0 0,-1 1 0,1-1 0,-1 0 0,0 0 0,1 0 0,-1 0 0,-1 0 0,1 0 0,0 0 0,-1 0 0,-2 4 0,2-4-41,0 1 0,0-1-1,1 1 1,-1 0-1,1 0 1,0-1 0,0 1-1,1 0 1,-1 0 0,1 0-1,-1 0 1,1 0-1,1 0 1,-1 0 0,0 0-1,1 0 1,0 0 0,0 0-1,0 0 1,0-1-1,1 1 1,0 0 0,-1-1-1,1 1 1,0-1 0,1 0-1,-1 1 1,1-1-1,-1 0 1,1-1 0,0 1-1,5 3 1,2 2-6785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5:35.4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0 506 24575,'13'-1'0,"-1"0"0,0-2 0,0 1 0,0-1 0,0-1 0,-1 0 0,1-1 0,-1-1 0,19-11 0,9-8 0,41-35 0,-68 50 0,6-4 0,-1 0 0,0-1 0,24-28 0,-36 36 0,-1 1 0,0-1 0,0 0 0,0 0 0,-1-1 0,0 1 0,-1-1 0,1 1 0,-1-1 0,-1 0 0,0 0 0,0 0 0,0-15 0,0-17 0,0 27 0,0 0 0,-1-1 0,-1 1 0,0 0 0,-1 0 0,-3-14 0,5 27 0,0-1 0,-1 0 0,1 1 0,0-1 0,0 0 0,0 1 0,-1-1 0,1 1 0,0-1 0,-1 1 0,1-1 0,-1 0 0,1 1 0,-1-1 0,1 1 0,-1 0 0,1-1 0,-1 1 0,1-1 0,-1 1 0,1 0 0,-1-1 0,0 1 0,1 0 0,-1 0 0,1-1 0,-1 1 0,0 0 0,1 0 0,-2 0 0,-16 12 0,-8 28 0,15-21 0,1 1 0,1 0 0,0 0 0,2 1 0,1 0 0,0 1 0,2-1 0,0 1 0,2 0 0,-1 27 0,3 22 0,2 38 0,-2-107-39,0 0 0,1 0 0,-1-1 0,1 1 0,-1 0 0,1-1 0,0 1 0,0 0 0,0-1 0,0 1 0,0-1 0,0 0 0,0 1 0,0-1 0,1 0 0,-1 0 0,0 1 0,1-1 0,-1 0 0,1 0 0,0-1 0,-1 1 0,1 0 0,0 0 0,-1-1 0,1 1 0,0-1 0,-1 0 0,1 1 0,0-1 0,0 0 0,0 0 0,-1 0 0,4 0 0,8 0-6787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5:37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118 138 24575,'-1'-1'0,"0"0"0,0-1 0,1 1 0,-1 0 0,0 0 0,0 0 0,0 0 0,-1 0 0,1 0 0,0 1 0,0-1 0,0 0 0,-1 1 0,1-1 0,0 0 0,-1 1 0,1 0 0,0-1 0,-1 1 0,1 0 0,0-1 0,-1 1 0,1 0 0,-1 0 0,1 0 0,-2 1 0,-40 2 0,40-2 0,0 2 0,0-1 0,0 0 0,1 0 0,-1 1 0,1 0 0,0-1 0,0 1 0,0 0 0,0 0 0,0 0 0,1 0 0,-1 0 0,1 1 0,0-1 0,0 0 0,0 1 0,0-1 0,0 7 0,-1 9 0,1-1 0,1 28 0,1-33 0,-1-11 0,-1-1 0,1 1 0,0 0 0,0 0 0,1 0 0,-1 0 0,0 0 0,1 0 0,-1 0 0,1 0 0,-1 0 0,1 0 0,0 0 0,0-1 0,0 1 0,0 0 0,0-1 0,0 1 0,1-1 0,-1 1 0,0-1 0,1 1 0,-1-1 0,1 0 0,-1 0 0,1 0 0,0 0 0,0 0 0,-1 0 0,1 0 0,0 0 0,0-1 0,0 1 0,0-1 0,0 0 0,0 1 0,0-1 0,0 0 0,0 0 0,0 0 0,0 0 0,0-1 0,0 1 0,0 0 0,-1-1 0,1 1 0,4-3 0,-1 2 0,0-1 0,1 0 0,-1-1 0,0 1 0,0-1 0,0 0 0,0 0 0,-1-1 0,1 1 0,-1-1 0,0 0 0,0 0 0,-1-1 0,1 1 0,-1-1 0,4-7 0,-4 5 0,-1 0 0,-1 0 0,0 0 0,0-1 0,0 1 0,-1 0 0,0-1 0,-1-7 0,-1 36 0,0 38 0,2-57 0,0 0 0,0 0 0,0 0 0,0 0 0,0 0 0,1 0 0,-1 0 0,1-1 0,-1 1 0,1 0 0,0 0 0,0 0 0,0 0 0,0-1 0,0 1 0,0-1 0,0 1 0,1 0 0,-1-1 0,1 0 0,-1 1 0,1-1 0,1 1 0,-1-1 0,0-1 0,0 0 0,0 0 0,0 0 0,-1 0 0,1 0 0,0 0 0,0 0 0,0-1 0,0 1 0,0-1 0,0 1 0,-1-1 0,1 0 0,0 1 0,0-1 0,-1 0 0,1 0 0,-1-1 0,1 1 0,-1 0 0,1 0 0,-1-1 0,0 1 0,0-1 0,1 1 0,-1-1 0,0 1 0,1-3 0,29-56 0,-27 53 0,1-5 0,-4 6 0,1 1 0,1-1 0,-1 1 0,1 0 0,0 0 0,0 0 0,0 0 0,0 0 0,1 1 0,0-1 0,0 1 0,7-5 0,-11 9 0,1 0 0,0 1 0,-1-1 0,1 0 0,0 0 0,-1 1 0,1-1 0,-1 0 0,1 1 0,-1-1 0,1 1 0,-1-1 0,1 0 0,-1 1 0,1 0 0,-1-1 0,1 1 0,-1-1 0,0 1 0,1-1 0,-1 1 0,0 0 0,0-1 0,0 1 0,1-1 0,-1 1 0,0 0 0,0-1 0,0 1 0,0 0 0,0-1 0,0 1 0,0 0 0,0 0 0,0-1 0,-1 2 0,2 30 0,-1-29 0,0 10 0,-1 0 0,1 0 0,0 0 0,1 0 0,0 0 0,6 19 0,-7-30 0,1 0 0,-1-1 0,1 1 0,0 0 0,0-1 0,-1 1 0,1-1 0,1 1 0,-1-1 0,0 0 0,0 1 0,0-1 0,1 0 0,-1 0 0,1 0 0,-1 0 0,1 0 0,-1 0 0,3 1 0,-2-1 0,1-1 0,0 0 0,-1 0 0,1 0 0,0 0 0,-1 0 0,1 0 0,0-1 0,-1 1 0,1-1 0,0 0 0,-1 0 0,1 0 0,-1 0 0,0 0 0,1-1 0,2-1 0,7-4 0,19-10 0,0-1 0,49-41 0,-77 56 0,0 0 0,0 0 0,-1-1 0,0 0 0,1 1 0,-1-1 0,-1 0 0,4-8 0,10-18 0,-10 71 0,-4 56 0,-4 157 0,1-233 0,0 1 0,-2-1 0,-1 0 0,-1-1 0,-8 22 0,-49 96 0,56-124 0,4-9 0,1-1 0,-1 1 0,0-1 0,-1 0 0,1 0 0,0 0 0,-1 0 0,0-1 0,0 0 0,0 0 0,-1 0 0,-7 4 0,12-7 0,-1 0 0,1 0 0,-1-1 0,1 1 0,-1 0 0,1-1 0,-1 1 0,1 0 0,0-1 0,-1 1 0,1-1 0,-1 1 0,1-1 0,0 1 0,-1-1 0,1 1 0,0-1 0,0 1 0,0-1 0,-1 1 0,1-1 0,0 1 0,0-1 0,0 0 0,0 1 0,0-1 0,0 1 0,0-1 0,0 1 0,0-2 0,-1-23 0,1 22 0,0-30 0,1-1 0,7-41 0,-5 61 0,0 1 0,1 0 0,0 1 0,1-1 0,0 1 0,1 0 0,0 0 0,13-17 0,1 3 0,2 2 0,0 0 0,1 2 0,1 0 0,47-32 0,144-70 0,-68 42 0,-139 78 0,0-1 0,0 0 0,0-1 0,-1 0 0,0 0 0,0-1 0,-1 0 0,10-13 0,-13 16 0,-1-1 0,1 0 0,-2 1 0,1-1 0,0 0 0,-1 0 0,0 0 0,0 0 0,-1 0 0,1-1 0,-1 1 0,0 0 0,0 0 0,-1 0 0,1 0 0,-1 0 0,-3-9 0,3 12 0,0-1 0,0 1 0,-1-1 0,1 1 0,-1 0 0,1-1 0,-1 1 0,0 0 0,0 0 0,0 0 0,0 1 0,0-1 0,-1 0 0,1 1 0,0-1 0,-1 1 0,1 0 0,-1 0 0,1 0 0,-1 0 0,0 0 0,1 1 0,-1-1 0,0 1 0,-3-1 0,4 1 0,-1 0 0,1 0 0,0 0 0,0 0 0,0 0 0,0 0 0,0 0 0,-1 1 0,1-1 0,0 1 0,0-1 0,0 1 0,0 0 0,0 0 0,0 0 0,1 0 0,-1 0 0,0 1 0,0-1 0,1 0 0,-1 1 0,1-1 0,-1 1 0,1 0 0,0-1 0,-1 1 0,1 0 0,0 0 0,0 0 0,0 0 0,1 0 0,-2 3 0,1 0 0,-1 1 0,2-1 0,-1 0 0,1 0 0,-1 1 0,1-1 0,1 0 0,-1 1 0,1-1 0,0 0 0,0 1 0,1-1 0,-1 0 0,4 7 0,-3-10 0,0 1 0,1 0 0,-1-1 0,0 1 0,1-1 0,-1 0 0,1 0 0,0 0 0,0 0 0,0 0 0,0-1 0,0 1 0,0-1 0,0 0 0,1 0 0,-1 0 0,0 0 0,1-1 0,-1 1 0,0-1 0,1 0 0,-1 0 0,4 0 0,6-1 0,-5 1 0,0 0 0,-1 0 0,1 0 0,0 1 0,-1 0 0,9 3 0,-14-4 0,-1 1 0,0 0 0,1-1 0,-1 1 0,1 0 0,-1 0 0,0 0 0,0 0 0,1 0 0,-1 0 0,0 0 0,0 0 0,0 1 0,0-1 0,0 0 0,-1 1 0,1-1 0,0 1 0,0-1 0,-1 0 0,1 1 0,-1 0 0,0-1 0,1 1 0,-1-1 0,0 1 0,0-1 0,0 1 0,0 0 0,0-1 0,0 1 0,-1-1 0,1 1 0,0-1 0,-2 4 0,-1 8 0,1-6 0,0 1 0,1-1 0,0 1 0,0-1 0,0 1 0,2 10 0,-1-16 0,0 0 0,1-1 0,-1 1 0,1 0 0,0-1 0,0 1 0,-1 0 0,1-1 0,0 1 0,0-1 0,0 1 0,1-1 0,-1 0 0,0 0 0,0 1 0,1-1 0,-1 0 0,1 0 0,-1 0 0,1 0 0,-1-1 0,1 1 0,0 0 0,-1-1 0,1 1 0,0-1 0,0 1 0,-1-1 0,1 0 0,0 0 0,0 0 0,3 0 0,27 0-1365,-17 0-5461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5:38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71 201 24575,'55'-43'0,"-43"34"0,0 0 0,0 0 0,13-15 0,-23 23 0,-1 0 0,1-1 0,-1 1 0,1-1 0,-1 1 0,0-1 0,1 1 0,-1-1 0,0 0 0,0 0 0,0 0 0,0 1 0,-1-1 0,1 0 0,0 0 0,-1 0 0,0 0 0,1 0 0,-1 0 0,0 0 0,0-1 0,0 1 0,0 0 0,0 0 0,-1 0 0,1 0 0,-1 0 0,1 0 0,-1 0 0,0 0 0,1 1 0,-1-1 0,0 0 0,0 0 0,-1 0 0,1 1 0,0-1 0,0 1 0,-1-1 0,1 1 0,-1-1 0,0 1 0,1 0 0,-4-2 0,-2-1 0,0 0 0,-1 1 0,1 0 0,-1 0 0,0 1 0,1 0 0,-1 0 0,0 1 0,0 0 0,-9 0 0,11 1 0,0-1 0,0 1 0,0 1 0,0-1 0,0 1 0,0 0 0,0 1 0,-10 3 0,14-3 0,0-1 0,0 1 0,0 0 0,0 0 0,1 0 0,-1 0 0,1 0 0,-1 0 0,1 0 0,0 0 0,0 1 0,0-1 0,0 0 0,0 1 0,1-1 0,-1 1 0,1-1 0,-1 1 0,1-1 0,0 1 0,0-1 0,0 1 0,1 3 0,-2 25-120,1-14 171,-1 0-1,2 0 1,0 0 0,4 19-1,-4-33-107,0 1-1,0-1 0,0 0 1,0 0-1,0 1 0,1-1 1,-1 0-1,1 0 1,0 0-1,0-1 0,0 1 1,0 0-1,0-1 0,1 1 1,-1-1-1,1 0 1,0 0-1,0 0 0,-1 0 1,1 0-1,0-1 0,1 1 1,-1-1-1,0 0 1,7 2-1,4-1-6768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5:40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0 488 24575,'2'-3'0,"-1"-1"0,1 1 0,0 0 0,0-1 0,0 1 0,1 0 0,-1 0 0,1 1 0,0-1 0,0 1 0,0-1 0,0 1 0,4-3 0,4-4 0,-2 0 0,0-1 0,0-1 0,-1 1 0,-1-2 0,0 1 0,0-1 0,-1 0 0,-1 0 0,0 0 0,0-1 0,-1 0 0,-1 0 0,2-16 0,1-20 0,-2-1 0,-3-60 0,-1 73 0,-2 27 0,-1 9 0,-7 18 0,-7 31 0,3 2 0,2 2 0,2 0 0,3 0 0,2 1 0,2 55 0,2-62 0,0-29 0,0 0 0,1 0 0,1 0 0,1 0 0,0 0 0,1 0 0,1 0 0,0-1 0,13 30 0,-13-36 0,1-1 0,1 0 0,0 0 0,0-1 0,0 0 0,10 10 0,-13-16 0,0 0 0,-1 0 0,1-1 0,0 1 0,0-1 0,0 1 0,0-1 0,0 0 0,0 0 0,0 0 0,0-1 0,1 1 0,-1-1 0,0 0 0,0 0 0,1 0 0,-1 0 0,0 0 0,0-1 0,1 1 0,-1-1 0,0 0 0,0 0 0,5-3 0,15-5-1365,-3-1-5461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06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0 24575,'2'226'0,"-5"236"0,3-451-170,-2 1-1,0-1 0,0 0 1,-1 0-1,0 0 0,-1 0 1,-7 14-1,3-10-6655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07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175 48 24575,'-1'-2'0,"1"0"0,0 0 0,-1 0 0,1 0 0,-1-1 0,1 1 0,-1 0 0,0 0 0,0 0 0,0 0 0,0 1 0,-1-1 0,1 0 0,0 0 0,-1 1 0,1-1 0,-1 0 0,0 1 0,1 0 0,-1-1 0,0 1 0,0 0 0,0 0 0,0 0 0,0 0 0,-4-1 0,5 2 0,0-1 0,-1 1 0,1 0 0,-1-1 0,1 1 0,-1 0 0,1 0 0,-1 0 0,1 0 0,0 0 0,-1 1 0,1-1 0,-1 0 0,1 1 0,-1-1 0,1 1 0,0-1 0,-1 1 0,1-1 0,0 1 0,0 0 0,-1 0 0,1 0 0,0 0 0,0 0 0,0 0 0,0 0 0,0 0 0,0 0 0,0 0 0,1 1 0,-1-1 0,0 0 0,1 1 0,-1-1 0,1 0 0,-1 1 0,1-1 0,0 1 0,-1 1 0,0 3 0,0 1 0,0-1 0,0 1 0,1-1 0,0 0 0,0 1 0,1-1 0,0 1 0,0-1 0,1 0 0,-1 1 0,1-1 0,1 0 0,-1 0 0,6 9 0,1-2 0,1 0 0,1 0 0,0-1 0,20 17 0,9 10 0,-27-25 0,0 1 0,-1 0 0,-1 1 0,17 31 0,-26-44 0,-1 1 0,1 0 0,-1 0 0,0 0 0,0 0 0,0 0 0,0 0 0,-1 1 0,0-1 0,0 0 0,0 0 0,0 0 0,0 0 0,-1 0 0,0 1 0,0-1 0,0 0 0,-1 0 0,1-1 0,-1 1 0,0 0 0,0 0 0,0-1 0,0 1 0,-1-1 0,1 0 0,-1 0 0,0 0 0,0 0 0,-6 4 0,2-2 0,0 0 0,-1 0 0,0-1 0,0 0 0,0-1 0,-1 1 0,1-1 0,-1-1 0,0 0 0,0 0 0,0-1 0,0 0 0,-11 0 0,-1-2-117,8 2-91,-1-2 0,1 1 0,-1-2 0,1 0 0,-20-5 0,15-1-6618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07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91 24575,'24'1'0,"48"-7"0,-63 4 0,1 0 0,-1-1 0,0 0 0,0 0 0,0-1 0,-1 0 0,16-10 0,-7 0 0,-12 10 0,-1 0 0,1 1 0,0-1 0,0 1 0,0 0 0,0 0 0,0 0 0,1 1 0,-1 0 0,1 0 0,6-1 0,-11 3 0,0 1 0,0-1 0,0 1 0,0-1 0,0 1 0,0 0 0,-1-1 0,1 1 0,0 0 0,-1 0 0,1 0 0,0 0 0,-1-1 0,1 1 0,-1 0 0,1 0 0,-1 0 0,0 0 0,1 0 0,-1 0 0,0 0 0,0 0 0,1 1 0,-1-1 0,0 0 0,0 0 0,-1 1 0,2 37 0,-2-32 0,1 13 0,-2 1 0,2 0 0,0 0 0,2 0 0,0 0 0,1 0 0,10 34 0,-6-41-1365,0-4-5461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08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24575,'3'3'0,"4"0"0,3 4 0,5-1 0,4 0 0,4-2 0,0-1 0,3-2 0,2 3 0,2 0 0,-4 2 0,-4 0 0,-3 3 0,-4-2-8191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33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1 299 24575,'689'3'-206,"974"-12"-1533,-874-41 1557,-555 21 91,309-80 0,-515 102 124,96-26 422,230-30 1,-336 61-7282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08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24575,'0'3'0,"3"1"0,6 0 0,5-1 0,3-1 0,3-1 0,2 0 0,3-1 0,-1 0 0,2 0 0,2 0 0,-1-1 0,-2 1 0,-6 0-8191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0.1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81 3 24575,'52'-1'0,"-20"-1"0,50 4 0,-75-1 0,1 0 0,0 0 0,-1 1 0,1 0 0,-1 0 0,0 1 0,1 0 0,-1 0 0,0 1 0,-1 0 0,12 8 0,-16-10 0,1 0 0,-1 0 0,0 0 0,1 1 0,-1-1 0,0 1 0,0 0 0,-1 0 0,1-1 0,-1 1 0,1 0 0,-1 0 0,0 1 0,0-1 0,0 0 0,0 0 0,-1 0 0,0 1 0,1-1 0,-1 0 0,0 1 0,-1 4 0,0-5 0,0-1 0,0 1 0,0-1 0,0 0 0,0 0 0,0 1 0,-1-1 0,1 0 0,-1 0 0,0 0 0,1 0 0,-1-1 0,0 1 0,0 0 0,0-1 0,0 1 0,-1-1 0,1 0 0,0 0 0,0 0 0,-1 0 0,1 0 0,-1 0 0,1-1 0,-1 1 0,1-1 0,-1 0 0,-4 1 0,-39-1 0,25-1 0,-1 2 0,-26 3 0,44-4 0,0 1 0,-1 0 0,1 0 0,0 0 0,0 1 0,0-1 0,0 1 0,0 0 0,0 0 0,0 0 0,1 1 0,-1-1 0,1 1 0,0 0 0,0 0 0,-5 6 0,8-8 0,-1-1 0,1 1 0,0-1 0,0 1 0,0 0 0,0-1 0,0 1 0,1 0 0,-1-1 0,0 1 0,0 0 0,0-1 0,0 1 0,1-1 0,-1 1 0,0 0 0,1-1 0,-1 1 0,0-1 0,1 1 0,-1-1 0,1 1 0,-1-1 0,1 0 0,-1 1 0,1-1 0,-1 1 0,1-1 0,-1 0 0,1 1 0,-1-1 0,1 0 0,0 0 0,-1 0 0,1 1 0,0-1 0,0 0 0,37 13 0,-23-8 0,-8-2 0,1 0 0,-1 0 0,0 1 0,0 0 0,0 1 0,-1 0 0,1-1 0,-1 2 0,0-1 0,-1 1 0,1 0 0,-1 0 0,-1 1 0,1-1 0,-1 1 0,0 0 0,0 0 0,-1 1 0,0-1 0,0 1 0,-1 0 0,0-1 0,0 1 0,-1 0 0,1 11 0,-2-12 0,0 0 0,-1 0 0,1 1 0,-1-1 0,-1 0 0,1 0 0,-1 0 0,-1 0 0,1 0 0,-1 0 0,-4 6 0,4-9 0,1-1 0,-1 0 0,0 0 0,-1 0 0,1 0 0,0 0 0,-1-1 0,0 0 0,1 1 0,-1-1 0,0 0 0,0-1 0,0 1 0,-1-1 0,1 0 0,0 0 0,0 0 0,-1-1 0,1 1 0,-5-1 0,-169-1-1365,164 1-5461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0.6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24575,'3'0'0,"0"3"0,1 3 0,-1 4 0,1 3 0,2 2 0,-2 2 0,-1 0 0,-1 0 0,-1 0 0,0 0 0,-4 0 0,-1-3-8191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1.4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10 24575,'0'0'0,"0"0"0,0-1 0,0 1 0,0 0 0,0-1 0,0 1 0,0 0 0,0-1 0,0 1 0,0-1 0,0 1 0,0 0 0,0-1 0,-1 1 0,1 0 0,0-1 0,0 1 0,0 0 0,-1 0 0,1-1 0,0 1 0,0 0 0,-1 0 0,1-1 0,0 1 0,0 0 0,-1 0 0,1-1 0,0 1 0,-1 0 0,1 0 0,0 0 0,-1 0 0,1 0 0,0 0 0,-1 0 0,1 0 0,-1 0 0,1-1 0,0 2 0,-1-1 0,1 0 0,0 0 0,-1 0 0,1 0 0,0 0 0,-1 0 0,1 0 0,-1 0 0,1 1 0,-16 11 0,14-4 0,1-1 0,0 1 0,0-1 0,0 1 0,1-1 0,0 1 0,0 0 0,1-1 0,0 1 0,0-1 0,1 0 0,0 1 0,0-1 0,1 0 0,0 0 0,0 0 0,0 0 0,6 7 0,4 7 0,1-1 0,1 0 0,0-1 0,25 23 0,-18-23 0,-13-12 0,-1 1 0,0 0 0,0 0 0,-1 1 0,13 18 0,-19-25 0,0 1 0,0 0 0,0 0 0,0-1 0,0 1 0,0 0 0,-1 0 0,1 0 0,-1 0 0,0-1 0,0 1 0,0 0 0,0 0 0,-1 0 0,1 0 0,-1 0 0,0 0 0,0-1 0,0 1 0,0 0 0,0-1 0,0 1 0,-1 0 0,1-1 0,-1 0 0,0 1 0,0-1 0,-3 3 0,0 2-62,-1-1 0,0 0 0,-1 0 0,1 0 0,-1-1 0,0 0 0,0 0 0,-1-1 0,1 0 0,-1 0 0,0-1 0,0 0-1,0 0 1,-1-1 0,1 0 0,-1-1 0,1 1 0,-1-2 0,1 1 0,-1-1 0,-10-1 0,4 0-6764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2.0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26 24575,'0'-1'0,"-1"1"0,1-1 0,0 0 0,0 0 0,0 0 0,0 0 0,0 0 0,0 1 0,0-1 0,0 0 0,1 0 0,-1 0 0,0 0 0,0 0 0,1 1 0,-1-1 0,0 0 0,1 0 0,-1 1 0,1-1 0,-1 0 0,1 1 0,-1-1 0,1 0 0,0 1 0,-1-1 0,1 1 0,0-1 0,-1 1 0,1-1 0,0 1 0,0-1 0,0 1 0,-1 0 0,1-1 0,0 1 0,0 0 0,0 0 0,0 0 0,-1 0 0,1 0 0,0 0 0,0 0 0,0 0 0,0 0 0,0 0 0,0 0 0,-1 0 0,1 1 0,0-1 0,0 0 0,0 1 0,-1-1 0,1 0 0,0 1 0,1 0 0,2 1 0,0 1 0,0-1 0,0 1 0,0 0 0,-1 0 0,1 0 0,-1 0 0,1 1 0,3 5 0,-4-4 0,1 0 0,-2 1 0,1 0 0,0-1 0,-1 1 0,0 0 0,-1 0 0,1 0 0,-1 0 0,0 1 0,-1-1 0,0 0 0,0 0 0,0 1 0,-2 10 0,0-10 0,0 0 0,-1 0 0,0 0 0,0 0 0,-1-1 0,0 1 0,0-1 0,0 0 0,-1 0 0,0-1 0,0 1 0,-10 7 0,-38 24 0,41-30 0,0 0 0,1 2 0,-14 12 0,27-16 0,11-3 0,13 0 0,57-4-1365,-66 1-5461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2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24575,'3'0'0,"4"0"0,3 0 0,3 0 0,5 0 0,2 0 0,0 0 0,0 0 0,-1 0 0,-3 0-8191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2.7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24575,'0'3'0,"0"4"0,3 0 0,3-1 0,4-1 0,3-1 0,2-2 0,2-1 0,-1-1 0,2 0 0,-1-1 0,0 1 0,0 0 0,0 0 0,-1-1 0,-2 1-8191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3.5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7 24575,'-2'-6'0,"-4"13"0,-1 15 0,3 12 0,3-1 0,3 58 0,-1-80 0,1 1 0,0 0 0,0-1 0,1 1 0,1-1 0,0 0 0,0 0 0,1 0 0,1 0 0,0-1 0,8 11 0,-13-19 0,1-1 0,-1 0 0,0 0 0,1 1 0,-1-1 0,1 0 0,-1 0 0,1 0 0,0 0 0,-1-1 0,1 1 0,0 0 0,0-1 0,0 1 0,-1-1 0,1 0 0,0 1 0,0-1 0,0 0 0,0 0 0,0 0 0,-1-1 0,1 1 0,3-1 0,49-20 0,-8 2 0,-40 18 0,0 0 0,0 0 0,1 0 0,-1 1 0,0 0 0,1 0 0,-1 0 0,0 1 0,0 0 0,1 0 0,-1 1 0,9 3 0,-12-3 0,0 0 0,0 0 0,0 0 0,0 0 0,-1 1 0,1-1 0,-1 1 0,1 0 0,-1-1 0,0 1 0,0 0 0,0 1 0,0-1 0,-1 0 0,0 0 0,1 1 0,-1-1 0,0 1 0,0-1 0,-1 1 0,1-1 0,-1 1 0,0 4 0,1 0 9,-1 1 1,0-1-1,0 1 0,-1-1 0,0 1 1,-1-1-1,0 1 0,0-1 0,-1 0 0,0 0 1,0 0-1,-8 12 0,8-15-83,-1 0-1,1-1 1,-1 1 0,-1-1 0,1 0-1,0 0 1,-1 0 0,0-1 0,0 0-1,0 0 1,0 0 0,0 0 0,-1-1-1,1 0 1,-1 0 0,0 0 0,0-1-1,1 0 1,-8 1 0,-2-1-6752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3.9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24575,'0'-3'0,"3"0"0,3-1 0,4 1 0,6 1 0,2 1 0,2 0 0,3 1 0,3 0 0,-1 0 0,0 0 0,-6 0-8191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4.7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24575,'-3'0'0,"2"0"0,4 0 0,4 0 0,7 0 0,6 0 0,3 0 0,0 0 0,2 0 0,-1 0 0,-1 0 0,-2 0 0,-2 0 0,-1 0 0,-1 2 0,-3 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45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1 238 24575,'3'0'0,"6"0"0,16 0 0,20 0 0,26 3 0,25 1 0,27-1 0,30 0 0,36-9-1368,45-9 1368,47-11-2950,46-7 2950,45-5-3484,25 0 3484,23 2-3227,10 3 3227,-67 8 2838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5.0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24575,'3'0'0,"3"0"0,4 0 0,3 0 0,2 0 0,1 0 0,1 0 0,1 0 0,2 0 0,3 0 0,2 0 0,1 0 0,2 0 0,-1 0 0,0 0 0,-3 0-8191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15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82 1 24575,'-2'0'0,"0"0"0,0 0 0,0 0 0,1 1 0,-1-1 0,0 1 0,0-1 0,0 1 0,0-1 0,0 1 0,1 0 0,-1 0 0,0 0 0,0 0 0,1 0 0,-1 1 0,1-1 0,-1 0 0,1 1 0,0-1 0,-3 4 0,2-1 0,0 0 0,1 0 0,-1 0 0,1 0 0,-1 0 0,1 0 0,0 1 0,1-1 0,-1 9 0,1-5 0,0 1 0,0-1 0,1 1 0,0-1 0,1 0 0,0 1 0,0-1 0,1 0 0,0 0 0,6 12 0,5-2 0,2 1 0,0-2 0,0 0 0,2-1 0,0-1 0,1-1 0,26 16 0,-6-3 0,-37-26 0,0 1 0,1-1 0,-1 1 0,-1 0 0,1 0 0,0 0 0,0 0 0,-1 0 0,1 0 0,-1 1 0,1-1 0,-1 0 0,0 1 0,0-1 0,0 1 0,0-1 0,-1 1 0,1-1 0,-1 1 0,1 0 0,-1 4 0,-1-1 0,0-1 0,0 0 0,0 1 0,0-1 0,-1 0 0,0 0 0,0 0 0,-1 0 0,1 0 0,-5 5 0,-5 6 0,-1 0 0,0 0 0,-1-2 0,-27 23 0,31-29-114,-1 0 1,1-1-1,-1-1 0,0 0 0,-1 0 1,1-1-1,-1 0 0,0-1 0,-1 0 1,1-1-1,-15 2 0,13-5-6712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20.2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17 24575,'0'0'0,"0"-1"0,0 0 0,0 1 0,0-1 0,0 0 0,0 1 0,0-1 0,0 0 0,1 1 0,-1-1 0,0 0 0,0 1 0,1-1 0,-1 1 0,0-1 0,1 1 0,-1-1 0,1 1 0,-1-1 0,0 1 0,1-1 0,-1 1 0,1-1 0,-1 1 0,1 0 0,0-1 0,-1 1 0,1 0 0,-1-1 0,1 1 0,0 0 0,-1 0 0,1 0 0,0-1 0,-1 1 0,1 0 0,0 0 0,-1 0 0,1 0 0,-1 0 0,1 0 0,0 0 0,-1 1 0,1-1 0,0 0 0,-1 0 0,1 0 0,0 1 0,-1-1 0,1 0 0,-1 1 0,1-1 0,0 1 0,2 0 0,0 1 0,-1-1 0,1 1 0,-1-1 0,1 1 0,-1 0 0,0 0 0,0 0 0,0 0 0,0 1 0,0-1 0,3 5 0,-3-2 0,0-1 0,-1 1 0,1 0 0,-1 0 0,0 0 0,-1 0 0,1 0 0,-1 0 0,0 0 0,0 0 0,0 0 0,-1 0 0,0 0 0,0-1 0,-2 7 0,0-2 0,0-1 0,-1 1 0,-1 0 0,0-1 0,0 0 0,0 0 0,-11 11 0,6-8 0,0 0 0,-1-1 0,-1-1 0,1 0 0,-1 0 0,-1-1 0,1-1 0,-2 0 0,1 0 0,-17 4 0,173-7 0,-140-4 4,-1 1-1,1-1 0,0 0 1,-1 1-1,1-1 0,-1 1 1,1 0-1,-1 0 0,1 0 1,-1 0-1,0 0 0,0 1 0,1-1 1,-1 1-1,0-1 0,0 1 1,0 0-1,-1 0 0,1 0 1,0 0-1,-1 0 0,1 0 1,-1 1-1,0-1 0,1 0 1,-1 1-1,0-1 0,-1 1 1,1-1-1,0 1 0,-1-1 1,1 1-1,-1-1 0,0 1 1,0 4-1,0 2-168,-1 0 0,1 1 0,-2-1 0,0 0 0,0 1 0,0-1 0,-1 0 0,-8 16 0,6-16-6661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34.8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209 0 24575,'1'21'0,"-1"1"0,-1-1 0,-1 0 0,0 1 0,-2-1 0,-1-1 0,0 1 0,-1-1 0,-1 1 0,-1-2 0,-19 34 0,-39 35 111,45-64-849,-28 46 0,42-58-6088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35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107 20 24575,'0'-1'0,"0"0"0,0 0 0,0 0 0,-1 1 0,1-1 0,0 0 0,-1 0 0,1 0 0,0 0 0,-1 1 0,1-1 0,-1 0 0,1 1 0,-1-1 0,1 0 0,-1 1 0,0-1 0,1 0 0,-1 1 0,0-1 0,1 1 0,-1-1 0,0 1 0,0 0 0,0-1 0,1 1 0,-1 0 0,0-1 0,0 1 0,0 0 0,0 0 0,0 0 0,1 0 0,-1 0 0,0 0 0,0 0 0,0 0 0,0 0 0,0 0 0,0 1 0,1-1 0,-1 0 0,0 0 0,-1 1 0,0 0 0,0-1 0,0 1 0,1 0 0,-1-1 0,0 1 0,0 0 0,0 0 0,1 1 0,-1-1 0,0 0 0,1 0 0,-1 1 0,1-1 0,0 1 0,-1-1 0,1 1 0,0 0 0,0-1 0,0 1 0,0 0 0,0 0 0,-1 3 0,-1 20 0,1 0 0,1 0 0,4 46 0,0-2 0,-3-59 0,0 0 0,2-1 0,-1 1 0,1 0 0,0-1 0,1 0 0,0 0 0,0 0 0,1 0 0,10 16 0,1-3 0,1 0 0,30 30 0,-33-38 0,-10-12 0,-1 1 0,0-1 0,0 0 0,0 1 0,0 0 0,0-1 0,-1 1 0,1 0 0,-1 0 0,1 0 0,-1 0 0,0 0 0,0 0 0,-1 0 0,1 0 0,-1 1 0,1-1 0,-1 0 0,0 0 0,0 0 0,-1 1 0,1-1 0,0 0 0,-1 0 0,0 0 0,0 0 0,0 0 0,0 0 0,-1 0 0,1 0 0,-1 0 0,1 0 0,-1-1 0,0 1 0,0-1 0,0 1 0,-1-1 0,1 0 0,0 0 0,-1 0 0,0 0 0,1 0 0,-1 0 0,0-1 0,0 1 0,0-1 0,0 0 0,0 0 0,0 0 0,-4 0 0,-22 6-76,12-3-354,-1 0 1,-30 2-1,31-5-6396</inkml:trace>
  <inkml:trace contextRef="#ctx0" brushRef="#br0" timeOffset="1">173 102 24575,'0'0'-8191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49.8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0 24575,'-14'1'0,"1"1"0,-1 1 0,1 0 0,0 1 0,0 0 0,0 1 0,0 1 0,1 0 0,0 0 0,-15 11 0,-32 16 0,56-32 0,1 0 0,-1 0 0,1 0 0,0 0 0,0 0 0,-1 1 0,1-1 0,0 1 0,0 0 0,0-1 0,1 1 0,-1 0 0,0 0 0,1 0 0,-1 0 0,1 1 0,0-1 0,0 0 0,-1 4 0,2-5 0,0 1 0,0 0 0,1 0 0,-1 0 0,1 0 0,-1-1 0,1 1 0,0 0 0,0 0 0,0-1 0,0 1 0,0-1 0,0 1 0,0-1 0,0 1 0,1-1 0,-1 1 0,0-1 0,1 0 0,0 0 0,-1 0 0,1 0 0,-1 0 0,1 0 0,0-1 0,3 2 0,14 7 16,2 0-1,-1-2 0,1 0 0,0-2 1,24 4-1,109 6-811,-121-12 135,-15-2-6165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50.2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0 24575,'-2'24'0,"0"-1"0,-2 0 0,-1 0 0,0 0 0,-13 31 0,-6 24 0,17-29-1365,7-34-5461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50.7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24575,'0'-1'0,"1"0"0,-1 0 0,1 0 0,0 0 0,0 0 0,-1 0 0,1 0 0,0 1 0,0-1 0,0 0 0,0 1 0,0-1 0,0 0 0,0 1 0,0-1 0,0 1 0,0 0 0,0-1 0,0 1 0,0 0 0,0-1 0,0 1 0,0 0 0,0 0 0,1 0 0,1 0 0,38-2 0,-35 2 0,385 1-1365,-377-1-5461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51.1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24575,'6'0'0,"4"0"0,4 0 0,2 0 0,4 0 0,7 0 0,4 0 0,3 0 0,1 0 0,0 0 0,0 0 0,0 0 0,-7 0-8191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11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24575,'2'1'0,"-1"0"0,0 0 0,0 0 0,1 0 0,-1 0 0,0 0 0,0 0 0,0 0 0,0 0 0,-1 1 0,1-1 0,0 0 0,0 1 0,-1-1 0,1 0 0,-1 1 0,1-1 0,-1 1 0,1 2 0,8 32 0,-9-36 0,3 20 0,0-1 0,-2 1 0,0-1 0,-1 1 0,0 0 0,-2-1 0,-1 1 0,0-1 0,-1 0 0,-1 0 0,-11 25 0,12-32-227,0-1-1,1 1 1,0 0-1,1 0 1,-1 22-1,2-20-6598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52.1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0 165 24575,'1608'20'-1968,"401"-4"1422,-1252-19 2627,956 3-1648,-1474-11-433,-128 4 0,84-9 0,-175 13 0,0-1 0,0-2 0,-1 1 0,34-16 0,-29 11 0,0 1 0,34-8 0,151-7 0,-183 20 33,0-1 1,-1 0-1,40-15 0,38-9-1531,-88 27-5328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11.6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24575,'4'2'0,"-1"0"0,0 1 0,0-1 0,0 1 0,0 0 0,0-1 0,-1 1 0,1 1 0,2 3 0,39 75 0,-34-62 0,0-1 0,1 1 0,1-2 0,15 20 0,-22-33 0,0 0 0,0 0 0,0-1 0,0 0 0,1 0 0,-1 0 0,1 0 0,0-1 0,0 0 0,0 0 0,1-1 0,-1 0 0,1 0 0,-1 0 0,1-1 0,0 0 0,12 0 0,-14 0 0,0-1 0,1 0 0,-1 0 0,0-1 0,0 1 0,0-1 0,1 0 0,-1-1 0,6-2 0,-8 2 0,0 0 0,-1 0 0,1 0 0,-1-1 0,1 1 0,-1-1 0,0 0 0,0 1 0,0-1 0,0 0 0,-1 0 0,1-1 0,-1 1 0,2-6 0,16-64 0,-11 32 0,-4 32 0,-1 10 0,1 19 0,-1 31 0,-4 110-1365,1-143-5461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12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24575,'10'82'0,"-2"-26"0,-2-12 0,24 86 0,-18-104 120,-12-25-154,1-1 0,-1 1 1,0 0-1,1-1 0,-1 0 0,1 1 1,-1-1-1,0 1 0,1-1 0,-1 1 1,1-1-1,-1 0 0,1 0 0,-1 1 1,1-1-1,0 0 0,-1 0 0,1 1 1,-1-1-1,1 0 0,0 0 0,-1 0 1,1 0-1,-1 0 0,1 0 0,0 0 1,-1 0-1,1 0 0,-1 0 0,1 0 1,0 0-1,-1-1 0,1 1 0,-1 0 1,1 0-1,-1-1 0,1 1 0,-1 0 1,1-1-1,-1 1 0,1 0 0,-1-1 1,1 0-1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16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24575,'-1'64'0,"2"71"0,0-128 0,1 0 0,0 0 0,0 0 0,0-1 0,1 1 0,0 0 0,0-1 0,1 0 0,-1 0 0,2 0 0,-1 0 0,7 7 0,10 8 0,37 32 0,-42-40 0,-13-10 0,1 0 0,-1 0 0,1 0 0,0-1 0,0 1 0,1-1 0,-1 0 0,0 0 0,1 0 0,-1-1 0,1 1 0,-1-1 0,1 0 0,0-1 0,0 1 0,-1-1 0,1 0 0,0 0 0,0 0 0,5-2 0,-6 1 0,1-1 0,-1 0 0,0 0 0,0 0 0,0-1 0,-1 1 0,1-1 0,0 0 0,-1 0 0,0 0 0,0 0 0,0 0 0,0-1 0,0 0 0,-1 1 0,1-1 0,-1 0 0,0 0 0,0-1 0,-1 1 0,2-6 0,3-8 0,-1-1 0,0 1 0,-2-1 0,3-34 0,-6 42 0,0 1 0,-1 0 0,-1 0 0,1-1 0,-1 1 0,-1 0 0,0 0 0,-1 1 0,1-1 0,-9-12 0,9 15-170,0 1-1,0-1 0,0 0 1,1 0-1,0 0 0,0 0 1,-1-11-1,2 4-6655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17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1 551 24575,'-1'0'0,"1"1"0,0-1 0,0 0 0,0 0 0,0 0 0,0 0 0,0 1 0,0-1 0,0 0 0,0 0 0,0 0 0,0 0 0,0 1 0,0-1 0,0 0 0,0 0 0,0 0 0,0 1 0,0-1 0,0 0 0,1 0 0,-1 0 0,0 0 0,0 0 0,0 1 0,0-1 0,0 0 0,0 0 0,0 0 0,1 0 0,-1 0 0,0 0 0,0 1 0,0-1 0,0 0 0,0 0 0,1 0 0,-1 0 0,0 0 0,0 0 0,0 0 0,0 0 0,1 0 0,-1 0 0,0 0 0,0 0 0,0 0 0,0 0 0,1 0 0,-1 0 0,0 0 0,0 0 0,0 0 0,1 0 0,-1 0 0,0 0 0,13-11 0,7-14 0,7-21 0,-3-2 0,-1 0 0,31-99 0,-47 126 0,0 1 0,-2-1 0,0 0 0,-1 0 0,-2-1 0,0 1 0,-2-42 0,0 62 0,1 0 0,-1 0 0,0 0 0,0 0 0,-1 0 0,1 0 0,0 0 0,0 1 0,0-1 0,-1 0 0,1 0 0,0 0 0,-1 0 0,1 0 0,0 1 0,-1-1 0,1 0 0,-1 0 0,0 1 0,1-1 0,-1 0 0,0 1 0,1-1 0,-1 1 0,-1-2 0,1 2 0,0 1 0,0-1 0,0 0 0,0 0 0,0 1 0,0-1 0,1 1 0,-1-1 0,0 1 0,0-1 0,0 1 0,0-1 0,1 1 0,-1 0 0,0-1 0,1 1 0,-1 0 0,-1 1 0,-25 43 0,19-26 0,0 0 0,1 0 0,1 1 0,1 0 0,1 0 0,0 0 0,2 0 0,-1 40 0,2 79 0,4 67 0,-3-205 0,0 1 0,0-1 0,1 1 0,-1-1 0,0 1 0,1-1 0,-1 0 0,1 1 0,-1-1 0,1 0 0,-1 1 0,1-1 0,0 0 0,0 0 0,0 0 0,0 1 0,0-1 0,0 0 0,0 0 0,0-1 0,0 1 0,0 0 0,1 0 0,-1 0 0,2 0 0,0 0 0,1 0 0,-1-1 0,0 1 0,1-1 0,-1 0 0,0 0 0,1 0 0,-1 0 0,0 0 0,6-2 0,5-2 0,-1 0 0,0-1 0,0 0 0,16-10 0,-5 1-1365,-4 0-5461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18.0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24575,'3'0'0,"6"0"0,8 0 0,9 0 0,8 0 0,7 0 0,6 0 0,-1 0 0,1 0 0,0 0 0,2 0 0,0 0 0,0 0 0,1 0 0,2 0 0,1 0 0,-2 0 0,-11 0-8191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19.5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218 102 24575,'-1'-1'0,"1"0"0,-1 0 0,1 1 0,-1-1 0,1 0 0,-1 0 0,0 0 0,1 1 0,-1-1 0,0 0 0,0 1 0,1-1 0,-1 1 0,0-1 0,0 1 0,0-1 0,0 1 0,0-1 0,0 1 0,0 0 0,0 0 0,0-1 0,0 1 0,0 0 0,0 0 0,0 0 0,-1 0 0,-34-2 0,32 2 0,-1-1 0,0 1 0,0 1 0,0-1 0,0 1 0,0 0 0,1 0 0,-1 0 0,0 1 0,0-1 0,1 1 0,-1 0 0,1 1 0,0-1 0,-1 1 0,1 0 0,1 0 0,-6 4 0,3 0 0,1-1 0,0 1 0,1 0 0,-1 0 0,1 0 0,0 1 0,1-1 0,0 1 0,-3 12 0,-1 10 0,2 1 0,1-1 0,1 1 0,3 46 0,-1-47 0,0-21 0,1 1 0,0 0 0,1-1 0,-1 1 0,4 12 0,-3-20 0,0 1 0,0-1 0,0 0 0,0 1 0,0-1 0,0 0 0,1 0 0,-1 0 0,1 0 0,-1 0 0,1 0 0,0 0 0,0 0 0,0-1 0,0 1 0,0-1 0,0 0 0,0 1 0,1-1 0,-1 0 0,0 0 0,1 0 0,-1-1 0,5 2 0,32 2 0,1-1 0,0-1 0,0-3 0,-1-1 0,76-14 0,-90 10 0,0-1 0,0-1 0,-1-2 0,0 0 0,-1-1 0,0-2 0,-1 0 0,0-2 0,26-22 0,-39 28 0,0 0 0,-1 0 0,-1-1 0,0 0 0,0-1 0,-1 0 0,0 0 0,-1 0 0,0-1 0,-1 1 0,5-23 0,-2 4 0,-2 0 0,-1 0 0,0-52 0,-4 78 0,0 0 0,0 0 0,-1-1 0,0 1 0,1 0 0,-2 0 0,1 0 0,0 0 0,-1 0 0,0 1 0,0-1 0,0 0 0,0 1 0,0-1 0,-1 1 0,0 0 0,0 0 0,-4-4 0,6 6 0,-1 0 0,0 0 0,0 0 0,0 0 0,0 0 0,0 1 0,0-1 0,0 1 0,0-1 0,0 1 0,0 0 0,-1-1 0,1 1 0,0 0 0,0 1 0,0-1 0,0 0 0,0 1 0,0-1 0,0 1 0,0-1 0,0 1 0,0 0 0,0 0 0,0 0 0,0 0 0,0 0 0,1 1 0,-1-1 0,0 0 0,1 1 0,-1-1 0,1 1 0,0 0 0,-1-1 0,1 1 0,-1 3 0,-4 5 0,1 0 0,0 1 0,1 0 0,0 0 0,1 0 0,0 0 0,1 1 0,0-1 0,1 1 0,0 0 0,1 17 0,-3 22 0,-8 99 0,11-132 0,0 1 0,2-1 0,0 0 0,1 0 0,0 0 0,9 21 0,-10-33-97,1 0-1,0 0 1,0-1-1,1 1 1,0-1-1,0 0 1,0 0-1,0 0 1,1-1-1,0 0 1,0 1-1,0-2 0,9 6 1,-2-3-6729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0.2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349 71 24575,'-1'-3'0,"1"0"0,-1 0 0,1 0 0,-1 0 0,0 0 0,0 1 0,0-1 0,0 0 0,-1 1 0,1-1 0,-1 1 0,1-1 0,-1 1 0,0 0 0,0-1 0,0 1 0,0 0 0,-1 1 0,1-1 0,0 0 0,-1 0 0,1 1 0,-1 0 0,0-1 0,1 1 0,-1 0 0,0 0 0,0 1 0,0-1 0,0 0 0,-4 1 0,-13-3 0,0 1 0,0 1 0,-30 1 0,34 1 0,-19-2 0,26 0 0,-1 0 0,0 1 0,0 1 0,0-1 0,1 1 0,-19 5 0,25-4 0,1-1 0,-1 1 0,1 0 0,0 0 0,0 0 0,0 0 0,0 1 0,0-1 0,1 1 0,-1-1 0,1 1 0,-1-1 0,1 1 0,0 0 0,0-1 0,0 1 0,1 0 0,-1 0 0,1 0 0,-1 3 0,-3 64 0,4-65 0,0 3 0,-1 4 0,1 1 0,1 0 0,0-1 0,5 23 0,-4-30 0,0 0 0,0-1 0,1 1 0,-1-1 0,1 1 0,0-1 0,0 0 0,0 0 0,1 0 0,-1-1 0,1 1 0,0-1 0,0 0 0,9 5 0,-10-5 0,1 0 0,0-1 0,-1 0 0,1 0 0,0 0 0,1-1 0,-1 1 0,0-1 0,0 0 0,0 0 0,1 0 0,-1-1 0,1 0 0,-1 0 0,9 0 0,-9-2 0,-1 1 0,1 0 0,-1-1 0,1 0 0,-1 0 0,0 0 0,0 0 0,0-1 0,0 1 0,0-1 0,0 0 0,-1 0 0,1 1 0,-1-2 0,0 1 0,0 0 0,0 0 0,1-5 0,12-20 0,-1-1 0,-2-1 0,-1 0 0,11-50 0,-22 80 0,0 0 0,0 0 0,0 0 0,0 0 0,0-1 0,0 1 0,0 0 0,0 0 0,0 0 0,-1-1 0,1 1 0,0 0 0,0 0 0,0 0 0,0-1 0,0 1 0,0 0 0,1 0 0,-1 0 0,0-1 0,0 1 0,0 0 0,0 0 0,0 0 0,0-1 0,0 1 0,0 0 0,0 0 0,1 0 0,-1 0 0,0-1 0,0 1 0,0 0 0,0 0 0,0 0 0,1 0 0,-1 0 0,0 0 0,0-1 0,0 1 0,0 0 0,1 0 0,-1 0 0,0 0 0,0 0 0,0 0 0,1 0 0,-1 0 0,0 0 0,0 0 0,1 0 0,-1 0 0,0 0 0,0 0 0,1 0 0,4 15 0,1 22 0,-4-25 0,1 0 0,0-1 0,0 0 0,2 0 0,-1 0 0,1 0 0,12 18 0,52 65 0,-69-94 0,6 7-114,0-1 1,1-1-1,-1 1 0,1-1 0,0 0 1,0-1-1,1 0 0,-1 0 0,1 0 1,0-1-1,15 4 0,-7-2-6712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0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99 1 24575,'-7'0'0,"-1"-1"0,-1 1 0,1 0 0,0 1 0,0 0 0,0 0 0,-14 5 0,21-6 0,-1 1 0,1 0 0,0-1 0,0 1 0,-1 0 0,1 0 0,0 0 0,0 0 0,0 0 0,0 0 0,0 0 0,0 0 0,1 0 0,-1 0 0,0 0 0,0 1 0,1-1 0,-1 2 0,0-1 0,1 1 0,0 0 0,-1-1 0,1 1 0,1-1 0,-1 1 0,0 0 0,0-1 0,1 1 0,0-1 0,-1 1 0,1-1 0,2 4 0,0 0 0,0 0 0,1 0 0,-1-1 0,1 1 0,1-1 0,-1 0 0,1 0 0,0 0 0,0-1 0,0 1 0,12 6 0,9 4 0,40 17 0,-21-11 0,-24-12 0,22 11 0,-41-20 0,-1 1 0,0 0 0,1 0 0,-1 0 0,0 0 0,1 0 0,-1 0 0,0 0 0,0 0 0,0 1 0,0-1 0,0 0 0,0 1 0,0-1 0,0 1 0,-1-1 0,1 1 0,0-1 0,-1 1 0,0-1 0,1 3 0,-1-3 0,-1 0 0,1 0 0,0 0 0,-1 0 0,1 0 0,-1 0 0,0 0 0,1 0 0,-1 0 0,0 0 0,1 0 0,-1-1 0,0 1 0,0 0 0,0-1 0,0 1 0,0 0 0,0-1 0,0 1 0,0-1 0,0 0 0,0 1 0,0-1 0,0 0 0,0 1 0,0-1 0,0 0 0,0 0 0,0 0 0,-2 0 0,-39 1 0,36-1 0,2 0-136,-1 0-1,1 0 1,-1 0-1,1 1 1,-1-1-1,1 1 1,0 0-1,0 1 0,-6 1 1,-2 4-6690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1.3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171 5 24575,'-41'-2'0,"28"1"0,0 0 0,0 1 0,0 0 0,0 1 0,-24 5 0,35-5 0,0 0 0,0 0 0,0 0 0,1 1 0,-1-1 0,0 1 0,1-1 0,-1 1 0,1-1 0,0 1 0,0 0 0,-1 0 0,1-1 0,0 1 0,1 0 0,-1 0 0,0 0 0,0 0 0,1 0 0,-1 0 0,1 0 0,0 1 0,0-1 0,0 3 0,2 64 0,-1-47 0,0-11 0,0 0 0,0-1 0,1 0 0,1 1 0,0-1 0,0 0 0,1 0 0,0 0 0,0 0 0,1-1 0,1 0 0,0 0 0,8 10 0,-4-7 0,1-1 0,1 0 0,0-1 0,0 0 0,1-1 0,0 0 0,0-1 0,22 9 0,14 2 0,-37-16 0,-1 1 0,1 0 0,-1 1 0,0 0 0,-1 1 0,1 1 0,14 11 0,-24-18 0,0 1 0,0 0 0,0 0 0,-1-1 0,1 1 0,0 0 0,0 0 0,-1 0 0,1 0 0,-1 0 0,1 0 0,-1 0 0,1 0 0,-1 0 0,0 0 0,1 0 0,-1 1 0,0-1 0,0 0 0,0 0 0,0 0 0,0 0 0,0 0 0,0 0 0,0 1 0,0-1 0,0 0 0,-1 1 0,-1 0 0,1 0 0,0 0 0,-1 0 0,0 0 0,1 0 0,-1-1 0,0 1 0,0-1 0,0 1 0,0-1 0,0 0 0,-4 2 0,-3 1 0,1-1 0,-1 0 0,-1 0 0,1-1 0,-18 2 0,16-3-105,-2 0-35,1 0 0,0-1 0,-1 0 0,1-1 0,0-1 0,0 0 0,0 0 0,-13-5 0,11 0-6686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5.4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385 6 24575,'0'0'0,"0"0"0,0-1 0,0 1 0,0 0 0,0 0 0,0 0 0,0-1 0,0 1 0,0 0 0,0 0 0,-1-1 0,1 1 0,0 0 0,0 0 0,0 0 0,0-1 0,0 1 0,0 0 0,-1 0 0,1 0 0,0-1 0,0 1 0,0 0 0,-1 0 0,1 0 0,0 0 0,0 0 0,0 0 0,-1-1 0,1 1 0,0 0 0,0 0 0,-1 0 0,1 0 0,0 0 0,0 0 0,0 0 0,-1 0 0,1 0 0,-1 0 0,-14 4 0,-15 13 0,28-16 0,-33 20 0,2 2 0,0 1 0,-38 36 0,56-45 0,1 1 0,0 0 0,1 1 0,1 0 0,1 1 0,0 1 0,2 0 0,-9 21 0,9-11 0,0-1 0,2 1 0,2 1 0,-5 58 0,11 123 0,2-86 0,-5-42 0,-1-52 0,2 0 0,1 0 0,2 1 0,1-1 0,1 0 0,12 42 0,-5-52-1365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58.8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3233 1 24575,'-3'2'0,"1"0"0,-1 0 0,1 0 0,-1 0 0,0 0 0,0-1 0,0 1 0,0-1 0,0 1 0,0-1 0,0 0 0,0 0 0,0-1 0,-5 1 0,-2 2 0,-39 11 2,0-2 0,-87 10-1,-106-5-33,139-12-60,-1337 17-451,1002-24 490,404 2 62,-280-8 291,260 3-689,0-2 1,0-3-1,-88-27 0,77 13-5841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6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24575,'0'529'-1365,"0"-515"-5461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6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400 3 24575,'-69'-1'0,"23"-1"0,-67 7 0,99-3 0,1 0 0,-1 1 0,1 0 0,0 1 0,0 0 0,0 1 0,1 1 0,0 0 0,-17 11 0,28-17 0,-1 1 0,1 0 0,-1 0 0,1 0 0,-1 0 0,1 0 0,0 0 0,-1 0 0,1 0 0,0 0 0,0 1 0,0-1 0,0 0 0,0 1 0,0-1 0,0 1 0,0 0 0,1-1 0,-1 1 0,0-1 0,1 1 0,0 0 0,-1 0 0,1-1 0,0 1 0,0 0 0,0 0 0,0-1 0,0 1 0,0 0 0,1-1 0,-1 1 0,0 0 0,1 0 0,-1-1 0,1 1 0,0-1 0,0 1 0,0-1 0,1 4 0,3-1 0,-1 1 0,1-1 0,0 0 0,0 0 0,0 0 0,1-1 0,-1 0 0,1 0 0,10 4 0,86 37 0,112 66 0,-167-94 109,-18-8-1583,-18-4-5352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7.9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185 262 24575,'0'-2'0,"0"1"0,0 0 0,0 0 0,0 0 0,-1-1 0,1 1 0,0 0 0,-1 0 0,1 0 0,-1 0 0,0-1 0,1 1 0,-1 0 0,0 0 0,1 0 0,-1 1 0,0-1 0,0 0 0,0 0 0,0 0 0,0 0 0,0 1 0,-2-2 0,-34-8 0,26 9 0,0 1 0,0 0 0,0 1 0,-21 4 0,29-4 0,0 0 0,-1 1 0,1 0 0,0-1 0,1 1 0,-1 0 0,0 0 0,0 1 0,1-1 0,0 0 0,-1 1 0,1 0 0,0-1 0,0 1 0,0 0 0,1 0 0,-1 0 0,1 0 0,-1 1 0,1-1 0,0 0 0,0 0 0,1 1 0,-1-1 0,1 6 0,-3 13 0,2 0 0,3 43 0,0-32 0,-2-25 0,0 0 0,1 0 0,0 0 0,1 0 0,0 0 0,0 0 0,0-1 0,1 1 0,0-1 0,1 1 0,0-1 0,0 0 0,7 9 0,-7-11 0,0-1 0,1 0 0,-1 0 0,1 0 0,0 0 0,0-1 0,0 0 0,0 0 0,0 0 0,1-1 0,-1 0 0,1 0 0,-1 0 0,1-1 0,0 1 0,0-1 0,0-1 0,10 1 0,-7 0 0,0-1 0,0 0 0,0-1 0,0 1 0,-1-2 0,1 1 0,0-1 0,-1 0 0,1-1 0,-1 0 0,0-1 0,0 1 0,0-2 0,0 1 0,-1-1 0,10-8 0,9-9 0,-11 11 0,-2-1 0,0-1 0,0 0 0,-1 0 0,17-27 0,-11 5 0,-2-1 0,-1-1 0,-2 0 0,-1 0 0,-2-1 0,-2-1 0,4-45 0,-8-3 0,-4 77 0,-1 12 0,0 45 0,1 579 0,0-622 5,1-1 0,-1 1 0,0 0 0,1-1 0,0 1 0,0 0 0,0-1 0,0 1 0,1-1 0,-1 0 0,1 1 0,0-1 0,0 0 0,0 0 0,0 0 0,1 0 0,-1 0 0,1-1 0,0 1 0,0-1 0,0 0 0,0 0 0,4 3 0,1-1-154,0-1 1,0 0-1,0 0 1,0 0-1,0-1 1,1 0-1,-1-1 1,1 0-1,8 0 1,2-1-6678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8.6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301 35 24575,'-10'-1'0,"0"-1"0,0 1 0,0-2 0,0 1 0,-11-6 0,-41-7 0,52 13 0,0 2 0,0-1 0,0 1 0,0 1 0,0 0 0,0 0 0,1 1 0,-1 0 0,-11 4 0,18-4 0,-1 0 0,1 0 0,-1 0 0,1 0 0,0 1 0,-1-1 0,1 1 0,1 0 0,-1 0 0,0 0 0,1 0 0,-1 0 0,1 0 0,0 1 0,0-1 0,0 1 0,1 0 0,-1 0 0,1-1 0,0 1 0,0 0 0,0 0 0,1 0 0,-1 0 0,1 4 0,-1 29 0,5 60 0,-3-92 0,1 1 0,0-1 0,0 0 0,0 0 0,0 0 0,1-1 0,0 1 0,0-1 0,0 1 0,0-1 0,8 7 0,-5-5 0,0 0 0,0-1 0,1 1 0,-1-2 0,1 1 0,0-1 0,9 5 0,-12-8 0,0 1 0,0-1 0,0 1 0,1-1 0,-1 0 0,0 0 0,0-1 0,1 0 0,-1 1 0,0-1 0,1-1 0,-1 1 0,0-1 0,1 1 0,-1-1 0,0 0 0,0-1 0,0 1 0,0-1 0,0 0 0,4-2 0,-3 0 0,0-1 0,0 1 0,-1-1 0,0 0 0,0-1 0,0 1 0,0-1 0,-1 1 0,0-1 0,0 0 0,-1 0 0,0 0 0,2-8 0,1-7 0,0 0 0,-2 0 0,1-37 0,-2 31 0,1 19 0,3 24 0,5 38 0,-9-46 0,2 15 0,1 0 0,1 0 0,1 0 0,1-1 0,14 28 0,-6-19-76,-10-17-182,2 0 0,-1 0 0,2-1 1,11 15-1,-11-18-6568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9.2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24575,'-1'39'0,"0"-22"0,0-1 0,2 1 0,0-1 0,6 30 0,-6-41 0,0 0 0,1-1 0,0 1 0,0-1 0,0 1 0,1-1 0,-1 0 0,1 0 0,0 0 0,0 0 0,1-1 0,-1 1 0,1-1 0,-1 0 0,1 0 0,0 0 0,0-1 0,1 1 0,-1-1 0,9 3 0,29 10 0,0-1 0,2-3 0,-1-2 0,1-1 0,1-3 0,64 1 0,-95-5 0,-20 3 0,-37 8 0,19-6 0,17-4-83,-16 6-237,1 1-1,1 0 1,-28 17-1,39-18-6505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29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 24 24575,'0'-1'0,"0"0"0,-1-1 0,1 1 0,0 0 0,0 0 0,-1 0 0,1 0 0,-1 0 0,1 1 0,-1-1 0,1 0 0,-1 0 0,1 0 0,-1 0 0,0 0 0,0 1 0,1-1 0,-1 0 0,0 1 0,0-1 0,0 0 0,0 1 0,0-1 0,0 1 0,0 0 0,0-1 0,0 1 0,0 0 0,0-1 0,0 1 0,0 0 0,0 0 0,0 0 0,0 0 0,0 0 0,0 0 0,0 0 0,0 0 0,0 1 0,0-1 0,0 0 0,0 1 0,0-1 0,0 0 0,0 1 0,0-1 0,0 1 0,0 0 0,1-1 0,-1 1 0,0 0 0,0-1 0,1 1 0,-1 0 0,0 0 0,1 0 0,-1 0 0,1-1 0,-1 1 0,1 0 0,-1 0 0,1 0 0,-1 0 0,1 0 0,0 0 0,0 0 0,0 0 0,0 2 0,-3 9 0,1 0 0,1 1 0,0-1 0,0 0 0,2 0 0,-1 1 0,2-1 0,-1 0 0,7 22 0,-4-26 0,-1 0 0,1 0 0,0 0 0,0-1 0,1 0 0,0 0 0,1 0 0,-1-1 0,1 1 0,0-1 0,1-1 0,0 1 0,-1-1 0,15 7 0,48 24 0,-46-25 0,0 1 0,-1 1 0,31 23 0,-51-35 0,0 0 0,-1 0 0,1 0 0,-1 1 0,1-1 0,-1 0 0,1 1 0,-1-1 0,0 1 0,0-1 0,0 1 0,0 0 0,0-1 0,0 1 0,0 0 0,0 0 0,-1 0 0,1 0 0,-1 0 0,1-1 0,-1 1 0,0 0 0,0 0 0,0 0 0,0 0 0,0 0 0,0 0 0,0 0 0,-1 0 0,1 0 0,-1 0 0,0 0 0,1-1 0,-1 1 0,0 0 0,0 0 0,0-1 0,0 1 0,0 0 0,-2 1 0,0 0 0,-1 0 0,0 0 0,0 0 0,0 0 0,0 0 0,-1-1 0,1 0 0,-1 0 0,1 0 0,-1 0 0,0-1 0,0 0 0,1 0 0,-10 1 0,-180-5-1365,178 3-5461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30.5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0 24575,'7'1'0,"1"0"0,-1 0 0,1 0 0,-1 1 0,0 0 0,0 1 0,0-1 0,0 2 0,6 3 0,62 41 0,-45-27 0,7 3 0,-2 2 0,0 2 0,-2 1 0,-2 1 0,0 2 0,30 40 0,-48-52 0,0 1 0,-2 0 0,0 0 0,-2 1 0,0 0 0,-1 1 0,-1 0 0,4 29 0,-8-36 0,-1-1 0,-1 1 0,-1 0 0,0 0 0,-1-1 0,-1 1 0,0 0 0,-1-1 0,0 1 0,-2-1 0,0 0 0,0 0 0,-11 18 0,-4 1 5,-2-1 0,-2-1 0,0-1 0,-57 54-1,-132 93-93,66-59-1211,128-103-5526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36.9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24575,'0'807'0,"0"-804"-62,0 0 0,-1 0 0,1 0 0,0 0 0,1 0 0,-1 0 0,1 0 0,-1 0 0,1 0 0,0 0 0,0-1 0,0 1-1,0 0 1,1 0 0,-1-1 0,1 1 0,-1-1 0,1 1 0,0-1 0,0 0 0,2 2 0,6 1-6764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37.4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589 1 24575,'-39'1'0,"0"2"0,-1 2 0,2 2 0,-1 1 0,-58 21 0,14 3 0,-106 57 0,187-89 0,1 1 0,-1-1 0,1 1 0,0 0 0,-1-1 0,1 1 0,0 0 0,-1 0 0,1 0 0,0 0 0,0 0 0,0 0 0,0 0 0,0 1 0,0-1 0,0 0 0,1 1 0,-1-1 0,0 0 0,0 3 0,1-3 0,0-1 0,1 1 0,-1 0 0,0 0 0,1 0 0,-1 0 0,1 0 0,-1-1 0,1 1 0,-1 0 0,1 0 0,-1-1 0,1 1 0,0 0 0,-1-1 0,1 1 0,0-1 0,0 1 0,-1-1 0,1 1 0,0-1 0,0 1 0,1-1 0,7 4 0,0-1 0,0-1 0,0 0 0,0 0 0,11 1 0,107 1 0,-85-4 0,0 1 0,0 2 0,0 2 0,57 15 0,-54-4 0,79 39 0,-15-5 0,-100-47-227,-1 0-1,1-1 1,0 0-1,1 0 1,13 0-1,-9-2-6598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37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24575,'68'0'0,"1"3"0,-1 2 0,0 4 0,116 30 0,-117-10-1365,-54-22-5461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36.1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24575,'0'1'0,"1"0"0,-1-1 0,0 1 0,1 0 0,-1-1 0,0 1 0,1 0 0,-1-1 0,1 1 0,-1-1 0,1 1 0,0-1 0,-1 1 0,1-1 0,-1 1 0,1-1 0,0 0 0,-1 1 0,1-1 0,0 0 0,0 1 0,-1-1 0,1 0 0,0 0 0,0 0 0,-1 0 0,2 0 0,26 3 0,-24-3 0,172 4 0,272-30 0,10-1 0,-422 26 0,0 1 0,0 2 0,0 1 0,0 3 0,0 0 0,-1 2 0,0 2 0,59 25 0,-49-13 0,-21-10 0,0 0 0,0-2 0,1 0 0,1-2 0,37 7 0,28-6 0,0-4 0,91-8 0,-38 0 0,431 3 0,-531-2 0,87-17 0,-80 10 0,-29 6 0,54-11 0,1 5 0,84-1 0,-132 9 0,1-2 0,-1-1 0,0-1 0,0-1 0,-1-2 0,0-1 0,46-20 0,-58 22-1365,-2 2-5461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38.2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24575,'0'3'0,"3"0"0,3 1 0,7 2 0,4 0 0,4-2 0,8 0 0,4-2 0,4-1 0,6 0 0,0-1 0,4 0 0,0 0 0,0-1 0,1 1 0,0 0 0,1 0 0,-9 0-8191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38.6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203 0 24575,'0'56'0,"1"12"0,-10 84 0,5-129 0,0 0 0,-1 0 0,-1-1 0,-1 0 0,-1 0 0,-1-1 0,-19 32 0,-27 21 0,41-58 0,1 1 0,0 0 0,-15 28 0,28-44 0,0 0 0,0-1 0,0 1 0,-1 0 0,1 0 0,0-1 0,0 1 0,0 0 0,0 0 0,0-1 0,0 1 0,0 0 0,1 0 0,-1-1 0,0 1 0,0 0 0,0-1 0,1 1 0,-1 0 0,0 0 0,1-1 0,-1 1 0,1-1 0,-1 1 0,1 0 0,-1-1 0,1 1 0,-1-1 0,1 1 0,-1-1 0,1 0 0,0 1 0,-1-1 0,1 0 0,0 1 0,-1-1 0,1 0 0,0 1 0,0-1 0,-1 0 0,1 0 0,0 0 0,-1 0 0,1 0 0,0 0 0,0 0 0,1 0 0,44 1 0,-40-1 0,647-49 0,-652 49-15,5 0 30,-1-1 1,1 1-1,0-1 0,-1 0 0,1-1 0,-1 1 1,0-1-1,8-4 0,-11 5-83,0-1 1,-1 0-1,1 0 1,-1 0-1,0 0 0,1 0 1,-1 0-1,0 0 1,0 0-1,0-1 0,0 1 1,-1 0-1,1-1 1,-1 1-1,1 0 0,-1-1 1,0 1-1,0-1 1,0 1-1,0-1 1,-1-4-1,0-7-6758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38.9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150 1 24575,'-3'0'0,"1"1"0,0 0 0,-1 0 0,1 0 0,0 0 0,0 0 0,0 0 0,0 1 0,0-1 0,0 1 0,0-1 0,0 1 0,0 0 0,1 0 0,-1 0 0,1-1 0,-1 2 0,1-1 0,0 0 0,0 0 0,0 0 0,0 0 0,0 1 0,0 2 0,-19 70 0,16-61 0,-23 114 0,4 1 0,7 0 0,-1 221 0,18-328-1365,-1-4-5461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53.7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225 1 24575,'0'11'0,"0"-1"0,-1 1 0,-1-1 0,1 1 0,-2-1 0,0 1 0,0-1 0,0 0 0,-9 15 0,3-10 0,-1 0 0,-1-1 0,0 0 0,-26 25 0,-66 64 0,102-102 0,0-1 0,0 1 0,0 0 0,0 0 0,0 0 0,0 0 0,0 0 0,0 0 0,1 0 0,-1 0 0,0 0 0,0 0 0,1 0 0,-1 1 0,1-1 0,-1 0 0,1 0 0,0 1 0,-1-1 0,1 0 0,0 2 0,0-2 0,1 0 0,-1 0 0,1 0 0,-1 0 0,1-1 0,-1 1 0,1 0 0,0 0 0,0-1 0,-1 1 0,1 0 0,0-1 0,0 1 0,0-1 0,0 1 0,-1-1 0,1 0 0,0 1 0,0-1 0,0 0 0,2 1 0,9 1 0,0 0 0,0-1 0,18 0 0,-22-1 0,68 2-116,86 0-509,234 34 1,-371-31-6202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6:54.1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60 1 24575,'-1'0'0,"-1"0"0,1 0 0,-1 1 0,1-1 0,0 1 0,0 0 0,-1-1 0,1 1 0,0 0 0,0-1 0,0 1 0,0 0 0,-1 0 0,1 0 0,1 0 0,-1 0 0,0 0 0,0 1 0,0-1 0,1 0 0,-1 0 0,0 1 0,1-1 0,-1 0 0,1 1 0,0-1 0,-1 3 0,-7 46 0,6-35 0,-3 28 0,1 69 0,0 4 0,-2-90-1365,2-16-5461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50.9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52 24575,'2'0'0,"2"-3"0,5-1 0,2-2 0,1-3 0,1-1 0,2 2 0,4 3 0,1 1 0,6 2 0,1 1 0,-1 1 0,-3 1 0,-1-1 0,-3 0 0,-1 1 0,-1-1 0,-3 0-8191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51.2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24575,'0'2'0,"3"2"0,4-1 0,3 0 0,6-1 0,2 0 0,5-2 0,3 0 0,6 0 0,3 0 0,2 0 0,-4 0 0,-3 0 0,-3 0 0,-2 0 0,-2 0 0,-6 0-8191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51.5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24575,'1'7'0,"1"0"0,0-1 0,0 1 0,0-1 0,1 1 0,0-1 0,4 6 0,7 17 0,25 58 0,-30-72 0,-1 1 0,0 0 0,-1 1 0,-1 0 0,-1 0 0,0 0 0,-2 1 0,0-1 0,1 23 0,-3-14 40,0 1 0,6 34 0,-5-53-164,-1 1 0,1-1 1,1 0-1,-1 0 0,1 0 0,1 0 1,-1-1-1,2 1 0,-1-1 0,1 0 1,7 9-1,-2-7-6702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7:52.0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606 15 24575,'0'-1'0,"-1"0"0,1 0 0,-1 0 0,1 0 0,-1 1 0,0-1 0,1 0 0,-1 0 0,0 1 0,0-1 0,1 0 0,-1 1 0,0-1 0,0 0 0,0 1 0,0 0 0,0-1 0,0 1 0,0-1 0,0 1 0,1 0 0,-1 0 0,-1-1 0,1 1 0,0 0 0,0 0 0,0 0 0,0 0 0,0 0 0,0 1 0,0-1 0,0 0 0,0 0 0,-1 1 0,-38 5 0,-38 18 0,0 2 0,-123 63 0,129-56 0,60-28 0,-47 25 0,57-29 0,-1 1 0,1-1 0,-1 1 0,1 0 0,0 0 0,0 0 0,0 0 0,0 0 0,0 0 0,0 1 0,1-1 0,-1 1 0,1-1 0,-1 1 0,1-1 0,0 1 0,-1 5 0,2-7 0,0 0 0,0 0 0,0 0 0,0 0 0,1-1 0,-1 1 0,0 0 0,1 0 0,-1 0 0,0-1 0,1 1 0,-1 0 0,1 0 0,-1-1 0,1 1 0,0 0 0,-1-1 0,1 1 0,0-1 0,-1 1 0,1-1 0,0 1 0,0-1 0,0 1 0,-1-1 0,1 0 0,0 1 0,0-1 0,0 0 0,0 0 0,1 0 0,37 5 0,-24-3 0,69 14 0,0 3 0,122 46 0,-143-42-74,-33-13-184,-1 1-1,0 2 1,0 0 0,30 20 0,-48-24-6568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08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195 0 24575,'3'3'0,"-1"1"0,0-1 0,1 1 0,-2-1 0,1 1 0,0 0 0,-1 0 0,0 0 0,0 0 0,0 0 0,1 5 0,-1-3 0,9 39 0,-1 0 0,-3 1 0,1 48 0,-11 140 0,2-219 0,0 1 0,-1-1 0,0 0 0,-1 0 0,-1 0 0,0-1 0,-1 0 0,-1 0 0,-15 24 0,16-28 0,-1-1 0,0 0 0,-1 0 0,0-1 0,0 1 0,-1-2 0,0 1 0,0-1 0,0-1 0,-1 0 0,0 0 0,-1-1 0,-19 7 0,-1-6-1365,17-5-5461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0.3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24575,'0'3'0,"3"6"0,3 8 0,7 9 0,4 6 0,4 5 0,2 3 0,0 3 0,-2 2 0,-1 2 0,-1-2 0,1-2 0,-2-3 0,-2-3 0,0-4 0,-3-6 0,-2-5 0,-1-5-8191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7.0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24575,'3'0'0,"6"0"0,8 0 0,9 0 0,8 0 0,8 0 0,4 0 0,6 0 0,-1 0 0,0 0 0,0 0 0,-4 0 0,-4 0 0,-3 0 0,-3 0 0,-6 0 0,-4 0 0,-8 0-8191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36.7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24575,'3'0'0,"6"0"0,5 0 0,3 0 0,6 0 0,6 0 0,0 0 0,9 0 0,4-3 0,-5 0-8191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08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24575,'3'0'0,"6"0"0,8 0 0,6 0 0,2 0 0,3 0 0,1 0 0,0 0 0,-3 0 0,-3 0 0,0 0 0,-1 0 0,-4 0-8191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09.4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24575,'77'12'0,"412"-6"32,-275-8-1429,-200 2-5429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1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 2 24575,'-30'0'0,"15"-1"0,0 1 0,-1 0 0,1 1 0,0 1 0,-20 5 0,30-6 0,1 1 0,1-1 0,-1 1 0,0 0 0,0 0 0,1 1 0,-1-1 0,1 1 0,0-1 0,-1 1 0,1 0 0,1 0 0,-1 1 0,0-1 0,1 1 0,0-1 0,0 1 0,0 0 0,0-1 0,0 1 0,1 0 0,-1 1 0,1-1 0,0 4 0,-3 15 0,0 1 0,2 0 0,1-1 0,1 1 0,1 0 0,8 45 0,-8-66 0,0 1 0,0-1 0,0 1 0,0-1 0,1 0 0,-1 0 0,1 0 0,0 0 0,0 0 0,0 0 0,1 0 0,-1-1 0,1 1 0,-1-1 0,1 1 0,0-1 0,0 0 0,0 0 0,0 0 0,0-1 0,0 1 0,1-1 0,-1 0 0,0 0 0,1 0 0,-1 0 0,1 0 0,-1-1 0,1 0 0,0 1 0,-1-1 0,1-1 0,-1 1 0,1 0 0,-1-1 0,1 0 0,-1 0 0,1 0 0,-1 0 0,0 0 0,1-1 0,-1 0 0,0 1 0,0-1 0,0 0 0,0-1 0,-1 1 0,1 0 0,-1-1 0,1 1 0,-1-1 0,0 0 0,0 0 0,0 0 0,0 0 0,0 0 0,-1 0 0,1-1 0,-1 1 0,1-7 0,1-6 20,-1-1 0,0 1 0,-2 0 0,0-1 0,-4-24 0,4 36-79,0 1-1,-1-1 1,0 1-1,0 0 1,-1-1 0,1 1-1,-1 0 1,0 0-1,0 0 1,0 0 0,-1 0-1,1 0 1,-1 1-1,0-1 1,0 1 0,0 0-1,0-1 1,-1 2-1,1-1 1,-1 0 0,0 1-1,0-1 1,0 1-1,-5-2 1,-5 1-6767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2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24575,'3'0'0,"7"0"0,6 0 0,10 0 0,6 0 0,5 0 0,6 0 0,1 0 0,-2 0 0,-2 0 0,-3 0 0,-1 0 0,-2 0 0,-3 0 0,-5 0 0,-4 0 0,-5 0-8191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2.4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24575,'0'-3'0,"3"-1"0,6 1 0,5 0 0,5 1 0,5 0 0,8 2 0,0-1 0,0 1 0,-1 1 0,-2-1 0,-2 0 0,-3 0 0,-3 0 0,-5 0-8191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2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24575,'0'2'0,"0"5"0,0 3 0,3 0 0,3-1 0,4-3 0,3-2 0,2-2 0,4-1 0,2 0 0,0-2 0,2 1 0,2-1 0,3 1 0,6 0 0,-4 0-8191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3.9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24575,'202'-9'0,"-119"3"0,-35 5-12,-25 1-439,-1-1 0,31-5 0,-38 3-6375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4.5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2 241 24575,'-1'-10'0,"0"0"0,1 0 0,1 1 0,0-1 0,0 0 0,1 0 0,0 0 0,0 1 0,1-1 0,1 1 0,0 0 0,0 0 0,0 0 0,1 0 0,1 1 0,8-11 0,4-9 0,-16 23 0,0 1 0,1 0 0,-1 0 0,1 0 0,0 0 0,0 0 0,1 0 0,6-5 0,-15 43 0,-18 40 0,13-44 0,1 0 0,2 1 0,1 0 0,-4 46 0,13-1 0,-1-56 0,-1 0 0,-1-1 0,0 1 0,-7 38 0,-9-27-1365,10-23-5461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4.9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24575,'2'2'0,"0"0"0,1-1 0,-1 1 0,1-1 0,0 1 0,-1-1 0,1 0 0,0 0 0,0 0 0,0 0 0,-1-1 0,1 1 0,0-1 0,5 0 0,-1 2 0,69 8 0,0-3 0,0-3 0,82-7 0,-34 0 0,263 13 0,-212-4 0,-87-5-1365,-75-1-5461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5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0 134 24575,'1'-4'0,"0"1"0,-1-1 0,2 0 0,-1 0 0,0 0 0,1 1 0,0-1 0,0 0 0,0 1 0,0 0 0,0-1 0,1 1 0,-1 0 0,1 0 0,0 1 0,5-5 0,2-2 0,1 1 0,1 0 0,17-9 0,-20 12 0,1 1 0,0 0 0,-1 0 0,1 1 0,1 0 0,-1 1 0,0 0 0,1 1 0,-1 0 0,1 0 0,-1 1 0,1 1 0,20 3 0,-29-3 0,-1 0 0,1 0 0,0 0 0,-1 1 0,1-1 0,-1 1 0,1-1 0,-1 1 0,0 0 0,1-1 0,-1 1 0,0 0 0,0 0 0,0 0 0,-1 0 0,1 0 0,0 0 0,-1 0 0,1 0 0,-1 0 0,0 0 0,1 0 0,-1 4 0,-3 60 0,1-43 0,3 8 0,0-23 0,0-1 0,-1 1 0,0-1 0,0 1 0,-1 0 0,0-1 0,0 1 0,0-1 0,-1 0 0,0 0 0,-5 10 0,6-19 0,0-1 0,0 1 0,1 0 0,-1 0 0,0-1 0,1 1 0,-1 0 0,1-1 0,0 1 0,0 0 0,0-4 0,1 0 0,0-1 0,0 1 0,1-1 0,-1 1 0,2 0 0,-1 0 0,1 0 0,0 0 0,0 1 0,0-1 0,1 1 0,0 0 0,0-1 0,0 2 0,1-1 0,-1 0 0,1 1 0,0 0 0,1 0 0,-1 1 0,1-1 0,-1 1 0,11-3 0,-3 0 0,1 1 0,0 0 0,1 1 0,-1 1 0,1 0 0,0 1 0,0 1 0,-1 0 0,23 2 0,-35-1 0,0 0 0,-1 1 0,1-1 0,0 1 0,0-1 0,-1 1 0,1-1 0,0 1 0,-1 0 0,1 0 0,-1 0 0,1 0 0,-1 0 0,1 0 0,-1 0 0,0 1 0,1-1 0,-1 0 0,0 1 0,0-1 0,0 1 0,0-1 0,0 1 0,-1 0 0,1-1 0,0 1 0,-1 0 0,1-1 0,-1 1 0,1 0 0,-1 0 0,0 0 0,0-1 0,0 1 0,0 0 0,0 0 0,0 0 0,-1 2 0,-1 11 0,-1 0 0,0 0 0,-10 26 0,4-12 0,9-26 0,-6 18 0,5-17 0,2-15 0,-1 9 0,1-1 0,-1 1 0,1 0 0,0-1 0,0 1 0,0 0 0,0 0 0,0 0 0,0-1 0,1 1 0,-1 1 0,1-1 0,0 0 0,-1 0 0,1 0 0,0 1 0,0-1 0,0 1 0,0 0 0,0-1 0,0 1 0,0 0 0,1 0 0,-1 1 0,0-1 0,1 0 0,-1 1 0,0-1 0,1 1 0,-1 0 0,1 0 0,-1 0 0,1 0 0,-1 0 0,0 0 0,1 1 0,-1-1 0,1 1 0,-1 0 0,0-1 0,0 1 0,1 0 0,-1 1 0,0-1 0,0 0 0,0 0 0,0 1 0,0 0 0,0-1 0,-1 1 0,1 0 0,0 0 0,-1 0 0,0 0 0,1 0 0,-1 0 0,0 0 0,0 0 0,0 0 0,0 1 0,0 1 0,3 10-36,-2 0 1,1 0-1,-2 0 0,0 0 0,-1 0 0,-2 25 1,1-11-1080,0-12-5711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5:37.4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24575,'75'4'0,"147"26"0,-51-3 0,627 25-1052,0-48 384,-660-4 119,-7-1-5373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41.9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107 9 24575,'-1'-1'0,"0"1"0,0-1 0,1 0 0,-1 0 0,0 1 0,0-1 0,0 1 0,0-1 0,0 1 0,1-1 0,-1 1 0,0-1 0,0 1 0,0 0 0,0 0 0,0-1 0,0 1 0,-1 0 0,1 0 0,0 0 0,0 0 0,0 0 0,0 1 0,0-1 0,0 0 0,-2 1 0,1 0 0,0 0 0,-1 1 0,1-1 0,0 1 0,0 0 0,0 0 0,0-1 0,0 1 0,1 0 0,-3 4 0,-3 5 0,0 1 0,1 0 0,-6 14 0,11-25 0,-4 20 0,0-1 0,1 1 0,1 0 0,0 0 0,2 0 0,1 0 0,4 40 0,-1 9 0,-5-2 0,4 72 0,-1-129-195,1 0 0,0 0 0,0 0 0,1-1 0,0 1 0,10 19 0,-5-20-6631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42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1 512 24575,'0'-4'0,"1"0"0,-1 0 0,1-1 0,0 1 0,0 0 0,1 0 0,-1 0 0,1 0 0,0 0 0,0 0 0,0 1 0,1-1 0,-1 1 0,1-1 0,3-3 0,58-47 0,-51 45 0,-1-1 0,0 0 0,15-17 0,-16 13 0,-1-1 0,0 0 0,-1 0 0,0-1 0,-1 0 0,-1 0 0,-1-1 0,-1 0 0,0 0 0,-1-1 0,0 0 0,-2 1 0,0-1 0,-1 0 0,-1 0 0,-2-19 0,2 35 0,0 0 0,-1 0 0,1 1 0,0-1 0,-1 0 0,1 0 0,-1 1 0,0-1 0,1 0 0,-1 1 0,0-1 0,0 0 0,0 1 0,0-1 0,-2-1 0,2 3 0,1-1 0,-1 1 0,0-1 0,0 1 0,0-1 0,1 1 0,-1 0 0,0-1 0,0 1 0,0 0 0,0 0 0,0 0 0,0 0 0,0 0 0,0 0 0,0 0 0,0 0 0,1 0 0,-1 0 0,0 0 0,-2 1 0,1 0 0,0 0 0,-1 0 0,1 0 0,0 1 0,0-1 0,0 1 0,0 0 0,0-1 0,0 1 0,0 0 0,0 0 0,1 0 0,-1 0 0,1 1 0,-1-1 0,1 0 0,0 1 0,0-1 0,-1 3 0,-8 40 0,2-1 0,1 1 0,0 63 0,7 119 0,1-170 0,-1-75 0,0 10 0,-1-1 0,1 1 0,1 0 0,0 0 0,0-1 0,4-12 0,-4 19 0,0-1 0,0 1 0,1 0 0,-1 0 0,1 0 0,-1 0 0,1 1 0,-1-1 0,1 0 0,0 1 0,0-1 0,0 1 0,0-1 0,0 1 0,0 0 0,0 0 0,1 0 0,-1 0 0,0 0 0,1 1 0,-1-1 0,0 1 0,1-1 0,-1 1 0,1 0 0,-1 0 0,4 0 0,15-1 0,-10 0 0,0 1 0,1 0 0,-1 1 0,19 3 0,-28-4 0,0 0 0,0 1 0,0 0 0,0-1 0,0 1 0,0 0 0,0 0 0,0 0 0,0 0 0,0 1 0,-1-1 0,1 0 0,-1 1 0,1-1 0,-1 1 0,1 0 0,-1-1 0,0 1 0,0 0 0,0 0 0,0 0 0,0 0 0,0 0 0,0 0 0,-1 0 0,1 0 0,-1 0 0,1 0 0,-1 0 0,0 3 0,-3 80 45,1-65-327,1 1 0,1-1 0,0 0 0,5 31 0,-1-37-6544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44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1 24575,'4'0'0,"-1"0"0,1 0 0,-1 0 0,0 0 0,1 1 0,-1-1 0,0 1 0,0 0 0,1 0 0,-1 0 0,0 0 0,0 1 0,0-1 0,3 3 0,-4-2 0,0 1 0,0-1 0,-1 0 0,1 1 0,-1-1 0,0 1 0,1 0 0,-1-1 0,-1 1 0,1 0 0,0 0 0,-1 0 0,1-1 0,-1 1 0,0 0 0,0 0 0,0 3 0,0 0 0,0 0 0,0-1 0,0 1 0,-1 0 0,0-1 0,0 1 0,-1-1 0,1 1 0,-1-1 0,-1 1 0,1-1 0,-1 0 0,1 0 0,-1 0 0,-1-1 0,1 1 0,-1-1 0,0 1 0,0-1 0,0 0 0,0-1 0,-1 1 0,1-1 0,-1 0 0,0 0 0,0 0 0,-10 3 0,1 2 120,14-8-155,0 0-1,0 0 1,0 0 0,0 0-1,1 0 1,-1 0-1,0 1 1,0-1 0,0 0-1,0 0 1,0 0 0,0 0-1,1 0 1,-1 0 0,0 0-1,0 0 1,0 0 0,0 1-1,0-1 1,0 0-1,0 0 1,0 0 0,0 0-1,0 0 1,1 0 0,-1 1-1,0-1 1,0 0 0,0 0-1,0 0 1,0 0 0,0 0-1,0 1 1,0-1-1,0 0 1,0 0 0,0 0-1,0 0 1,0 0 0,0 1-1,0-1 1,8-2-6791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44.7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17 24575,'-1'-1'0,"0"0"0,0 0 0,1 0 0,-1 0 0,0 0 0,0 0 0,0 0 0,0 0 0,0 0 0,-1 0 0,1 0 0,0 1 0,0-1 0,-1 0 0,1 1 0,0-1 0,0 1 0,-1 0 0,1-1 0,-1 1 0,1 0 0,0 0 0,-1 0 0,1 0 0,-1 0 0,-1 0 0,-41 2 0,42 0 0,0-1 0,0 1 0,1-1 0,-1 1 0,0 0 0,0-1 0,1 1 0,-1 0 0,1 0 0,0 0 0,-1 0 0,1 1 0,0-1 0,0 0 0,0 0 0,1 1 0,-1-1 0,0 0 0,1 1 0,0-1 0,-1 1 0,1-1 0,1 5 0,2 63 0,-2-64 0,-1-3-68,1 1 0,0-1-1,0 1 1,0-1 0,0 0 0,0 1-1,1-1 1,-1 0 0,1 0 0,0 0-1,0 0 1,0 0 0,0-1 0,0 1-1,1-1 1,-1 1 0,1-1-1,0 0 1,3 3 0,5-1-6758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45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 3 24575,'-24'-1'0,"16"0"0,0 1 0,0 0 0,0 0 0,0 1 0,-14 3 0,20-4 0,0 1 0,0 0 0,0-1 0,1 1 0,-1 0 0,0 0 0,1 1 0,-1-1 0,1 0 0,-1 0 0,1 1 0,-1-1 0,1 1 0,0-1 0,0 1 0,0 0 0,0-1 0,0 1 0,0 0 0,0 0 0,1 0 0,-1-1 0,1 1 0,-1 0 0,1 0 0,0 0 0,-1 0 0,1 3 0,-2 56 0,8 79 0,0-108-1365,-3-18-5461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46.0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24575,'3'1'0,"0"-1"0,0 1 0,0 0 0,-1 0 0,1 0 0,0 0 0,0 1 0,-1-1 0,1 1 0,0-1 0,-1 1 0,0 0 0,1 0 0,-1 0 0,0 0 0,0 1 0,0-1 0,0 0 0,-1 1 0,1 0 0,-1-1 0,1 1 0,1 4 0,4 11 0,0 0 0,7 29 0,-10-32 0,2 5-113,0 1 196,0 1-1,3 26 0,-9-43-189,1 1 0,-1 0 0,0-1 0,0 1 0,0-1 0,-1 1-1,0 0 1,0-1 0,-1 1 0,1-1 0,-1 0 0,0 1 0,-6 8 0,2-4-6719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46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4 0,0 3 0,0 2 0,3 1 0,3 1 0,4 1 0,3-1 0,2-3 0,2-3 0,-3-5-8191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47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3 24575,'-2'0'0,"-2"-2"0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55.9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0 24575,'2'22'0,"0"0"0,2-1 0,1 0 0,1 1 0,0-2 0,2 1 0,17 33 0,-15-33 0,0 0 0,-2 1 0,0 0 0,-2 0 0,0 1 0,5 44 0,-7 3 0,-1-53 0,-1 1 0,-1-1 0,-1 1 0,0-1 0,-2 1 0,0-1 0,0 0 0,-2 1 0,0-1 0,-1-1 0,-10 24 0,0-13 61,-29 39 0,4-7-1548,34-49-5339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57.2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24575,'563'0'-1365,"-547"0"-5461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6:22.4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475 1482 24575,'79'-4'0,"144"-26"0,-49 3 0,513-15-18,4 42-524,-306 3 464,754-17 184,-585 11 412,-311 4-504,-213 2-14,-1 0 0,0 2 0,0 2 0,-1 0 0,39 16 0,63 16 0,28-18 0,-21-4 0,-83-10 0,0-3 0,96-6 0,-47 0 0,581 2 0,-676-1 0,1 0 0,-1 0 0,0-1 0,0 0 0,0-1 0,-1 1 0,1-1 0,0-1 0,-1 0 0,0 0 0,0 0 0,0-1 0,0 0 0,-1 0 0,8-9 0,-2 4 0,0 1 0,1 0 0,14-9 0,-11 12 0,0 1 0,0 0 0,0 1 0,0 1 0,1 1 0,-1 0 0,1 1 0,-1 0 0,31 4 0,47-3 0,-92 0 0,0-1 0,0 1 0,-1-1 0,1 1 0,0-1 0,-1 1 0,1-1 0,-1 0 0,1 0 0,0 0 0,-1 0 0,0 0 0,1 0 0,-1 0 0,0 0 0,1-1 0,-1 1 0,0 0 0,0-1 0,0 1 0,0-1 0,0 1 0,-1-1 0,1 1 0,0-1 0,-1 0 0,1 0 0,-1 1 0,0-1 0,1 0 0,-1 1 0,0-1 0,0 0 0,0 0 0,-1-2 0,1-10 0,-1 0 0,-1 1 0,-6-24 0,2 10 0,-27-128 0,23 117 0,1 0 0,2-1 0,1 0 0,0-46 0,4 38 0,-12-77 0,4 53 0,-12-463 0,22 533 0,1-1 0,-1 0 0,0 0 0,0 1 0,0-1 0,0 0 0,0 1 0,-1-1 0,1 0 0,0 1 0,-1-1 0,1 0 0,-1 1 0,0-1 0,0 1 0,1-1 0,-1 1 0,0-1 0,0 1 0,0 0 0,0-1 0,-1 1 0,1 0 0,0 0 0,0 0 0,-1 0 0,-2-2 0,2 3 0,-1 0 0,1 0 0,-1 0 0,1 0 0,-1 0 0,0 1 0,1-1 0,-1 1 0,1 0 0,0-1 0,-1 1 0,1 0 0,-1 1 0,1-1 0,0 0 0,0 0 0,0 1 0,-2 2 0,-22 14 0,-1-1 0,0 0 0,-1-2 0,-1-2 0,0 0 0,-38 10 0,8-8 0,-1-3 0,0-2 0,-84 2 0,-187-12 0,143-3 0,-270 4 0,-405-3 0,573-23 0,-12-1 0,-957 26 0,559 2 0,656 0 0,-70 13 0,72-8 0,-80 2 0,-152-23 0,259 13 0,-267-2 0,154 5 0,107 0 0,0 1 0,0 1 0,0 0 0,0 2 0,-20 8 0,20-7 0,-31 10 0,2 2 0,-76 39 0,-40 20 0,82-41 0,82-36 0,0-1 0,0 1 0,1 0 0,-1 0 0,0 1 0,1-1 0,-1 0 0,1 0 0,-1 1 0,1-1 0,-1 1 0,1-1 0,0 1 0,0 0 0,0-1 0,0 1 0,0 0 0,0 0 0,1 0 0,-1 0 0,1 0 0,-1 0 0,1 0 0,0 0 0,-1 0 0,1 3 0,1 5 0,1-1 0,-1 0 0,1 0 0,7 17 0,4 24 0,3 72 0,-7-67 0,2 94 0,-9-84 0,12 71 0,3 50 0,-1 102 0,-15-277 0,1 0 0,0 0 0,0 0 0,1 0 0,0-1 0,1 1 0,1-1 0,-1 0 0,10 15 0,-12-22 0,0-1 0,0 1 0,0-1 0,0 1 0,0-1 0,0 0 0,1 0 0,-1 0 0,1 0 0,0 0 0,-1 0 0,1-1 0,0 1 0,0-1 0,0 0 0,0 0 0,0 0 0,0 0 0,1-1 0,-1 1 0,0-1 0,0 0 0,0 0 0,1 0 0,-1 0 0,0 0 0,0-1 0,0 1 0,0-1 0,1 0 0,-1 0 0,0 0 0,0-1 0,-1 1 0,1-1 0,3-1 0,32-16 21,1 2 1,1 1-1,44-11 0,-52 19-228,0-2 0,-1-1 0,0-2-1,-1-1 1,0-2 0,30-20 0,-44 24-6619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57.6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168 3 24575,'0'0'0,"-1"0"0,1 0 0,0 0 0,0 0 0,0 0 0,0 0 0,0 1 0,-1-1 0,1 0 0,0 0 0,0 0 0,0 0 0,0 0 0,-1 0 0,1 0 0,0 0 0,0 0 0,0 0 0,-1 0 0,1 0 0,0 0 0,0 0 0,0 0 0,0 0 0,-1 0 0,1 0 0,0 0 0,0 0 0,0 0 0,0-1 0,-1 1 0,1 0 0,0 0 0,0 0 0,0 0 0,0 0 0,0 0 0,-1 0 0,1-1 0,0 1 0,0 0 0,0 0 0,0 0 0,0 0 0,0-1 0,0 1 0,0 0 0,0 0 0,-8 18 0,-4 43 0,-3 0 0,-2-1 0,-40 94 0,23-65 0,29-73-195,1-1 0,1 0 0,1 1 0,0 0 0,1 0 0,1 27 0,0-28-6631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58.5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1 188 24575,'0'1'0,"0"-1"0,0 1 0,-1 0 0,1-1 0,0 1 0,0 0 0,0 0 0,1-1 0,-1 1 0,0 0 0,0-1 0,0 1 0,0 0 0,1 0 0,-1-1 0,0 1 0,1-1 0,-1 1 0,0 0 0,1-1 0,-1 1 0,1-1 0,-1 1 0,1-1 0,-1 1 0,1-1 0,0 1 0,-1-1 0,1 1 0,1-1 0,-1 0 0,0 0 0,1 0 0,-1 0 0,0-1 0,1 1 0,-1 0 0,0-1 0,0 1 0,1-1 0,-1 0 0,0 1 0,0-1 0,0 0 0,2-1 0,51-47 0,-34 28 0,116-97 0,-135 117 0,0 0 0,0 0 0,0 1 0,0-1 0,0 0 0,0 0 0,0 1 0,0-1 0,0 1 0,0-1 0,0 1 0,0-1 0,0 1 0,0 0 0,0-1 0,1 1 0,-1 0 0,0 0 0,0 0 0,0 0 0,0 0 0,1 0 0,-1 0 0,0 0 0,2 1 0,-2 0 0,0 0 0,0 0 0,0 0 0,0 0 0,0 1 0,0-1 0,-1 0 0,1 0 0,0 1 0,0-1 0,-1 0 0,1 1 0,-1-1 0,0 1 0,1-1 0,-1 1 0,0 1 0,2 13 0,-1 1 0,-1-1 0,-3 18 0,2-15 0,0 45 0,2 215 0,0-267-195,0-1 0,1 1 0,0-1 0,1 0 0,1 0 0,4 12 0,-3-13-6631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58.8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 24575,'0'-3'0,"6"0"0,4-1 0,4 1 0,2 1 0,4 1 0,1 0 0,0 1 0,2 0 0,3 0 0,-3 1-8191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59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24575,'-1'80'0,"3"93"0,-3-169 0,1 0 0,1-1 0,-1 1 0,0 0 0,1-1 0,0 1 0,0-1 0,0 1 0,0-1 0,0 1 0,1-1 0,-1 1 0,1-1 0,0 0 0,0 0 0,0 0 0,1 0 0,-1 0 0,1-1 0,0 1 0,-1-1 0,1 0 0,0 1 0,0-1 0,1-1 0,-1 1 0,0 0 0,1-1 0,-1 1 0,0-1 0,1 0 0,0 0 0,-1-1 0,1 1 0,4-1 0,3 0 0,-1-1 0,0 0 0,0 0 0,0-1 0,0-1 0,0 0 0,0 0 0,0-1 0,-1 0 0,0 0 0,14-10 0,-6 2 0,0 0 0,-1-1 0,0-1 0,-1-1 0,21-26 0,-30 34 0,0 0 0,-1-1 0,0 0 0,-1 0 0,0 0 0,0-1 0,0 1 0,-1-1 0,-1 0 0,1 0 0,-1 0 0,-1 0 0,0 0 0,0-18 0,0 35 0,0 6 0,1 1 0,0-1 0,5 17 0,1 2 0,-2 0 0,-2 1 0,-1-1 0,-1 1 0,-6 66 0,2-9 0,2-62 0,-2 1 0,-7 45 0,7-63 0,-2 0 0,1 1 0,-1-1 0,-1 0 0,0-1 0,-1 1 0,0-1 0,-12 16 0,15-24-114,-1 1 1,0-1-1,0 0 0,0 0 0,0 0 1,0-1-1,0 0 0,-1 1 0,1-1 1,-1-1-1,-7 3 0,-6 1-6712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00.1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319 1 24575,'-2'4'0,"0"1"0,0-1 0,0 0 0,-1 1 0,1-1 0,-1-1 0,0 1 0,0 0 0,0-1 0,-1 1 0,-3 2 0,-3 4 0,-34 38 0,-62 89 0,94-118 0,0 1 0,1 0 0,1 0 0,1 1 0,1 0 0,1 0 0,1 1 0,-5 34 0,-2 31 0,5-31 0,-4 89 0,10-55 0,1-29 0,8 100 0,-5-152-68,1 0 0,-1 0-1,1 0 1,1-1 0,0 0 0,0 1-1,0-1 1,1-1 0,1 1 0,-1-1-1,1 0 1,0 0 0,1 0 0,-1-1-1,1 0 1,1-1 0,-1 1 0,1-1-1,8 4 1,5 3-6758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00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24575,'6'1'0,"0"0"0,-1 0 0,1 0 0,-1 1 0,1-1 0,-1 1 0,0 1 0,0-1 0,0 1 0,0 0 0,0 0 0,-1 0 0,1 1 0,-1-1 0,0 1 0,5 6 0,2 2 0,-1 1 0,0 0 0,-1 0 0,11 22 0,-7-2 0,-2 0 0,-1 0 0,-1 1 0,-2 1 0,5 69 0,-3-32 0,-1 7 0,-2 0 0,-11 143 0,3-206-155,-1 0-1,-1-1 0,-1 0 0,0 0 1,-9 18-1,12-26-275,-4 7-6395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02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4 0,0 3 0,0 2 0,0 2 0,0 0 0,0 2 0,0 2 0,0 0 0,0-1 0,0-1 0,0-1 0,0-1 0,3 0 0,4-4 0,0-3-8191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03.3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 24575,'0'-3'0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05.9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1 648 24575,'87'-81'0,"-48"48"0,37-43 0,-64 62 0,0-1 0,-1-1 0,-1 0 0,0 0 0,-1-1 0,11-28 0,-13 22 0,0-1 0,-2 0 0,-1 0 0,0 0 0,-2-1 0,-1 0 0,-1 1 0,-4-33 0,4 54 0,-1-1 0,0 1 0,0 0 0,0 0 0,0 0 0,0 0 0,-1 0 0,1 0 0,-1 1 0,0-1 0,0 0 0,0 1 0,0-1 0,0 1 0,0 0 0,-1 0 0,1 0 0,-1 0 0,0 0 0,0 0 0,1 1 0,-1-1 0,0 1 0,0 0 0,0 0 0,-1 0 0,-4-1 0,-1 0 0,0 1 0,-1 0 0,1 0 0,0 1 0,0 0 0,0 1 0,-1 0 0,-15 4 0,22-4 0,-1 1 0,1-1 0,0 1 0,0 0 0,0 0 0,0 0 0,0 0 0,0 1 0,1-1 0,-1 1 0,1-1 0,0 1 0,-1 0 0,1 0 0,1 0 0,-1 0 0,0 1 0,1-1 0,-1 0 0,-1 8 0,-2 7 0,1 1 0,-3 33 0,4-29 0,-17 100 0,6 1 0,3 216 0,11-335 0,0 1 0,0-1 0,1 1 0,0-1 0,0 1 0,0-1 0,1 0 0,0 1 0,0-1 0,0 0 0,1 0 0,-1 0 0,1-1 0,0 1 0,1-1 0,-1 1 0,1-1 0,0 0 0,0 0 0,0-1 0,0 1 0,1-1 0,-1 0 0,1 0 0,0 0 0,0-1 0,0 0 0,0 0 0,1 0 0,-1-1 0,0 1 0,1-1 0,-1 0 0,1-1 0,8 1 0,22-2-1365,-18 0-5461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06.4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284 103 24575,'0'-6'0,"1"1"0,-2-1 0,1 0 0,-1 0 0,1 0 0,-2 1 0,1-1 0,-1 0 0,1 1 0,-6-11 0,5 14 0,0-1 0,-1 1 0,1 0 0,-1 0 0,1 0 0,-1 0 0,0 0 0,0 0 0,1 1 0,-1-1 0,0 1 0,0 0 0,-1 0 0,1 0 0,0 0 0,0 1 0,0-1 0,-1 1 0,1 0 0,-6 0 0,-4-1 0,0 1 0,0 0 0,1 1 0,-1 0 0,1 1 0,-1 0 0,1 1 0,-15 6 0,22-7 0,1 1 0,-1-1 0,1 1 0,-1 0 0,1 1 0,0-1 0,0 1 0,0-1 0,1 1 0,-1 0 0,1 1 0,0-1 0,0 0 0,1 1 0,-1 0 0,1-1 0,0 1 0,0 0 0,1 0 0,0 1 0,-1-1 0,1 7 0,-1-2 0,1 0 0,0 0 0,1 0 0,0 0 0,0-1 0,4 21 0,-3-26 0,0 0 0,1 0 0,-1 0 0,1 0 0,0-1 0,0 1 0,0 0 0,1-1 0,-1 0 0,1 1 0,0-1 0,0 0 0,0 0 0,0 0 0,0-1 0,1 1 0,-1-1 0,7 3 0,11 5 0,0-1 0,1 0 0,24 5 0,-36-12 0,-1 0 0,1 0 0,0-1 0,-1 0 0,1-1 0,0 0 0,0-1 0,0 0 0,18-4 0,-26 4 0,0 0 0,0 0 0,0 0 0,0 0 0,0 0 0,0 0 0,-1 0 0,1 0 0,-1-1 0,1 1 0,-1-1 0,1 0 0,-1 1 0,0-1 0,0 0 0,0 1 0,0-1 0,2-4 0,-1 0 0,0 1 0,-1-1 0,0 0 0,0 0 0,0 0 0,-1-10 0,0 0 0,-1 0 0,-1 0 0,-1 1 0,-5-20 0,-15-31-1365,16 49-5461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6:41.6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0 117 24575,'163'-16'0,"978"13"-582,-578 5 381,0 1 198,582-6-8,-829-31 867,-216 19-885,135-4-1,1636 21 30,-1723-10 0,9-1 0,16-7 0,-135 16-1365,-22 0-5461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07.1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254 19 24575,'-3'-2'0,"1"0"0,-1 0 0,0 1 0,1-1 0,-1 0 0,0 1 0,0 0 0,0 0 0,0 0 0,0 0 0,0 0 0,-1 1 0,1-1 0,0 1 0,0 0 0,0 0 0,0 0 0,-1 0 0,1 0 0,0 1 0,-4 0 0,5 0 0,-1 0 0,1-1 0,-1 1 0,1 0 0,0 0 0,-1 0 0,1 1 0,0-1 0,0 0 0,0 1 0,0-1 0,0 1 0,0 0 0,0 0 0,0 0 0,1 0 0,-1 0 0,1 0 0,0 0 0,-1 0 0,1 1 0,0-1 0,0 0 0,1 1 0,-2 4 0,-1 69 0,2-73 0,1 0 0,0 1 0,0-1 0,1 1 0,-1-1 0,1 0 0,0 1 0,0-1 0,0 0 0,0 0 0,0 1 0,1-1 0,-1 0 0,1 0 0,0-1 0,0 1 0,0 0 0,5 4 0,-6-7 0,0 0 0,0 0 0,0 0 0,0 0 0,0 0 0,0 0 0,0 0 0,0 0 0,0 0 0,0-1 0,0 1 0,0 0 0,0-1 0,0 1 0,0-1 0,0 1 0,0-1 0,-1 1 0,1-1 0,0 0 0,0 1 0,0-1 0,-1 0 0,1 0 0,0 1 0,-1-1 0,1 0 0,-1 0 0,1 0 0,-1 0 0,1 0 0,-1 0 0,0 0 0,1 0 0,-1 0 0,0 0 0,0-2 0,12-40 0,-12 43 0,7-72 0,-7 66 0,0 9 0,1 178 0,-3 58 0,0-214 0,0 1 0,-2 0 0,-11 38 0,12-54 0,0 0 0,-1-1 0,0 0 0,-1 1 0,0-2 0,0 1 0,-1 0 0,0-1 0,-1 0 0,0-1 0,-13 12 0,-7 3-682,-40 23-1,56-38-6143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07.7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267 1 24575,'-8'-1'0,"-1"2"0,1-1 0,0 1 0,-1 0 0,1 1 0,0 0 0,0 0 0,-9 4 0,12-3 0,0 0 0,0 0 0,0 0 0,1 1 0,-1 0 0,1-1 0,0 2 0,0-1 0,0 0 0,1 1 0,0 0 0,-5 9 0,-12 24 0,2 1 0,2 1 0,2 0 0,1 1 0,-13 77 0,17-53 0,3 0 0,3 0 0,6 75 0,-2-122 0,2 0 0,0 0 0,0-1 0,2 1 0,13 31 0,1-7 0,27 40 0,-35-59-269,0 0 0,8 31 0,-16-46-289,1 2-6268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09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0 237 24575,'1'-8'0,"0"0"0,0 0 0,0 1 0,1-1 0,0 0 0,1 1 0,-1 0 0,7-12 0,39-58 0,-8 13 0,-40 63 0,0 1 0,1-1 0,-1 0 0,0 0 0,0 1 0,0-1 0,1 0 0,-1 1 0,0-1 0,1 1 0,-1-1 0,1 0 0,-1 1 0,0-1 0,1 1 0,-1-1 0,1 1 0,0-1 0,-1 1 0,1 0 0,-1-1 0,1 1 0,0-1 0,-1 1 0,1 0 0,0 0 0,-1-1 0,1 1 0,1 0 0,3 20 0,-8 34 0,-5 9-28,3 1-1,6 93 1,0-64-1252,-1-79-5546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10.2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24575,'1'-1'0,"-1"0"0,1 0 0,-1 0 0,1 0 0,0 0 0,-1 0 0,1 1 0,0-1 0,0 0 0,0 0 0,0 1 0,0-1 0,0 0 0,0 1 0,0-1 0,0 1 0,0-1 0,0 1 0,0 0 0,0-1 0,0 1 0,0 0 0,0 0 0,0 0 0,0 0 0,1 0 0,0 0 0,40-2 0,-37 2 0,296 0-1365,-283 0-5461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11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1 505 24575,'7'-1'0,"1"0"0,0 0 0,-1-1 0,1 0 0,-1 0 0,0-1 0,0 0 0,0-1 0,0 1 0,0-1 0,-1 0 0,9-8 0,8-7 0,37-39 0,-54 51 0,-1-1 0,1 0 0,-1-1 0,-1 1 0,0-1 0,0 0 0,0 0 0,-1 0 0,-1 0 0,1 0 0,-2-1 0,1 0 0,-1 1 0,-1-1 0,1 1 0,-3-13 0,1 2 0,-1 1 0,-2 0 0,0 0 0,0 0 0,-2 0 0,-1 1 0,-9-20 0,14 34 0,0 0 0,0 0 0,-1 0 0,1 0 0,-1 0 0,0 1 0,0 0 0,-1-1 0,1 1 0,-1 0 0,-6-4 0,9 6 0,-1 1 0,1-1 0,-1 1 0,1-1 0,-1 1 0,1 0 0,-1 0 0,1-1 0,-1 1 0,1 0 0,-1 0 0,1 1 0,-1-1 0,1 0 0,-1 0 0,1 1 0,-1-1 0,1 1 0,-1-1 0,1 1 0,0 0 0,-1-1 0,1 1 0,0 0 0,-1 0 0,1 0 0,0 0 0,0 0 0,0 0 0,0 1 0,0-1 0,0 0 0,0 0 0,0 1 0,1-1 0,-1 0 0,0 3 0,-6 9 0,1 0 0,1 1 0,0-1 0,1 1 0,1 0 0,0 0 0,1 0 0,-1 16 0,5 122 0,1-67 0,-3 177 0,0-277 0,1 0 0,1 0 0,1 0 0,0 0 0,1 0 0,0 1 0,1-1 0,1 1 0,0 1 0,10-17 0,-12 23 0,1 0 0,-1 0 0,1 1 0,0 0 0,0 0 0,1 0 0,0 1 0,0 0 0,0 0 0,1 0 0,0 1 0,-1 0 0,2 0 0,-1 0 0,0 1 0,1 1 0,-1-1 0,1 1 0,0 0 0,15-1 0,-21 3 0,-1 0 0,1 1 0,0-1 0,0 0 0,-1 1 0,1 0 0,0-1 0,0 1 0,-1 0 0,1 0 0,-1 0 0,1 0 0,-1 0 0,1 0 0,-1 0 0,0 0 0,1 1 0,-1-1 0,0 0 0,0 1 0,0-1 0,0 1 0,0 0 0,0-1 0,-1 1 0,1 0 0,0-1 0,-1 1 0,1 2 0,10 64 0,-8-45 0,48 190-1365,-46-194-5461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17.7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24575,'1'13'0,"1"-1"0,0 0 0,1 0 0,0 0 0,1 0 0,0-1 0,10 20 0,-8-20 0,-1 1 0,0 0 0,0 0 0,-2 1 0,1-1 0,-2 1 0,2 20 0,-3-29 0,-1 1 0,1 0 0,-2 0 0,1 0 0,0 0 0,-1 0 0,0 0 0,0 0 0,-1 0 0,1-1 0,-1 1 0,0 0 0,0-1 0,0 0 0,-1 1 0,0-1 0,0 0 0,0 0 0,0-1 0,0 1 0,-1-1 0,-4 4 0,-8 11-1365,10-9-5461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18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169 4 24575,'-30'-2'0,"19"1"0,0 1 0,0 0 0,0 0 0,-19 4 0,28-3 0,-1-1 0,1 1 0,-1 0 0,1 0 0,-1 0 0,1 0 0,0 1 0,0-1 0,0 1 0,-1-1 0,1 1 0,1 0 0,-1-1 0,0 1 0,0 0 0,1 0 0,-1 1 0,1-1 0,-1 0 0,1 0 0,0 1 0,0-1 0,0 0 0,-1 5 0,-4 23 0,1 1 0,2-1 0,0 1 0,2 0 0,5 50 0,-3-79 3,-1 1-1,1-1 0,-1 1 1,1-1-1,0 0 0,0 1 1,0-1-1,0 0 1,1 0-1,-1 0 0,0 0 1,1 0-1,-1 0 0,1 0 1,0-1-1,0 1 0,0 0 1,0-1-1,0 0 1,0 1-1,0-1 0,0 0 1,0 0-1,1 0 0,-1 0 1,0-1-1,1 1 1,-1 0-1,5-1 0,8 2-127,0-1 0,1 0 0,26-3 0,-17 0-811,-5 2-5890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18.6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0 24575,'-3'4'0,"-1"1"0,1-1 0,0 0 0,0 1 0,0 0 0,1 0 0,0 0 0,-1 0 0,2 0 0,-1 0 0,1 0 0,-2 7 0,-2 70 0,0-1 0,2-62 0,0 0 0,1 1 0,0-1 0,2 0 0,2 20 0,-1-30 0,0 0 0,1-1 0,0 1 0,0-1 0,1 0 0,0 0 0,1 0 0,0 0 0,0 0 0,0-1 0,1 1 0,0-1 0,7 7 0,-2-4-136,1-1-1,0-1 1,0 1-1,1-2 1,-1 0-1,2 0 1,-1-1-1,1-1 0,21 7 1,-15-6-6690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19.2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24575,'0'3'0,"2"1"0,2 2 0,0 3 0,-2 3 0,0 3 0,0 0 0,-2 2 0,1 0 0,-1 0 0,0 0 0,-1 0 0,1 0 0,0-1 0,0 1 0,3-3 0,1-4-8191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19.6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6:10.7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91 24575,'589'-17'63,"-161"2"-784,2190-3 1344,-2269 18-588,-32-16-35,1502 14 0,-890 4 0,-920-2-170,-1-1-1,1-1 0,-1 1 1,1-1-1,-1-1 0,0 0 1,10-4-1,-4 1-6655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20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24575,'9'10'0,"0"0"0,-1 1 0,-1 1 0,0-1 0,0 1 0,-1 0 0,-1 1 0,0-1 0,0 1 0,-1 0 0,-1 0 0,0 1 0,0 13 0,2 25 0,-3 1 0,-5 56 0,0-20 0,3-75 0,0 0 0,-1-1 0,-1 1 0,0-1 0,-1 0 0,-1 0 0,0 0 0,0 0 0,-2 0 0,-10 18 0,4-2 14,9-21-244,0-1 0,0 0 1,-1 0-1,1 0 0,-6 7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22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24575,'51'46'0,"-35"-32"0,-1 0 0,0 0 0,-1 2 0,22 30 0,-22-24 0,-2 2 0,0 0 0,-2 0 0,0 1 0,-2 0 0,-1 0 0,6 40 0,-5 2 0,-1 116 0,-7-139 0,2-21 0,-2 0 0,0-1 0,-2 1 0,0 0 0,-2-1 0,0 0 0,-9 23 0,-13 30 0,18-48 0,-1-1 0,-2 0 0,0 0 0,-1-2 0,-21 31 0,13-36-1365,10-12-5461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25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1 24575,'579'0'0,"-551"5"0,-27-4 0,0-1 0,-1 1 0,1-1 0,-1 1 0,1-1 0,-1 1 0,1-1 0,-1 1 0,1-1 0,-1 1 0,1 0 0,-1-1 0,0 1 0,1 0 0,-1-1 0,0 1 0,0 0 0,1 0 0,-1-1 0,0 1 0,0 1 0,-1 3 0,1 0 0,-1 0 0,-1-1 0,1 1 0,-1 0 0,0-1 0,0 1 0,-3 4 0,3-5 0,-9 27 0,1 1 0,1 0 0,2 1 0,1-1 0,1 1 0,1 50 0,-3 5 0,-5 389 0,13-314 0,-1-130 0,2 0 0,1-1 0,2 1 0,1-1 0,1 0 0,18 48 0,-16-51 0,-2 1 0,0 1 0,-2-1 0,1 52 0,-5-68 0,0-5 0,-1 0 0,0 0 0,0 1 0,-1-1 0,-2 12 0,2-18 0,0 0 0,0-1 0,0 1 0,0 0 0,-1 0 0,1-1 0,-1 1 0,0-1 0,0 0 0,0 1 0,0-1 0,0 0 0,0 0 0,-1 0 0,1 0 0,-1-1 0,1 1 0,-1-1 0,0 1 0,-3 0 0,-30 10 0,-1-1 0,0-2 0,-55 6 0,-30 7 0,-75 10-24,123-22-1317,45-6-5485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6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434 14 24575,'0'-1'0,"0"0"0,-1 0 0,1 0 0,-1 1 0,1-1 0,-1 0 0,1 0 0,-1 1 0,0-1 0,1 0 0,-1 1 0,0-1 0,0 1 0,1-1 0,-1 1 0,0-1 0,0 1 0,0 0 0,0-1 0,0 1 0,0 0 0,1 0 0,-1-1 0,0 1 0,0 0 0,0 0 0,0 0 0,0 0 0,0 0 0,0 0 0,0 1 0,0-1 0,-1 1 0,-34 5 0,16 3 0,-1 1 0,2 1 0,-1 1 0,-22 18 0,5-4 0,22-15 0,0 1 0,0 0 0,2 1 0,-1 0 0,2 2 0,0-1 0,1 1 0,0 1 0,-9 19 0,8-11 0,1 0 0,1 1 0,1 1 0,1 0 0,-8 49 0,11-23 0,3 2 0,4 68 0,1-18 0,-3 707 0,1-797 0,0-1 0,1 0 0,0 0 0,1 0 0,1 0 0,8 20 0,40 74 0,-23-52 0,0-10-1365,-22-36-5461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18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817 1 24575,'-17'2'0,"0"2"0,1 0 0,-1 0 0,-26 13 0,-14 3 0,-23 2 0,-2-3 0,0-3 0,0-5 0,-2-2 0,-99-4 0,181-5 0,0 0 0,-1 0 0,1 0 0,0 0 0,-1 1 0,1-1 0,0 1 0,-1-1 0,1 1 0,0 0 0,0 0 0,0 0 0,0 0 0,0 0 0,0 0 0,0 1 0,-2 1 0,4-3 0,0 1 0,-1-1 0,1 1 0,0-1 0,0 0 0,-1 1 0,1-1 0,0 1 0,0-1 0,0 1 0,0-1 0,0 1 0,0-1 0,0 1 0,0-1 0,0 1 0,0-1 0,0 1 0,0-1 0,0 1 0,0-1 0,0 1 0,0-1 0,0 1 0,1-1 0,-1 1 0,0-1 0,1 1 0,21 14 0,127 33 0,-38-15 0,210 61 0,-201-67 0,-120-27 0,1 0 0,-1 0 0,0 0 0,1 0 0,-1 0 0,0 0 0,1 0 0,-1 0 0,0 0 0,1 0 0,-1 1 0,0-1 0,0 0 0,1 0 0,-1 0 0,0 0 0,1 1 0,-1-1 0,0 0 0,0 0 0,0 1 0,1-1 0,-1 0 0,0 0 0,0 1 0,0-1 0,1 0 0,-1 1 0,0-1 0,0 0 0,0 1 0,0-1 0,0 0 0,0 0 0,0 1 0,0-1 0,0 1 0,0-1 0,0 0 0,0 1 0,0-1 0,0 1 0,-14 12 0,-23 7 0,-225 76 0,194-76 0,2 3 0,1 3 0,-88 48 0,146-69 0,0-1 0,1 1 0,0 1 0,0-1 0,0 1 0,1 0 0,-1 1 0,2-1 0,-1 1 0,1 0 0,0 0 0,-4 9 0,7-13 0,0 0 0,-1 0 0,2 0 0,-1 0 0,0 1 0,1-1 0,-1 0 0,1 0 0,0 1 0,0-1 0,0 0 0,0 0 0,1 0 0,0 1 0,-1-1 0,1 0 0,0 0 0,0 0 0,1 0 0,-1 0 0,1 0 0,-1 0 0,1-1 0,0 1 0,0 0 0,0-1 0,0 0 0,1 1 0,-1-1 0,1 0 0,-1 0 0,1 0 0,3 1 0,10 4 0,1 0 0,0-2 0,0 0 0,1-1 0,0 0 0,25 1 0,-23-3 0,81 7 0,172-8 0,-124-4 0,17 3-1365,-144 0-5461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0.6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1 24575,'-2'1'0,"1"-1"0,-1 1 0,1 0 0,-1-1 0,1 1 0,0 0 0,-1 0 0,1 0 0,0 0 0,0 0 0,0 1 0,0-1 0,0 0 0,0 0 0,0 1 0,0-1 0,0 1 0,0-1 0,1 1 0,-1-1 0,1 1 0,-1-1 0,1 1 0,0-1 0,-1 4 0,-6 41 0,8 148 0,-1-190 0,1 0 0,0 0 0,0 0 0,0 0 0,0 0 0,1 0 0,-1 0 0,1 0 0,0-1 0,0 1 0,1-1 0,-1 1 0,1-1 0,0 0 0,0 0 0,0 0 0,0 0 0,0 0 0,0-1 0,1 1 0,-1-1 0,1 0 0,0 0 0,0-1 0,0 1 0,0-1 0,0 0 0,0 0 0,0 0 0,0 0 0,8 0 0,-3 0 0,1 0 0,0-1 0,-1 0 0,1-1 0,0 0 0,-1-1 0,1 0 0,-1 0 0,1-1 0,-1 0 0,0 0 0,17-10 0,-15 5 0,-1 0 0,0-1 0,0 0 0,-1-1 0,0 0 0,-1 0 0,0-1 0,0 0 0,-1 0 0,-1-1 0,0 0 0,0 0 0,-1 0 0,-1-1 0,0 0 0,-1 0 0,0 0 0,-1 0 0,-1 0 0,0-1 0,0 1 0,-2 0 0,-2-20 0,3 31 0,0 0 0,0 0 0,0 0 0,-1 0 0,1 1 0,-1-1 0,1 0 0,-1 0 0,0 0 0,0 1 0,1-1 0,-3-2 0,3 4 0,0 0 0,-1-1 0,1 1 0,0 0 0,-1 0 0,1 0 0,-1-1 0,1 1 0,0 0 0,-1 0 0,1 0 0,0 0 0,-1 0 0,1 0 0,-1 0 0,1 0 0,0 0 0,-1 0 0,1 0 0,-1 0 0,1 0 0,0 0 0,-1 0 0,1 0 0,-1 0 0,1 1 0,0-1 0,-1 0 0,1 0 0,0 0 0,-1 1 0,1-1 0,0 0 0,-1 1 0,-2 2 0,1 0 0,-1 0 0,1 0 0,-1 1 0,1-1 0,0 1 0,1-1 0,-1 1 0,-2 6 0,-5 29 0,2 1 0,2-1 0,1 1 0,2 0 0,5 71 0,-1-53 0,-8 102 0,-22 66 0,27-222-27,1 1 1,-1 0-1,0 0 0,0-1 0,-1 1 1,1-1-1,-1 1 0,0-1 0,-1 1 1,1-1-1,-1 0 0,1 0 0,-1 0 0,0-1 1,-1 1-1,1-1 0,-1 1 0,1-1 1,-1 0-1,0-1 0,0 1 0,0 0 1,-1-1-1,1 0 0,0 0 0,-1-1 0,0 1 1,1-1-1,-1 0 0,0 0 0,1 0 1,-1-1-1,0 0 0,0 0 0,0 0 1,0 0-1,1-1 0,-1 0 0,0 0 0,1 0 1,-1-1-1,0 1 0,1-1 0,0 0 1,-1 0-1,1-1 0,0 1 0,0-1 0,0 0 1,-3-3-1,-5-7-6799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2.4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24575,'0'3'0,"0"4"0,0 3 0,0 3 0,0 2 0,0 1 0,0 1 0,0 0 0,0 1 0,0-1 0,2-1 0,5-2 0,3-3 0,0-8 0,-1-6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2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3.2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101 0 24575,'-4'0'0,"0"1"0,0-1 0,0 1 0,0 0 0,0 0 0,0 0 0,0 0 0,1 1 0,-1-1 0,0 1 0,1 0 0,-1 0 0,1 1 0,0-1 0,-1 1 0,1 0 0,1-1 0,-1 1 0,0 0 0,1 1 0,-1-1 0,1 0 0,0 1 0,0 0 0,0-1 0,1 1 0,-1 0 0,1 0 0,0 0 0,0 0 0,-1 6 0,-2 15 0,1 0 0,2 1 0,1 49 0,1-47 0,0 23-1365,-1-37-5461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3.6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 24575,'0'-1'0,"0"1"0,0 0 0,0 0 0,0 0 0,0 0 0,0 0 0,0-1 0,0 1 0,0 0 0,0 0 0,0 0 0,0 0 0,0 0 0,0-1 0,0 1 0,0 0 0,0 0 0,0 0 0,0 0 0,0 0 0,0-1 0,1 1 0,-1 0 0,0 0 0,0 0 0,0 0 0,0 0 0,0 0 0,0 0 0,0 0 0,1-1 0,-1 1 0,0 0 0,0 0 0,0 0 0,0 0 0,0 0 0,1 0 0,-1 0 0,0 0 0,0 0 0,0 0 0,0 0 0,0 0 0,1 0 0,-1 0 0,0 0 0,0 0 0,0 0 0,0 0 0,1 0 0,-1 0 0,0 0 0,11 8 0,7 12 0,-9-4 0,-2 0 0,0 1 0,-1 0 0,0 1 0,-2-1 0,0 1 0,-1 0 0,-1 0 0,0 0 0,-3 35 0,2-49-80,-2 0 0,1 0-1,0 0 1,-1 0 0,0 0-1,0 0 1,0 0 0,0 0-1,-1-1 1,1 1 0,-1 0 0,0-1-1,0 1 1,0-1 0,-1 0-1,-4 6 1,-2-2-6746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6:11.3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937 158 24575,'0'-3'0,"0"-4"0,0-3 0,-2-3 0,-11-2 0,-10 2 0,-18 2 0,-20 1 0,-18 0 0,-19-3 0,-14 3 0,-15-2 0,-7 0 0,0 2 0,21 1-8191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5.5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0 24575,'-1'0'0,"-1"1"0,0-1 0,1 1 0,-1-1 0,0 1 0,1 0 0,-1-1 0,1 1 0,-1 0 0,1 0 0,0 0 0,-1 0 0,1 0 0,0 1 0,0-1 0,-1 0 0,1 1 0,0-1 0,0 0 0,1 1 0,-1-1 0,0 1 0,0-1 0,1 1 0,-1 0 0,1-1 0,-1 1 0,1 0 0,0-1 0,0 1 0,0 0 0,0 2 0,-2 67 0,3-54 0,-1-13 0,0 0 0,1 0 0,-1 0 0,1 0 0,0 0 0,0 0 0,0 0 0,1 0 0,-1-1 0,1 1 0,0 0 0,0-1 0,0 0 0,0 1 0,1-1 0,4 4 0,-6-6 0,0 0 0,1 0 0,0 0 0,-1 0 0,1 0 0,0-1 0,-1 1 0,1-1 0,0 1 0,0-1 0,-1 0 0,1 1 0,0-1 0,0 0 0,0 0 0,0 0 0,-1-1 0,1 1 0,0 0 0,0-1 0,-1 1 0,1-1 0,0 0 0,0 1 0,-1-1 0,1 0 0,-1 0 0,1 0 0,-1 0 0,1 0 0,-1 0 0,0-1 0,1 1 0,-1 0 0,0-1 0,0 1 0,0-1 0,1-1 0,1-1-83,8-8-238,-2 0 1,1-1-1,9-17 1,-14 18-6506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5.8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6.2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24575,'2'0'0,"5"0"0,3 0 0,3 0 0,2 0 0,4 0 0,2 0 0,2 0 0,1 0 0,1 3 0,3 1 0,-1-1 0,-5 3 0,-4 0 0,-4-1-8191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6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24575,'0'2'0,"2"2"0,8 0 0,3-2 0,1 0-8191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7.6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1 131 24575,'0'-8'0,"0"0"0,1 1 0,0-1 0,0 1 0,1-1 0,0 1 0,1 0 0,-1 0 0,1 0 0,1 0 0,-1 0 0,1 0 0,0 1 0,1 0 0,0 0 0,8-9 0,-13 15 0,0 0 0,1-1 0,-1 1 0,0 0 0,0 0 0,0 0 0,0 0 0,0 0 0,1 0 0,-1-1 0,0 1 0,0 0 0,0 0 0,1 0 0,-1 0 0,0 0 0,0 0 0,0 0 0,1 0 0,-1 0 0,0 0 0,0 0 0,0 0 0,1 0 0,-1 0 0,0 0 0,0 0 0,0 0 0,1 0 0,-1 0 0,0 0 0,0 0 0,0 0 0,0 1 0,1-1 0,-1 0 0,0 0 0,0 0 0,0 0 0,0 0 0,1 0 0,-1 1 0,0-1 0,0 0 0,4 13 0,-2 16 0,-2-28 0,1 32 0,-4 102 0,2-129 0,-1 0 0,1-1 0,-2 1 0,1 0 0,0-1 0,-1 0 0,0 1 0,-5 5 0,-13 30 0,11-14-1365,6-17-5461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7.9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24575,'415'0'-1365,"-401"0"-5461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29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45 24575,'1'8'0,"0"-1"0,1 0 0,-1 0 0,1-1 0,1 1 0,4 11 0,7 21 0,-14-38 0,1 1 0,-1-1 0,0 1 0,1 0 0,-1-1 0,1 1 0,0-1 0,-1 1 0,1-1 0,0 1 0,0-1 0,0 0 0,0 1 0,0-1 0,2 2 0,-2-3 0,-1 1 0,1-1 0,0 0 0,-1 0 0,1 0 0,-1 0 0,1 0 0,0 0 0,-1 0 0,1-1 0,-1 1 0,1 0 0,0 0 0,-1 0 0,1 0 0,-1-1 0,1 1 0,-1 0 0,1-1 0,-1 1 0,1 0 0,-1-1 0,1 1 0,-1-1 0,1 1 0,-1-1 0,0 1 0,1-1 0,6-9 0,-1 1 0,0-2 0,7-16 0,0 2 0,-7 16 0,0 0 0,1 0 0,0 0 0,0 1 0,1 0 0,14-10 0,-21 16 0,1 1 0,-1 0 0,1 0 0,0 0 0,-1 1 0,1-1 0,0 0 0,-1 1 0,1-1 0,0 1 0,0-1 0,0 1 0,-1 0 0,1 0 0,0 0 0,0 0 0,0 0 0,0 0 0,1 1 0,-1 0 0,0 0 0,0 0 0,-1 0 0,1 1 0,0-1 0,-1 1 0,1-1 0,-1 1 0,0-1 0,0 1 0,1 0 0,-1 0 0,0 0 0,-1 0 0,1 0 0,0 0 0,0 0 0,-1 0 0,1 0 0,-1 0 0,0 3 0,2 28 0,2 18 0,-4-49 0,0-1 0,1 1 0,-1-1 0,0 0 0,1 1 0,0-1 0,-1 1 0,1-1 0,0 0 0,-1 0 0,1 1 0,0-1 0,0 0 0,0 0 0,0 0 0,0 0 0,0 0 0,0 0 0,1 0 0,-1 0 0,0 0 0,0-1 0,1 1 0,-1-1 0,0 1 0,3 0 0,-2-1 0,0 0 0,0-1 0,0 1 0,0 0 0,0-1 0,0 0 0,0 1 0,-1-1 0,1 0 0,0 0 0,0 0 0,0 0 0,-1 0 0,1-1 0,-1 1 0,1 0 0,-1-1 0,3-2 0,28-38 0,-21 27 0,-10 14 0,0-1 0,0 1 0,-1-1 0,2 1 0,-1-1 0,0 1 0,0 0 0,0 0 0,0 0 0,1 0 0,-1-1 0,1 2 0,-1-1 0,1 0 0,-1 0 0,1 0 0,-1 1 0,1-1 0,0 1 0,-1-1 0,1 1 0,0 0 0,-1 0 0,1-1 0,0 1 0,0 0 0,-1 1 0,1-1 0,0 0 0,1 1 0,-1 0 0,0 1 0,0 0 0,0 0 0,0 0 0,0 0 0,0 0 0,-1 0 0,1 1 0,-1-1 0,0 0 0,0 1 0,0-1 0,0 1 0,0 0 0,0-1 0,-1 1 0,1 0 0,-1 4 0,1 1 0,0-1 0,1 0 0,-1 0 0,1 1 0,1-1 0,-1 0 0,1-1 0,0 1 0,1 0 0,7 9 0,-8-13 0,0 1 0,1-1 0,-1 0 0,1-1 0,0 1 0,0-1 0,0 1 0,0-1 0,0 0 0,1-1 0,-1 1 0,0-1 0,1 0 0,-1 0 0,1 0 0,0-1 0,-1 0 0,7 0 0,-11 0-13,5 1-99,0-1-1,0 0 0,0 0 1,0 0-1,0-1 0,0 0 0,-1 0 1,1 0-1,0 0 0,-1-1 1,6-2-1,0-3-6713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32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0 861 24575,'17'-10'0,"0"0"0,22-20 0,14-7 0,174-113 0,-195 126 0,0-2 0,-2-1 0,-1-1 0,43-55 0,-67 74 0,0 0 0,0 0 0,-1-1 0,0 1 0,-1-1 0,0 0 0,-1 0 0,0 0 0,0-1 0,-1 1 0,0-17 0,-2-13 0,-8-63 0,7 93 0,1 1 0,-1-1 0,0 1 0,-1 0 0,0 0 0,-1 0 0,1 1 0,-2-1 0,1 1 0,-10-12 0,11 15 0,-1 1 0,0 0 0,0 0 0,-1 1 0,1-1 0,-1 1 0,0 0 0,0 1 0,0-1 0,0 1 0,0-1 0,-1 2 0,1-1 0,-1 1 0,1-1 0,-1 1 0,1 1 0,-12-1 0,6 1 0,0 0 0,0 0 0,1 1 0,-1 0 0,0 1 0,-15 5 0,21-5 0,1 0 0,-1 0 0,1 1 0,0 0 0,0 0 0,0 0 0,0 0 0,0 0 0,1 1 0,-1 0 0,1 0 0,0 0 0,0 0 0,1 0 0,-1 1 0,-1 4 0,-7 17 0,1-1 0,1 2 0,2-1 0,1 1 0,1 0 0,-2 34 0,1 170 0,7-175 0,-1-5 0,-1-17 0,6 58 0,-3-81 0,0 0 0,0 0 0,1 0 0,1 0 0,0-1 0,0 1 0,1-1 0,1 0 0,6 10 0,-8-14-97,0 0-1,0 0 1,1 0-1,0 0 1,0-1-1,0 0 1,1 0-1,-1 0 1,1-1-1,0 0 1,1 0-1,-1 0 0,11 3 1,-4-2-6729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32.8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286 120 24575,'0'-4'0,"0"-1"0,0 1 0,0-1 0,-1 1 0,0-1 0,0 1 0,0-1 0,0 1 0,-1 0 0,0-1 0,0 1 0,0 0 0,0 0 0,0 0 0,-1 1 0,0-1 0,0 1 0,0-1 0,0 1 0,0 0 0,-1 0 0,0 0 0,1 1 0,-1-1 0,0 1 0,0 0 0,0 0 0,-1 0 0,1 1 0,-7-2 0,-6-1 0,0 1 0,-1 1 0,1 0 0,-1 2 0,1 0 0,-29 4 0,44-4 0,-1 1 0,1 0 0,-1-1 0,0 1 0,1 0 0,0 0 0,-1 1 0,1-1 0,0 0 0,-1 1 0,1 0 0,0-1 0,0 1 0,0 0 0,0 0 0,1 0 0,-1 0 0,1 0 0,-1 1 0,1-1 0,0 0 0,-1 1 0,1-1 0,0 1 0,1-1 0,-1 1 0,0 0 0,1-1 0,0 1 0,-1 5 0,0 9 0,0 0 0,2 0 0,3 28 0,-3-37 0,0-3 0,-1 0 0,2 0 0,-1 0 0,1-1 0,-1 1 0,1 0 0,1-1 0,-1 1 0,1-1 0,-1 0 0,1 0 0,0 0 0,1 0 0,-1-1 0,1 1 0,0-1 0,-1 0 0,1 0 0,1 0 0,-1 0 0,0-1 0,1 0 0,-1 1 0,1-2 0,8 3 0,-5-2 0,-1 0 0,0-1 0,1 0 0,-1 0 0,1 0 0,-1-1 0,1-1 0,-1 1 0,0-1 0,1 0 0,-1-1 0,0 0 0,1 0 0,-1 0 0,0-1 0,12-7 0,-17 9 4,0-1 0,0 1-1,0-1 1,1 0-1,-2 0 1,1 0 0,0 0-1,0 0 1,-1-1 0,1 1-1,-1 0 1,0-1-1,1 1 1,-1-1 0,0 1-1,0-1 1,-1 0 0,1 1-1,-1-1 1,1 0-1,-1 1 1,0-1 0,0 0-1,0 0 1,0 1 0,-1-1-1,1 0 1,-1 1-1,1-1 1,-1 0 0,0 1-1,-2-5 1,-2-4-252,-1 0 1,0 1-1,0 0 1,-1 0-1,-15-18 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8:33.6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464 56 24575,'0'-2'0,"-1"0"0,1-1 0,0 1 0,-1-1 0,0 1 0,1 0 0,-1 0 0,0-1 0,0 1 0,0 0 0,-1 0 0,1 0 0,0 0 0,-1 0 0,1 0 0,-1 0 0,0 1 0,0-1 0,1 1 0,-1-1 0,0 1 0,0 0 0,0-1 0,-1 1 0,1 0 0,0 0 0,0 1 0,-1-1 0,1 0 0,0 1 0,-1-1 0,1 1 0,0 0 0,-3 0 0,-13-1 0,1 0 0,0 1 0,-29 4 0,36-3 0,7 0 0,1 0 0,0 0 0,-1 0 0,1 0 0,-1 0 0,1 0 0,0 0 0,0 1 0,0-1 0,0 1 0,0 0 0,0 0 0,0-1 0,0 1 0,1 0 0,-1 1 0,1-1 0,-1 0 0,1 0 0,0 1 0,0-1 0,0 0 0,0 1 0,1-1 0,-1 1 0,0-1 0,1 1 0,0 3 0,-3 11 0,1 1 0,2 35 0,0-37 0,0-2 0,-1-4 0,1 1 0,1-1 0,-1 1 0,2-1 0,-1 0 0,5 14 0,-5-23 0,-1 1 0,1 0 0,0-1 0,0 1 0,0-1 0,0 1 0,0-1 0,0 1 0,0-1 0,1 0 0,-1 0 0,0 1 0,1-1 0,-1 0 0,1 0 0,-1 0 0,4 1 0,-3-2 0,1 1 0,0-1 0,0 1 0,0-1 0,0 0 0,-1 0 0,1-1 0,0 1 0,0 0 0,0-1 0,0 1 0,-1-1 0,1 0 0,4-2 0,-4 1 0,0 0 0,0 0 0,0-1 0,0 1 0,-1-1 0,1 1 0,-1-1 0,1 0 0,-1 0 0,0 0 0,0 0 0,-1 0 0,1-1 0,0 1 0,-1 0 0,0-1 0,0 1 0,0-1 0,0 0 0,-1 1 0,1-7 0,0 0 0,0 0 0,-1 0 0,0 0 0,-1 1 0,0-1 0,-1 0 0,-2-10 0,4 20 0,0-1 0,0 1 0,0 0 0,0 0 0,0-1 0,0 1 0,0 0 0,0 0 0,0-1 0,0 1 0,0 0 0,0 0 0,0-1 0,0 1 0,-1 0 0,1 0 0,0 0 0,0-1 0,0 1 0,0 0 0,0 0 0,-1 0 0,1-1 0,0 1 0,0 0 0,0 0 0,0 0 0,-1 0 0,1 0 0,0-1 0,0 1 0,-1 0 0,1 0 0,0 0 0,0 0 0,0 0 0,-1 0 0,1 0 0,0 0 0,0 0 0,-1 0 0,1 0 0,0 0 0,0 0 0,-1 0 0,1 0 0,0 0 0,0 0 0,-1 0 0,1 0 0,0 1 0,-9 14 0,-2 23 0,5 32 0,6 135 0,3-83 0,-3-114 0,0 38 0,-1 0 0,-2 1 0,-13 63 0,13-103 0,0 0 0,0 0 0,0-1 0,-1 1 0,0-1 0,-1 0 0,1 0 0,-1-1 0,0 1 0,-1-1 0,1 0 0,-1-1 0,0 1 0,-11 6 0,6-5 0,0 1 0,0-2 0,-1 0 0,0 0 0,1-1 0,-2 0 0,-22 3 0,28-6 14,0 0-1,0-1 0,0 0 0,0 0 1,0-1-1,0 0 0,0 0 1,-7-2-1,12 2-81,-1 0 1,0-1-1,1 1 1,-1-1-1,1 1 1,-1-1-1,1 0 1,0 0-1,0 0 1,0 0-1,0 0 1,0 0-1,0 0 1,1-1-1,-1 1 1,1-1-1,-1 0 1,1 1-1,0-1 1,0 0-1,-1-3 1,-2-12-6759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6:12.2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915 0 24575,'-3'0'0,"-7"0"0,-9 0 0,-11 0 0,-11 0 0,-9 0 0,-14 0 0,-10 0 0,-11 3 0,-15 1 0,-9 0 0,-3-1 0,-5-1 0,17-1-8191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28.3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645 17 24575,'0'-1'0,"-1"1"0,1-1 0,-1 0 0,1 0 0,-1 0 0,1 1 0,-1-1 0,1 0 0,-1 0 0,0 1 0,1-1 0,-1 1 0,0-1 0,0 1 0,1-1 0,-1 1 0,0-1 0,0 1 0,0-1 0,0 1 0,0 0 0,0 0 0,1-1 0,-1 1 0,0 0 0,0 0 0,0 0 0,-1 0 0,-34-2 0,30 2 0,-284 0 0,288 0 0,0 0 0,0 0 0,0 0 0,0 1 0,0-1 0,0 0 0,0 1 0,0-1 0,1 1 0,-1 0 0,0 0 0,0 0 0,1 0 0,-1 0 0,0 0 0,1 0 0,0 0 0,-1 1 0,1-1 0,-1 1 0,1-1 0,0 1 0,0-1 0,0 1 0,0 0 0,0-1 0,0 1 0,1 0 0,-1 0 0,0 1 0,0 6 0,0 0 0,0 0 0,1 0 0,0 0 0,2 14 0,0 27 0,-52 229 0,19-157 0,4-23 0,19-69 0,-17 44 0,18-56 0,0 0 0,1 1 0,1 0 0,0-1 0,2 1 0,0 1 0,0 18 0,1 4 0,-1 0 0,-17 69 0,7-38 0,9-52 0,-5 32 0,2 0 0,0 57 0,8 721 0,-1-829 0,0 0 0,0 0 0,0 0 0,0 0 0,0 0 0,1 0 0,-1 0 0,1 0 0,-1 0 0,1 0 0,0 0 0,0-1 0,0 1 0,0 0 0,0-1 0,0 1 0,0 0 0,0-1 0,1 1 0,-1-1 0,1 0 0,-1 1 0,1-1 0,0 0 0,-1 0 0,1 0 0,0 0 0,0 0 0,-1-1 0,1 1 0,4 0 0,5 1 0,-1-1 0,1 0 0,0-1 0,-1 0 0,12-2 0,7 1 0,826-2 15,-498 3-1395,-348 0-5446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31.1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714 0 24575,'-61'3'0,"-66"11"0,-44 3 0,100-20 0,50 1 0,-1 2 0,1-1 0,0 2 0,-38 7 0,57-7 0,-1 0 0,1 0 0,-1 0 0,1 1 0,-1-1 0,1 1 0,0 0 0,0 0 0,0 0 0,0 0 0,0 0 0,1 0 0,-1 0 0,0 0 0,1 1 0,0-1 0,-1 1 0,1-1 0,0 1 0,0-1 0,1 1 0,-1 0 0,0-1 0,1 1 0,0 0 0,0 3 0,-2 13 0,2 0 0,3 36 0,0-21 0,-12 311 0,3-203 0,-20 226 0,2-44 0,23-295 0,-2 43 0,-15 84 0,9-79 0,3 0 0,7 135 0,1-75 0,-4-30 0,5 115 0,14-124 0,-17-97-47,0 1 0,0-1 0,1 0 0,-1 1 0,0-1 0,1 0 0,-1 1 0,1-1 0,0 0-1,-1 0 1,1 1 0,0-1 0,-1 0 0,1 0 0,0 0 0,0 0 0,0 0 0,0 0 0,0 0 0,0 0 0,1-1 0,-1 1-1,0 0 1,0-1 0,1 1 0,-1-1 0,0 1 0,2 0 0,14 3-6779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36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85 24575,'43'-3'0,"-1"-1"0,63-15 0,36-4 0,-136 23-85,-1 0 0,1 0-1,-1-1 1,0 0 0,1 0-1,-1 0 1,0 0 0,0-1-1,0 0 1,0 0 0,0 0-1,0 0 1,-1 0 0,1-1-1,4-4 1,0-2-6741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37.0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0 24575,'-7'10'0,"0"0"0,1 1 0,1 0 0,0 0 0,0 0 0,1 0 0,0 1 0,1-1 0,1 1 0,-2 18 0,-11 36 0,-3-5-227,4 1-1,1 1 1,4 0-1,2 0 1,2 83-1,6-133-6598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39.8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200 0 24575,'0'8'0,"-1"1"0,0-1 0,-1 1 0,0-1 0,0 0 0,-1 0 0,0 0 0,0 0 0,-6 9 0,-46 67 0,14-26 0,28-38-455,0 0 0,-29 32 0,33-43-6371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0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 24575,'-1'0'0,"0"1"0,0-1 0,1 0 0,-1 1 0,0-1 0,0 1 0,1-1 0,-1 1 0,0-1 0,1 1 0,-1 0 0,1-1 0,-1 1 0,1 0 0,-1-1 0,1 1 0,-1 0 0,1 0 0,0-1 0,-1 1 0,1 0 0,0 0 0,0 0 0,-1-1 0,1 1 0,0 0 0,0 0 0,0 0 0,0 0 0,0 0 0,0-1 0,1 1 0,-1 1 0,4 31 0,2-15 0,0 0 0,1-1 0,1 1 0,0-2 0,22 32 0,62 71 0,-32-47 0,125 157 0,-158-192-1365,-21-25-5461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1.8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24575,'1168'0'-1365,"-1149"0"-5461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2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24575,'0'-1'0,"0"-1"0,0 1 0,0 0 0,1 0 0,-1 0 0,0-1 0,1 1 0,-1 0 0,1 0 0,-1 0 0,1 0 0,-1 0 0,1 0 0,0 0 0,0 0 0,-1 0 0,1 0 0,0 0 0,0 0 0,0 0 0,0 1 0,0-1 0,2-1 0,35-8 0,40 13 0,-75-3 0,0 1 0,0-1 0,0 1 0,0 0 0,0 1 0,0-1 0,0 0 0,-1 1 0,1-1 0,0 1 0,-1 0 0,1 0 0,-1 0 0,0 0 0,0 1 0,3 3 0,0 0 0,-1 0 0,-1 0 0,1 0 0,-1 1 0,-1 0 0,1-1 0,2 11 0,-3-9 0,0 0 0,-1 0 0,0 0 0,0 1 0,0-1 0,-1 0 0,-1 1 0,1-1 0,-1 0 0,-1 1 0,0-1 0,0 0 0,-4 11 0,4-15 0,0-1 0,-1 0 0,1 0 0,0 0 0,-1-1 0,0 1 0,0 0 0,0-1 0,0 0 0,0 0 0,0 0 0,0 0 0,-1 0 0,-3 1 0,-54 12 0,8-2 0,51-12 0,0-1 0,1 1 0,-1-1 0,1 1 0,-1 0 0,0 0 0,1 0 0,0 0 0,-1 0 0,1 0 0,0 0 0,-1 0 0,1 0 0,0 1 0,0-1 0,0 0 0,0 1 0,-1 2 0,2-3 0,0 0 0,0 0 0,0 0 0,0 0 0,0 0 0,0 0 0,0 0 0,0 0 0,1 0 0,-1 0 0,0 0 0,1 0 0,-1 0 0,0 0 0,1 0 0,0 0 0,-1 0 0,1 0 0,-1 0 0,1 0 0,1 0 0,3 4 0,0-1 0,0 0 0,0 0 0,1-1 0,-1 1 0,1-1 0,11 4 0,0-2 13,-1-1 0,1-1 0,31 3-1,-2-1-1428,-26-2-5410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3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24575,'0'-2'0,"1"1"0,-1-1 0,0 1 0,1-1 0,0 1 0,-1-1 0,1 1 0,0 0 0,0-1 0,0 1 0,0 0 0,0 0 0,0-1 0,0 1 0,0 0 0,1 0 0,-1 0 0,0 0 0,1 1 0,-1-1 0,0 0 0,1 0 0,-1 1 0,1-1 0,-1 1 0,1-1 0,0 1 0,-1 0 0,1 0 0,1 0 0,54-4 0,-52 4 0,-1-1 0,0 1 0,0 0 0,0 1 0,0-1 0,0 1 0,0 0 0,0-1 0,0 2 0,0-1 0,0 0 0,0 1 0,-1 0 0,1 0 0,-1 0 0,1 0 0,-1 1 0,0-1 0,0 1 0,5 4 0,-5-2 0,0 0 0,0 1 0,-1-1 0,0 1 0,1-1 0,-2 1 0,1 0 0,-1 0 0,0 0 0,0 0 0,0 0 0,-1 11 0,-1 1 0,1-13 0,-1 0 0,1-1 0,0 1 0,0-1 0,1 1 0,0 0 0,1 4 0,0-9 0,0 0 0,1 0 0,-1-1 0,0 1 0,0-1 0,1 0 0,-1 1 0,0-1 0,0 0 0,0 0 0,0 0 0,0-1 0,2-1 0,9-3 0,-5 3 0,0 1 0,1 0 0,0 0 0,0 0 0,-1 1 0,1 1 0,15 0 0,-22 0 0,0 0 0,0 1 0,1-1 0,-1 0 0,0 1 0,0-1 0,0 1 0,0 0 0,0 0 0,0 0 0,0 0 0,0 0 0,0 0 0,0 1 0,0-1 0,0 0 0,-1 1 0,1 0 0,-1-1 0,1 1 0,-1 0 0,0 0 0,0 0 0,0 0 0,0 0 0,0 0 0,0 0 0,0 0 0,0 0 0,-1 0 0,1 0 0,-1 1 0,0 3 0,1-3 0,-1 2 0,0 0 0,0 0 0,1 0 0,-1 0 0,1 0 0,1 0 0,2 8 0,-3-12 0,-1-1 0,0 1 0,1-1 0,-1 1 0,0-1 0,1 1 0,-1-1 0,1 1 0,-1-1 0,1 0 0,-1 1 0,1-1 0,0 0 0,-1 1 0,1-1 0,-1 0 0,1 0 0,0 0 0,-1 0 0,1 1 0,-1-1 0,1 0 0,0 0 0,-1 0 0,2 0 0,25-14 0,-13 2 0,-7 6 0,1-1 0,-1 2 0,2-1 0,-1 1 0,14-7 0,-21 11 0,0 1 0,0 0 0,1-1 0,-1 1 0,0 0 0,0 0 0,0 0 0,0 0 0,0 0 0,0 0 0,0 0 0,0 0 0,0 0 0,1 0 0,-1 1 0,0-1 0,0 0 0,0 1 0,0-1 0,0 1 0,0-1 0,1 2 0,-1-1 0,1 1 0,-1 0 0,0 0 0,0 0 0,0 0 0,0 0 0,0 0 0,0 0 0,-1 0 0,1 0 0,-1 1 0,1-1 0,-1 0 0,0 0 0,0 4 0,-2 130-1365,2-121-5461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6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381 1 24575,'-23'0'0,"-1"2"0,0 1 0,1 0 0,-1 2 0,1 1 0,0 0 0,-34 16 0,7-6 0,39-14 0,1 1 0,0 0 0,0 0 0,1 1 0,-1 1 0,-16 10 0,23-13 0,1 0 0,0 0 0,0 0 0,1 1 0,-1-1 0,0 1 0,1-1 0,-1 1 0,1 0 0,0-1 0,0 1 0,0 0 0,0 0 0,1 0 0,-1 0 0,1-1 0,-1 1 0,1 0 0,0 0 0,0 0 0,0 0 0,1 0 0,-1 0 0,1 0 0,0 0 0,0 0 0,0-1 0,0 1 0,2 4 0,10 18 0,1-1 0,1-1 0,0 0 0,2-1 0,1-1 0,32 30 0,-27-27 0,0-2 0,-17-17 0,0 1 0,0-1 0,0 1 0,-1 0 0,0 1 0,6 10 0,-10-15 0,0 0 0,0 0 0,-1 0 0,1 0 0,-1 0 0,0 0 0,1 1 0,-1-1 0,0 0 0,0 0 0,0 0 0,-1 0 0,1 0 0,0 0 0,-1 1 0,0-1 0,1 0 0,-1 0 0,0-1 0,0 1 0,0 0 0,0 0 0,0 0 0,-1 0 0,1-1 0,0 1 0,-1-1 0,1 1 0,-1-1 0,-2 2 0,-50 37 0,39-30 0,1 1 0,0 0 0,-15 15 0,25-23 0,1 1 0,0-1 0,1 1 0,-1 0 0,1 0 0,-1 0 0,1 0 0,0 0 0,1 0 0,-1 1 0,1-1 0,0 1 0,0-1 0,0 1 0,0-1 0,1 1 0,0 4 0,1-6 0,0 0 0,0-1 0,0 1 0,1 0 0,-1-1 0,1 1 0,-1-1 0,1 0 0,0 0 0,0 1 0,0-1 0,0 0 0,0-1 0,0 1 0,1 0 0,-1-1 0,1 1 0,-1-1 0,1 0 0,0 0 0,-1 0 0,1 0 0,0 0 0,2 0 0,73 16 0,-2-3-1365,-65-11-5461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7:12.3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24575,'0'2'0,"1"0"0,0 0 0,-1 0 0,1 0 0,0 0 0,0 0 0,0-1 0,0 1 0,1 0 0,-1-1 0,0 1 0,1-1 0,-1 1 0,1-1 0,-1 0 0,1 1 0,0-1 0,-1 0 0,1 0 0,0 0 0,0 0 0,0-1 0,0 1 0,0 0 0,0-1 0,0 1 0,4-1 0,64 10 0,-63-10 0,469 6 0,-271-9 0,359 1-140,803 4-401,-1080 6 782,141 0 199,-235 0-440,0 8 0,347 75 0,-396-64-682,234 13-1,-356-39-6143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7.9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196 1 24575,'-5'6'0,"0"1"0,0 0 0,1 0 0,0 0 0,0 1 0,-5 13 0,6-11 0,-1-1 0,0 0 0,-1 0 0,-9 12 0,11-17-50,0 0-1,0-1 1,0 0-1,0 1 0,0-1 1,-1 0-1,0-1 1,1 1-1,-1-1 1,0 1-1,0-1 0,-1 0 1,1-1-1,0 1 1,-1-1-1,1 0 1,-1 0-1,1 0 0,-1 0 1,1-1-1,-1 0 1,0 0-1,1 0 1,-1-1-1,1 1 1,-7-3-1,-3-1-6775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8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 24575,'0'-3'0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8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24575,'0'3'0,"3"4"0,4 0 0,3-1 0,3-1 0,2 1 0,1 0 0,1-1 0,0-2 0,-2 2 0,-5-1-8191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9.2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24575,'3'0'0,"4"0"0,6 0 0,3 0 0,3 0 0,0 0 0,0 0 0,-3 0-8191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49.6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1 172 24575,'0'-10'0,"0"0"0,1 0 0,0 0 0,1 0 0,0 0 0,1 0 0,0 1 0,0-1 0,1 1 0,1 0 0,-1 0 0,1 0 0,1 0 0,0 1 0,0 0 0,8-8 0,-14 16 0,0-1 0,1 1 0,-1 0 0,1-1 0,-1 1 0,0-1 0,1 1 0,-1 0 0,1-1 0,-1 1 0,1 0 0,-1-1 0,1 1 0,0 0 0,-1 0 0,1 0 0,-1-1 0,1 1 0,-1 0 0,1 0 0,0 0 0,-1 0 0,1 0 0,-1 0 0,1 0 0,0 0 0,-1 0 0,1 1 0,-1-1 0,1 0 0,-1 0 0,1 0 0,0 1 0,-1-1 0,1 0 0,-1 1 0,1 0 0,10 24 0,-7 34 0,-6 76-1365,2-120-5461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52.0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30 24575,'0'196'0,"0"-214"0,1 0 0,1 0 0,0 0 0,2 1 0,0-1 0,1 1 0,1 0 0,0 0 0,18-32 0,-24 48 0,1 0 0,0-1 0,-1 1 0,1 0 0,0 0 0,0 0 0,0 0 0,0 0 0,0 0 0,0 0 0,1 0 0,-1 0 0,0 1 0,0-1 0,1 0 0,-1 1 0,0-1 0,1 1 0,-1 0 0,0-1 0,1 1 0,-1 0 0,1 0 0,-1 0 0,1 0 0,-1 0 0,3 0 0,-1 1 0,0 1 0,0-1 0,0 0 0,-1 1 0,1 0 0,-1-1 0,1 1 0,-1 0 0,1 1 0,-1-1 0,0 0 0,3 4 0,0 1 0,0 1 0,0-1 0,-1 1 0,1 0 0,-2 0 0,1 0 0,-1 1 0,3 14 0,-5 59 48,-2-65-284,1 0 1,0 1-1,1-1 1,1 1-1,4 16 1,-3-22-6591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53.1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49 24575,'-3'-3'0,"0"0"0,0 1 0,0-1 0,0 0 0,-1 1 0,1 0 0,0 0 0,-1 0 0,0 0 0,1 0 0,-1 1 0,0 0 0,0 0 0,0 0 0,0 0 0,0 0 0,0 1 0,0 0 0,0 0 0,0 0 0,-5 1 0,4 0 0,0 0 0,1 1 0,-1 0 0,1 0 0,-1 0 0,1 0 0,0 1 0,0 0 0,0 0 0,0 0 0,0 0 0,1 0 0,-1 1 0,1 0 0,0 0 0,0 0 0,-3 5 0,-9 19 0,1 0 0,2 0 0,0 1 0,2 1 0,2 0 0,-7 38 0,12-50 0,2 0 0,0 1 0,1-1 0,0 1 0,2-1 0,5 28 0,-6-41 0,0 0 0,1 0 0,0-1 0,0 1 0,0 0 0,0-1 0,1 1 0,0-1 0,-1 1 0,2-1 0,-1 0 0,5 4 0,-5-6 0,0 0 0,-1-1 0,1 1 0,0-1 0,0 1 0,0-1 0,0 0 0,0 0 0,1 0 0,-1-1 0,0 1 0,0-1 0,0 0 0,1 0 0,-1 0 0,0 0 0,0-1 0,1 1 0,-1-1 0,0 0 0,5-1 0,-4 0 0,1-1 0,0 0 0,0 0 0,-1 0 0,1 0 0,-1 0 0,0-1 0,0 0 0,0 0 0,-1 0 0,0-1 0,1 1 0,3-8 0,34-69 0,-36 71 0,19-36 0,-18 38 0,-1-2 0,0 1 0,-1 0 0,1-1 0,-2 0 0,0 0 0,3-10 0,-5 9-65,5-15-121,-2-1 1,-1 1-1,-1-1 0,-2 0 0,0 0 1,-8-50-1,4 63-6640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53.5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44 24575,'3'0'0,"3"0"0,7 0 0,4-3 0,4 0 0,5-4 0,0 1 0,-1 0 0,-2 2 0,-3 1 0,-1 1 0,-1 2 0,-1 0 0,-1 0 0,0 0 0,-3-2 0,0-2 0,-3 1-8191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54.0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24575,'0'3'0,"0"4"0,0 3 0,0 3 0,0 2 0,0 1 0,0 1 0,0 0 0,0 0 0,0 1 0,0-2 0,0 1 0,0 0 0,-2-3 0,-2-2 0,0-1-8191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54.4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7:23.3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2762 165 24575,'2'1'0,"-1"-1"0,1 1 0,-1-1 0,1 1 0,-1 0 0,1-1 0,-1 1 0,0 0 0,1 0 0,-1 0 0,0 0 0,0 0 0,0 0 0,0 1 0,0-1 0,0 0 0,0 0 0,0 1 0,0-1 0,0 1 0,-1-1 0,1 0 0,-1 1 0,1-1 0,-1 1 0,0 0 0,1-1 0,-1 1 0,0 1 0,5 53 0,-5-51 0,16 169 0,1 10 0,-14-26 0,-6 0 0,-26 163 0,4-170 0,25-150 0,0-1 0,0 0 0,0 1 0,0-1 0,0 0 0,0 1 0,0-1 0,0 0 0,-1 1 0,1-1 0,0 0 0,0 1 0,0-1 0,0 0 0,-1 0 0,1 1 0,0-1 0,0 0 0,-1 0 0,1 1 0,0-1 0,0 0 0,-1 0 0,1 0 0,0 1 0,-1-1 0,1 0 0,0 0 0,-1 0 0,1 0 0,0 0 0,-1 0 0,1 0 0,-1 0 0,-11-8 0,-18-31 0,11 13 0,13 21 0,-1 0 0,1 1 0,-1 0 0,0 0 0,0 1 0,-1 0 0,1 0 0,-1 1 0,1 0 0,-1 0 0,0 1 0,-9-1 0,-18-1 0,-52 4 0,42 0 0,-336 26 8,0 32-34,113-16-413,88-17 367,-488 80 143,647-102-5,0-1-1,-1-1 1,1-1-1,-1-1 0,1-1 1,-36-7-1,47 5-65,0-2 0,0 0 0,0 0 0,1 0 0,0-1 0,0-1 0,-12-11 0,-37-23 0,43 34 0,0 1 0,-1 1 0,1 0 0,-1 1 0,0 1 0,-1 1 0,1 0 0,-19 1 0,29 0 0,3 1 0,1 0 0,-1-1 0,1 1 0,-1-1 0,1 1 0,-1-1 0,1 0 0,0 0 0,-1 0 0,1 0 0,0-1 0,0 1 0,0-1 0,0 1 0,0-1 0,0 0 0,0 0 0,1 1 0,-1-1 0,0 0 0,1-1 0,0 1 0,-1 0 0,1 0 0,0-1 0,0 1 0,1 0 0,-1-1 0,0 1 0,1-1 0,-1-2 0,-1-10 0,1-1 0,0 1 0,2 0 0,2-20 0,-1-1 0,-4-155 0,8-137 0,-1 284 0,2 1 0,23-80 0,-14 84 0,1 1 0,35-57 0,-30 59 0,1 1 0,1 1 0,2 1 0,51-50 0,-63 71 0,2 2 0,-1-1 0,1 2 0,1 0 0,0 1 0,0 1 0,0 0 0,1 1 0,0 1 0,29-4 0,20 1 0,109 0 0,-60 4 0,570-9-1365,-672 13-5461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55.6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 24575,'0'-1'0,"0"1"0,-1-1 0,1 1 0,0-1 0,1 1 0,-1 0 0,0-1 0,0 1 0,0-1 0,0 1 0,0 0 0,0-1 0,0 1 0,1-1 0,-1 1 0,0 0 0,0-1 0,1 1 0,-1 0 0,0-1 0,0 1 0,1 0 0,-1-1 0,0 1 0,1 0 0,-1 0 0,0-1 0,1 1 0,-1 0 0,1 0 0,-1 0 0,0 0 0,1 0 0,-1-1 0,1 1 0,-1 0 0,0 0 0,1 0 0,-1 0 0,1 0 0,-1 0 0,1 0 0,-1 0 0,0 0 0,1 1 0,-1-1 0,1 0 0,-1 0 0,0 0 0,1 0 0,-1 1 0,1-1 0,-1 0 0,0 0 0,1 1 0,-1-1 0,0 0 0,1 0 0,-1 1 0,0-1 0,0 0 0,1 1 0,-1-1 0,0 1 0,0 0 0,22 20 0,-18-14 0,0 1 0,0 0 0,-1 0 0,0 1 0,0-1 0,-1 1 0,0-1 0,-1 1 0,0 0 0,0-1 0,-1 1 0,0 0 0,0 0 0,-1 0 0,-1-1 0,1 1 0,-1 0 0,-1-1 0,1 0 0,-8 15 0,10-22 0,-1-1 0,1 1 0,0-1 0,0 1 0,-1 0 0,1-1 0,0 1 0,0-1 0,0 1 0,0-1 0,0 1 0,0 0 0,0-1 0,0 1 0,0-1 0,0 1 0,0 0 0,1-1 0,-1 1 0,0-1 0,0 1 0,0-1 0,1 1 0,-1-1 0,0 1 0,1-1 0,-1 1 0,0-1 0,1 1 0,-1-1 0,1 1 0,23 6 0,37-7 0,-49-1 0,22 0-1365,-19 1-5461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49:56.9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273 0 24575,'-11'81'0,"5"-47"0,5-31 0,0 1 0,0-1 0,0 0 0,-1 0 0,1 1 0,-1-1 0,0 0 0,0 0 0,0-1 0,0 1 0,0 0 0,-1-1 0,1 1 0,-1-1 0,0 0 0,0 0 0,0 0 0,0 0 0,0-1 0,0 1 0,0-1 0,0 0 0,-1 1 0,1-2 0,0 1 0,-1 0 0,-3 0 0,-14 2 0,1-1 0,-1-1 0,-28-1 0,33 0 0,-30-4-1365,36 0-5461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07.2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0 24575,'-2'0'0,"-5"0"0,0 6 0,0 4 0,3 7 0,-3 5 0,2 2 0,0 3 0,-1-3 0,1-4 0,-3-4 0,1-3 0,-1 0 0,0 0 0,2 1 0,-1-2 0,1-1 0,1-1-8191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07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 24575,'0'-1'0,"1"0"0,-1 0 0,0 0 0,1 1 0,-1-1 0,1 0 0,-1 0 0,1 1 0,-1-1 0,1 0 0,-1 1 0,1-1 0,0 1 0,-1-1 0,1 1 0,0-1 0,0 1 0,-1-1 0,1 1 0,0 0 0,0-1 0,0 1 0,0 0 0,-1 0 0,1 0 0,0 0 0,0-1 0,0 1 0,0 0 0,0 0 0,-1 1 0,1-1 0,0 0 0,0 0 0,1 1 0,33 6 0,-24-2 0,0 1 0,0 0 0,-1 1 0,0 0 0,0 0 0,13 14 0,54 62 0,-42-44 0,-24-27 0,28 32 0,2-3 0,70 55 0,-90-82-1365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07.9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0 24575,'-1'76'0,"-3"-1"0,-18 104 0,15-112-1365,7-53-5461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08.4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24575,'0'365'-1365,"0"-350"-5461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08.7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24575,'7'1'0,"0"0"0,0 0 0,0 1 0,-1 0 0,1 0 0,-1 1 0,1-1 0,-1 1 0,0 1 0,0-1 0,0 1 0,-1 0 0,1 0 0,5 7 0,7 6 0,-1 1 0,23 31 0,-23-24-195,-2 1 0,-1 0 0,-1 0 0,-1 2 0,-2 0 0,10 35 0,-17-51-6631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09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0 24575,'0'33'0,"-13"420"0,9-260 0,2-180-1365,-2-3-5461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0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1 132 24575,'42'-2'0,"0"-3"0,0-1 0,55-16 0,26-4 0,558-39 120,2 59-1605,-629 6-5341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3.3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259 4 24575,'0'0'0,"0"0"0,0 0 0,0 1 0,0-1 0,0 0 0,0 0 0,0 1 0,1-1 0,-1 0 0,0 0 0,0 1 0,0-1 0,1 0 0,-1 0 0,0 0 0,0 1 0,0-1 0,1 0 0,-1 0 0,0 0 0,0 0 0,1 0 0,-1 0 0,0 1 0,1-1 0,-1 0 0,0 0 0,0 0 0,1 0 0,-1 0 0,0 0 0,1 0 0,-1 0 0,0 0 0,0 0 0,1 0 0,-1 0 0,0-1 0,1 1 0,-1 0 0,0 0 0,0 0 0,1 0 0,-1 0 0,0-1 0,0 1 0,0 0 0,1 0 0,-1 0 0,0-1 0,0 1 0,0 0 0,1 0 0,-1 0 0,0-1 0,0 1 0,0 0 0,0-1 0,0 1 0,0 0 0,0 0 0,1-1 0,-1 1 0,0 0 0,0 0 0,0-1 0,0 1 0,0 0 0,-1-1 0,16 20 0,-6 21 0,-2-1 0,-2 1 0,-1 0 0,-3 1 0,-6 75 0,4-108 0,0 1 0,-1-1 0,0 1 0,0-1 0,-1 1 0,0-1 0,-1 0 0,1-1 0,-2 1 0,1 0 0,-1-1 0,0 0 0,-1 0 0,1-1 0,-1 0 0,-1 0 0,-7 6 0,10-9 0,0 0 0,-1 0 0,0 0 0,0-1 0,1 0 0,-1 0 0,-1 0 0,1 0 0,0-1 0,0 0 0,0 0 0,-1-1 0,1 1 0,-1-1 0,1 0 0,0 0 0,-1-1 0,1 0 0,0 0 0,0 0 0,-1-1 0,1 1 0,0-1 0,0 0 0,1-1 0,-1 1 0,0-1 0,-6-5 0,2 1-151,1-1-1,1 0 0,0 0 0,0 0 1,0-1-1,1 0 0,0 0 1,-7-17-1,6 11-6674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7:24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2397 281 24575,'-15'-1'0,"0"-1"0,0 0 0,0-1 0,-22-8 0,-7-2 0,-773-141 0,659 127 0,-50-5 0,-2 10 0,0 8 0,-217 15 0,416 0 0,-1 0 0,1 1 0,-1 1 0,1-1 0,0 2 0,0-1 0,0 2 0,1-1 0,-1 2 0,1-1 0,0 1 0,-11 9 0,15-10 0,0 1 0,0-1 0,1 1 0,0 0 0,0 0 0,0 0 0,1 1 0,0 0 0,0 0 0,1 0 0,-1 0 0,2 0 0,-1 1 0,1 0 0,0-1 0,0 1 0,1 0 0,0 12 0,0 59 0,-1-4 0,11 110 0,1-133 0,3 1 0,2-2 0,37 85 0,-12-36 0,0 14 0,68 170 0,-85-233 0,2-1 0,2-1 0,46 62 0,-64-100 0,1-1 0,0 0 0,1 0 0,0-1 0,0 0 0,1-1 0,0 0 0,1-1 0,0 0 0,14 4 0,23 8 0,75 16 0,-19-5 0,-44-13 0,126 21 0,67-11 0,-236-26 0,91 8 0,0-5 0,129-12 0,-179 0 0,-1-2 0,0-4 0,-1-2 0,-1-2 0,0-3 0,-2-2 0,97-57 0,-135 70 0,0-1 0,-1-1 0,-1 0 0,0-2 0,-1 1 0,14-18 0,-20 20 0,0 0 0,-1-1 0,0-1 0,-1 1 0,0-1 0,-1 0 0,0 0 0,-1-1 0,3-18 0,3-43 0,-3-1 0,-3 0 0,-4 0 0,-10-84 0,3 94 0,-4 0 0,-2 1 0,-3 0 0,-3 1 0,-34-79 0,37 107 0,-1 2 0,-2-1 0,-1 2 0,-1 1 0,-2 1 0,-1 0 0,-2 2 0,-1 1 0,-1 1 0,-46-34 0,47 44-227,-2 2-1,0 1 1,0 2-1,-1 0 1,-42-9-1,32 10-6598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3.6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67 24575,'7'-5'0,"0"1"0,1 0 0,-1 1 0,1 0 0,-1 0 0,1 1 0,0-1 0,0 2 0,0-1 0,0 1 0,14 0 0,3-2 0,-3 0 0,52-10 0,0 4 0,1 3 0,109 6 0,-168 2-1365,-4 2-5461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4.9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217 90 24575,'0'-4'0,"0"0"0,-1 1 0,1-1 0,-1 1 0,0-1 0,0 1 0,0-1 0,0 1 0,-1-1 0,1 1 0,-1 0 0,0 0 0,0 0 0,0 0 0,0 0 0,-1 0 0,1 1 0,-1-1 0,1 1 0,-1 0 0,0-1 0,0 1 0,0 1 0,0-1 0,-1 0 0,-5-2 0,2 2 0,1 0 0,0 1 0,-1-1 0,1 1 0,-1 0 0,1 1 0,-1 0 0,0 0 0,1 0 0,-1 1 0,1 0 0,-1 0 0,1 0 0,-8 4 0,10-3 0,1 0 0,0 0 0,0 1 0,0-1 0,0 1 0,0 0 0,1 0 0,-1 0 0,1 0 0,0 1 0,0-1 0,0 0 0,0 1 0,1-1 0,-1 1 0,1 0 0,0 0 0,0-1 0,0 1 0,1 4 0,-4 14 0,1 1 0,1 23 0,2-44 0,-1 12 0,0 4 0,1 0 0,1 0 0,0-1 0,4 19 0,-4-30 0,1-1 0,0 1 0,0-1 0,0 0 0,1 0 0,-1 0 0,1 0 0,0 0 0,1-1 0,-1 1 0,1-1 0,0 0 0,0 0 0,0 0 0,0-1 0,10 6 0,-6-4 0,0-1 0,0-1 0,0 1 0,0-1 0,0-1 0,1 0 0,0 0 0,-1 0 0,1-1 0,0-1 0,0 1 0,-1-1 0,1-1 0,0 0 0,0 0 0,10-3 0,-14 3 0,0-1 0,0 0 0,0 0 0,0 0 0,0 0 0,-1-1 0,1 0 0,-1 0 0,1 0 0,-1 0 0,0-1 0,-1 1 0,1-1 0,0 0 0,-1-1 0,0 1 0,0 0 0,0-1 0,-1 0 0,0 1 0,0-1 0,0 0 0,0 0 0,-1 0 0,1-1 0,-1 1 0,0-8 0,1 0 0,-1-1 0,-1 0 0,0 0 0,-1 0 0,-5-26 0,5 37 0,0 0 0,0-1 0,0 1 0,0 0 0,-1 0 0,0 0 0,1 1 0,-1-1 0,0 0 0,0 1 0,-1-1 0,1 1 0,0-1 0,-1 1 0,0 0 0,1 0 0,-1 0 0,0 1 0,0-1 0,0 1 0,0-1 0,0 1 0,-1 0 0,1 0 0,0 0 0,0 1 0,-1-1 0,1 1 0,-6 0 0,-58 1-1365,52 0-5461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5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24575,'2'0'0,"5"0"0,3 0 0,3 0 0,2 0 0,1 0 0,1 0 0,0 0 0,0 0 0,0 0 0,0 0 0,0 0 0,0 0 0,-3 0-8191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7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24575,'3'0'0,"3"0"0,10 0 0,5 0 0,3 0 0,5 0 0,-1 0 0,1 0 0,1 0 0,-2 0 0,-2 0 0,-4 0 0,-2 0 0,-5 0-8191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7.5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24575,'3'0'0,"6"0"0,5 0 0,3 0 0,0 0 0,5 0 0,-1 0 0,4 0 0,-1 0 0,-2 0 0,-1 0 0,-1 0 0,1 0 0,-1 0 0,1 0 0,-5 0-8191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8.6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24575,'3'0'0,"4"0"0,6 0 0,6 0 0,6 0 0,4 0 0,3 0 0,-1 0 0,2 0 0,2 0 0,-1 0 0,-2 0 0,-7 0-8191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9.2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1 222 24575,'0'-7'0,"1"1"0,0-1 0,1 0 0,-1 0 0,1 1 0,1-1 0,-1 1 0,1 0 0,0 0 0,1 0 0,5-8 0,54-63 0,-32 43 0,-30 32 0,0 0 0,1 0 0,0 0 0,-1 0 0,1 0 0,0 1 0,0-1 0,0 0 0,0 1 0,0 0 0,1 0 0,-1 0 0,0 0 0,0 0 0,1 0 0,4-1 0,-6 2 0,0 1 0,1-1 0,-1 1 0,0 0 0,0-1 0,0 1 0,0 0 0,0 0 0,0-1 0,0 1 0,0 0 0,0 0 0,0 0 0,0 0 0,-1 0 0,1 0 0,0 0 0,-1 1 0,1-1 0,-1 0 0,1 0 0,-1 0 0,1 1 0,-1-1 0,0 0 0,0 1 0,0-1 0,0 0 0,0 0 0,0 1 0,0-1 0,0 0 0,-1 3 0,1 43 0,-9 73 0,-1-1 0,10-76 0,1-30 0,-1 1 0,0 0 0,-1-1 0,0 1 0,-1-1 0,-1 0 0,0 0 0,-1 1 0,0-2 0,-1 1 0,-8 15 0,-16 14 70,-9 16-1505,31-41-5391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19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51 24575,'0'-2'0,"1"1"0,-1 0 0,0-1 0,1 1 0,0 0 0,-1 0 0,1 0 0,0 0 0,-1-1 0,1 1 0,0 0 0,0 0 0,0 0 0,0 1 0,0-1 0,0 0 0,0 0 0,0 0 0,1 1 0,-1-1 0,0 1 0,0-1 0,0 1 0,1-1 0,-1 1 0,0 0 0,1 0 0,1-1 0,45-5 0,-41 6 0,527-19-1365,-513 19-5461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20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99 24575,'1'-3'0,"0"0"0,0-1 0,0 1 0,0 0 0,1 1 0,-1-1 0,1 0 0,-1 0 0,1 0 0,0 1 0,0-1 0,1 1 0,-1 0 0,0 0 0,1 0 0,-1 0 0,1 0 0,0 0 0,4-2 0,56-28 0,-57 30 0,-1-1 0,1 1 0,-1 1 0,1-1 0,0 1 0,-1 0 0,1 0 0,0 1 0,7 0 0,-11 0 0,0 0 0,-1 1 0,1-1 0,-1 1 0,1 0 0,0-1 0,-1 1 0,1 0 0,-1 0 0,1 0 0,-1 0 0,0 0 0,1 0 0,-1 0 0,0 1 0,0-1 0,0 0 0,0 1 0,0-1 0,0 1 0,0-1 0,-1 1 0,1-1 0,0 1 0,-1 0 0,1-1 0,-1 1 0,0 0 0,1-1 0,-1 1 0,0 0 0,0 0 0,0-1 0,-1 3 0,-2 171 0,3-183 0,1 1 0,1-1 0,-1 0 0,1 1 0,1-1 0,-1 1 0,1 0 0,1 0 0,-1 0 0,1 0 0,0 1 0,10-12 0,-12 15 0,1 0 0,-1 0 0,1 0 0,-1 0 0,1 1 0,0-1 0,0 1 0,0 0 0,1 0 0,-1 0 0,0 0 0,1 1 0,-1-1 0,1 1 0,0 0 0,-1 0 0,1 0 0,0 1 0,0-1 0,-1 1 0,1 0 0,0 0 0,0 0 0,0 0 0,0 1 0,-1 0 0,1-1 0,4 3 0,-6-2 0,-1 0 0,1 1 0,0-1 0,-1 1 0,1-1 0,0 1 0,-1 0 0,0-1 0,1 1 0,-1 0 0,0 0 0,0 0 0,0 0 0,0 0 0,-1 0 0,1 0 0,0 1 0,-1-1 0,0 0 0,1 0 0,-1 1 0,0-1 0,0 0 0,0 0 0,0 0 0,-1 1 0,0 3 0,0-3 0,1 0 0,0 0 0,0 0 0,0 0 0,0 0 0,1 0 0,-1 0 0,1 0 0,-1 0 0,1 0 0,0-1 0,0 1 0,3 5 0,-2-7 0,-1 0 0,0 0 0,1-1 0,-1 1 0,0 0 0,1-1 0,-1 1 0,1-1 0,-1 0 0,1 1 0,-1-1 0,1 0 0,-1 0 0,1 0 0,-1 0 0,1 0 0,2-1 0,35-5 0,-21 3 0,-15 2 0,0 1 0,-1-1 0,1 1 0,0 0 0,0 0 0,0 0 0,0 0 0,0 1 0,0-1 0,-1 1 0,1-1 0,0 1 0,0 0 0,-1 0 0,1 1 0,0-1 0,-1 0 0,1 1 0,-1 0 0,3 2 0,-2 0 0,0 1 0,-1 0 0,1-1 0,-1 1 0,0 0 0,-1 0 0,1 0 0,-1 1 0,0-1 0,0 9 0,3 86-1234,-4-99 1103,0 13-6695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22.7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677 3 24575,'-156'-2'0,"-166"4"0,320-1 0,0-1 0,0 0 0,0 1 0,1 0 0,-1-1 0,0 1 0,0 0 0,0 0 0,1 0 0,-1 0 0,0 0 0,1 0 0,-1 1 0,1-1 0,-1 1 0,1-1 0,0 1 0,0-1 0,-1 1 0,1 0 0,0-1 0,1 1 0,-1 0 0,0 0 0,0 0 0,1 0 0,-1 0 0,1 0 0,0 0 0,-1 0 0,1 0 0,0 2 0,-1 11 0,1 1 0,0 0 0,4 20 0,-2-6 0,-4 53 0,-24 155 0,17-175 0,-40 202 0,14-80 0,18-91 0,4-1 0,0 116 0,14 364 0,-1-571 0,0 0 0,0 1 0,1-1 0,-1 0 0,1 0 0,-1 0 0,1 0 0,0 1 0,0-1 0,0 0 0,0 0 0,0 0 0,0-1 0,0 1 0,1 0 0,-1 0 0,1-1 0,-1 1 0,1-1 0,0 1 0,-1-1 0,1 0 0,0 1 0,0-1 0,0 0 0,0 0 0,0-1 0,0 1 0,0 0 0,1-1 0,-1 1 0,0-1 0,4 1 0,9 0 0,1 0 0,0 0 0,31-5 0,-12 2 0,86 1-1365,-90 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2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24575,'0'16'0,"2"0"0,0-1 0,0 1 0,2 0 0,0-1 0,1 1 0,0-1 0,13 23 0,7 8 0,42 56 0,-41-65 0,-2 2 0,24 48 0,-34-56-100,40 81-1165,-42-93-5561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7:42.2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1521 0 24575,'3'6'0,"0"-1"0,-1 0 0,1 1 0,-1 0 0,0 0 0,0-1 0,-1 1 0,1 0 0,-1 0 0,0 7 0,6 25 0,1-11 0,-2 0 0,5 54 0,4 18 0,-9-65 0,2 1 0,2-1 0,1 0 0,2-1 0,19 36 0,-29-62 0,0 0 0,0 1 0,0-1 0,-1 1 0,0 0 0,-1 0 0,1 0 0,-1 12 0,-3 72 0,-1-36 0,3-53 0,0 1 0,-1-1 0,0 0 0,1 1 0,-1-1 0,0 0 0,-1 1 0,1-1 0,0 0 0,-1 0 0,0 0 0,0 0 0,0-1 0,0 1 0,0 0 0,0-1 0,-1 1 0,1-1 0,-1 0 0,0 0 0,0 0 0,0 0 0,-3 1 0,-10 5 0,-1 0 0,1-2 0,-26 7 0,-6 4 0,-220 76 0,106-48 0,73-21 0,-111 44 0,119-36 0,41-17 0,-70 36 0,102-47 0,0-1 0,0 0 0,-1-1 0,1 0 0,0 0 0,-1-1 0,-14 1 0,-28 6 0,12 2 0,-1-1 0,1-2 0,-1-2 0,0-1 0,-80-4 0,119-1 0,-1 1 0,0 0 0,0-1 0,1 0 0,-1 1 0,0-1 0,1 0 0,-1 0 0,1 0 0,-1 0 0,1 0 0,0 0 0,-1 0 0,1 0 0,0-1 0,0 1 0,-1 0 0,1-1 0,0 1 0,1-1 0,-1 0 0,0 1 0,0-1 0,1 0 0,-1 1 0,1-1 0,-1-2 0,-6-59 0,4 29 0,-4-1 0,-34-210 0,36 195 0,1 0 0,7-98 0,-2 141 0,1 0 0,0 0 0,0 1 0,0-1 0,1 0 0,0 1 0,0 0 0,0 0 0,1 0 0,0 0 0,1 0 0,-1 1 0,8-7 0,9-8 0,47-33 0,-33 26 0,15-10 0,1 2 0,2 3 0,1 1 0,1 3 0,2 3 0,0 2 0,2 3 0,82-18 0,-32 13 0,142-29 0,-187 37 0,-50 13 0,-1 0 0,1 0 0,0 1 0,24-1 0,-12 3-455,0-1 0,27-7 0,-41 7-6371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32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911 1 24575,'-711'0'0,"650"8"0,60-8 0,-1 0 0,1 0 0,-1 0 0,1 1 0,-1-1 0,1 1 0,-1-1 0,1 1 0,0-1 0,-1 1 0,1 0 0,0 0 0,-1-1 0,1 1 0,0 0 0,0 0 0,0 1 0,0-1 0,0 0 0,0 0 0,0 0 0,0 1 0,0-1 0,0 0 0,1 1 0,-1-1 0,1 1 0,-1-1 0,1 1 0,0-1 0,-1 1 0,1-1 0,0 1 0,0-1 0,0 3 0,2-1 0,1 1 0,0-1 0,0 0 0,0-1 0,0 1 0,0 0 0,0-1 0,1 0 0,-1 0 0,1 0 0,-1 0 0,1 0 0,0-1 0,0 0 0,5 2 0,9 4 0,269 121 0,-268-122 0,31 13 0,-49-19 0,0 1 0,1-1 0,-1 1 0,0 0 0,0-1 0,1 1 0,-1 0 0,0 0 0,0 0 0,0 0 0,0 0 0,0 0 0,0 0 0,-1 0 0,1 1 0,0-1 0,0 0 0,-1 0 0,1 1 0,-1-1 0,1 0 0,-1 1 0,0-1 0,1 1 0,-1-1 0,0 0 0,0 1 0,0 1 0,-3 1 0,0 0 0,0-1 0,0 1 0,0-1 0,-1 0 0,1 0 0,-1 0 0,0 0 0,1-1 0,-1 1 0,-1-1 0,1 0 0,-7 2 0,0 1 0,-127 56 0,97-46 0,0 3 0,-74 44 0,70-36 0,34-21 0,0 1 0,0 1 0,0-1 0,1 2 0,-15 13 0,21-13 0,-1 1 0,1 0 0,0 0 0,1 0 0,0 0 0,1 0 0,0 1 0,0 0 0,1-1 0,0 1 0,1 0 0,0-1 0,0 1 0,3 10 0,-2-17 0,-1 0 0,1-1 0,1 1 0,-1 0 0,0-1 0,1 1 0,-1-1 0,1 1 0,0-1 0,-1 0 0,1 0 0,0 0 0,1 0 0,-1 0 0,0 0 0,0-1 0,1 1 0,-1-1 0,1 1 0,0-1 0,-1 0 0,1 0 0,0 0 0,0 0 0,-1-1 0,1 1 0,4 0 0,12 1 0,-1-1 0,1 0 0,23-3 0,-16 1 0,763-2-1365,-775 3-5461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34.3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1 24575,'-3'0'0,"-3"0"0,-1 3 0,-3 0 0,2 4 0,1 2 0,2 3 0,2 2 0,2 2 0,0 0 0,1 1 0,1 1 0,-1-1 0,0 0 0,1-1 0,-1 1 0,0 0 0,0-3-8191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34.8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35.2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24575,'3'0'0,"3"0"0,7 0 0,4 0 0,1 0 0,2 0 0,-1 0 0,-1 3 0,-3 0-8191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35.5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24575,'3'0'0,"4"0"0,3 0 0,3 0 0,5 0 0,2 0 0,3 0 0,1 0 0,-2 0 0,0 0 0,-3 0 0,0 0 0,-5 0-8191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36.8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0 102 24575,'4'0'0,"0"-1"0,-1 0 0,1 1 0,-1-1 0,1-1 0,-1 1 0,0 0 0,1-1 0,-1 0 0,0 0 0,0 0 0,0 0 0,0 0 0,4-5 0,37-43 0,-25 27 0,-19 23 0,0 0 0,0 0 0,0 0 0,0-1 0,0 1 0,1 0 0,-1 0 0,0 0 0,0 0 0,0 0 0,0-1 0,1 1 0,-1 0 0,0 0 0,0 0 0,0 0 0,1 0 0,-1 0 0,0 0 0,0 0 0,0 0 0,1 0 0,-1 0 0,0 0 0,0 0 0,0 0 0,1 0 0,-1 0 0,0 0 0,0 0 0,1 0 0,-1 0 0,0 0 0,0 0 0,0 0 0,0 0 0,1 0 0,-1 0 0,0 1 0,0-1 0,0 0 0,1 0 0,-1 0 0,0 0 0,0 0 0,0 1 0,0-1 0,0 0 0,0 0 0,1 0 0,-1 1 0,0-1 0,0 0 0,0 1 0,5 19 0,-2 21 0,-5 145-1365,2-171-5461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38.2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 1 24575,'0'0'0,"-1"1"0,0-1 0,0 1 0,1-1 0,-1 1 0,0-1 0,1 1 0,-1-1 0,0 1 0,1 0 0,-1-1 0,1 1 0,-1 0 0,1 0 0,-1-1 0,1 1 0,0 0 0,-1 0 0,1 0 0,0-1 0,0 1 0,0 0 0,-1 0 0,1 1 0,-5 29 0,3-19 0,-6 10 0,-6 17 0,14-38 0,-1 1 0,1-1 0,-1 0 0,1 0 0,0 1 0,0-1 0,0 0 0,0 1 0,0-1 0,0 1 0,0-1 0,0 0 0,0 1 0,0-1 0,1 0 0,-1 0 0,1 1 0,-1-1 0,1 0 0,0 2 0,0-3 0,0 0 0,0 1 0,0-1 0,-1 0 0,1 0 0,0 0 0,0 0 0,0 0 0,0 0 0,-1 0 0,1-1 0,0 1 0,0 0 0,-1 0 0,1-1 0,0 1 0,0 0 0,-1-1 0,1 1 0,0-1 0,-1 1 0,1-1 0,0 1 0,0-1 0,24-20 0,-12 11 0,-9 8 0,0 0 0,0 0 0,0 0 0,0 0 0,0 1 0,0 0 0,1-1 0,-1 2 0,0-1 0,1 0 0,-1 1 0,1 0 0,-1 0 0,6 1 0,-8-1 0,1 1 0,-1 0 0,1 0 0,-1 0 0,0 0 0,1 0 0,-1 0 0,0 0 0,0 1 0,0-1 0,0 1 0,0 0 0,0 0 0,0-1 0,-1 1 0,1 0 0,-1 0 0,1 1 0,-1-1 0,0 0 0,0 0 0,0 1 0,0-1 0,0 1 0,0 2 0,-1-5 0,0 1 0,0 0 0,0 0 0,0 0 0,0-1 0,1 1 0,-1 0 0,0 0 0,0 0 0,1-1 0,-1 1 0,0 0 0,1 0 0,-1-1 0,0 1 0,1 0 0,-1-1 0,1 1 0,0-1 0,-1 1 0,1 0 0,-1-1 0,1 1 0,0-1 0,-1 0 0,1 1 0,0-1 0,0 1 0,-1-1 0,1 0 0,0 0 0,0 1 0,-1-1 0,1 0 0,0 0 0,0 0 0,0 0 0,-1 0 0,1 0 0,0 0 0,0 0 0,0 0 0,0-1 0,-1 1 0,1 0 0,0 0 0,0-1 0,-1 1 0,1 0 0,0-1 0,-1 1 0,1-1 0,0 1 0,-1-1 0,1 1 0,-1-1 0,1 0 0,0 1 0,0-2 0,7-7 0,1-1 0,-1 0 0,9-14 0,-3 3 0,-11 18 0,0 0 0,-1 0 0,1 0 0,1 1 0,-1-1 0,0 1 0,0 0 0,1 0 0,0 0 0,-1 0 0,1 1 0,0-1 0,0 1 0,-1 0 0,1 0 0,7 0 0,-9 1 0,-1 0 0,1 0 0,0 1 0,0-1 0,0 0 0,0 1 0,-1-1 0,1 1 0,0 0 0,0 0 0,-1 0 0,1 0 0,-1 0 0,1 0 0,-1 0 0,1 0 0,-1 0 0,0 1 0,1-1 0,-1 1 0,0-1 0,0 1 0,0-1 0,0 1 0,0 0 0,-1-1 0,1 1 0,0 0 0,-1 0 0,1-1 0,-1 1 0,0 0 0,1 0 0,-1 0 0,0 0 0,0 3 0,9 52-1365,-7-45-5461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59.4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 1 24575,'-1'0'0,"0"0"0,0 1 0,1-1 0,-1 1 0,0-1 0,0 1 0,0 0 0,1-1 0,-1 1 0,0 0 0,1 0 0,-1-1 0,0 1 0,1 0 0,-1 0 0,1 0 0,-1 0 0,1 0 0,0 0 0,-1 0 0,1-1 0,0 1 0,0 0 0,0 0 0,-1 0 0,1 0 0,1 2 0,-4 33 0,3-32 0,0 40 0,1-31 0,-1-1 0,0 1 0,0 0 0,-2-1 0,1 0 0,-2 1 0,0-1 0,-8 22 0,7-21-16,0 0 1,1 0-1,0 0 0,1 1 0,1-1 0,0 1 0,1-1 0,3 27 0,-2 2-1206,-1-28-5604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43.5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588 18 24575,'-200'-16'0,"91"14"0,-92 5 0,197-3 0,0 0 0,0 1 0,0-1 0,1 1 0,-1 0 0,0 0 0,0 1 0,1-1 0,-1 1 0,1-1 0,-1 1 0,1 0 0,0 1 0,0-1 0,0 0 0,0 1 0,0 0 0,0 0 0,-3 5 0,5-5 0,0-1 0,0 0 0,0 0 0,1 1 0,-1-1 0,1 0 0,0 1 0,0-1 0,0 0 0,0 1 0,0-1 0,0 0 0,0 1 0,1-1 0,-1 0 0,1 0 0,0 1 0,0-1 0,0 0 0,0 0 0,0 0 0,0 0 0,0 0 0,1 0 0,-1 0 0,1 0 0,-1-1 0,1 1 0,0 0 0,0-1 0,0 0 0,3 3 0,148 97 0,-90-63 0,-56-34 0,0-1 0,0 0 0,1-1 0,-1 0 0,1 0 0,0-1 0,-1 0 0,1 0 0,11-1 0,-12 0 0,0 0 0,-1 0 0,1 1 0,-1 0 0,1 0 0,-1 0 0,1 1 0,-1 0 0,0 0 0,0 1 0,0 0 0,0 0 0,7 4 0,-12-5 0,1-1 0,-1 1 0,0-1 0,0 1 0,1-1 0,-1 1 0,0 0 0,-1-1 0,1 1 0,0 0 0,0 0 0,-1 0 0,1-1 0,-1 1 0,1 0 0,-1 0 0,0 0 0,0 0 0,0 0 0,0 0 0,0 0 0,0 0 0,-1 0 0,1 0 0,-1 0 0,1 0 0,-1-1 0,1 1 0,-1 0 0,0 0 0,0-1 0,0 1 0,0 0 0,-1-1 0,1 1 0,0-1 0,0 1 0,-1-1 0,-2 2 0,-3 4 0,-1 1 0,-1-1 0,1-1 0,-1 0 0,-16 9 0,8-8 0,0 1 0,0 1 0,1 1 0,0 0 0,1 1 0,0 1 0,1 0 0,0 1 0,1 1 0,-13 17 0,-8 12 0,-20 29 0,50-66 0,1 1 0,-1-1 0,1 1 0,0 0 0,1 0 0,0 1 0,0-1 0,0 0 0,0 11 0,2-16 0,0 1 0,0-1 0,1 0 0,-1 0 0,1 0 0,-1 0 0,1 0 0,0 0 0,-1 0 0,1 0 0,0-1 0,1 1 0,-1 0 0,0 0 0,0-1 0,1 1 0,-1-1 0,1 1 0,-1-1 0,1 0 0,0 1 0,-1-1 0,1 0 0,0 0 0,0 0 0,0 0 0,0-1 0,0 1 0,0 0 0,0-1 0,0 0 0,0 1 0,0-1 0,4 0 0,11 2 0,1-1 0,-1-1 0,24-3 0,-14 1 0,-5 3 0,-1 1 0,1 1 0,31 8 0,-30-5 0,1-2 0,39 3 0,83-8-1365,-132 1-5461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46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0 24575,'-2'27'0,"0"-1"0,-13 50 0,0 10 0,5-47-1365,7-27-5461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7:52.7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27 24575,'-65'-16'0,"3"16"7,47 2-236,1-2 0,-1 0 1,1 0-1,0-2 1,-29-5-1,33 3-6597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47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24575,'5'0'0,"1"0"0,-1 1 0,0 0 0,0 0 0,0 0 0,0 0 0,0 1 0,0 0 0,0 0 0,0 0 0,-1 1 0,6 3 0,-8-5 0,-1 1 0,1-1 0,-1 0 0,0 1 0,1-1 0,-1 1 0,0-1 0,0 1 0,0-1 0,0 1 0,0 0 0,-1-1 0,1 1 0,0 0 0,-1 0 0,1 0 0,-1 0 0,0-1 0,0 1 0,0 0 0,1 0 0,-2 0 0,1 0 0,0 0 0,0 0 0,-1 0 0,1-1 0,-1 1 0,1 0 0,-1 0 0,0 0 0,0-1 0,1 1 0,-1 0 0,-1-1 0,1 1 0,-2 1 0,1-1 7,1 0 0,-1 1 0,0-1 0,1 1 0,-1-1 1,1 1-1,0-1 0,0 1 0,0-1 0,0 1 0,0 0 0,1 0 0,-1 0 0,1-1 0,0 1 0,0 4 0,1-5-85,0 0 0,0 0 0,0 0-1,0 0 1,1 0 0,-1 0 0,1 0 0,-1 0 0,1-1-1,0 1 1,0 0 0,-1-1 0,1 0 0,0 1 0,0-1-1,1 0 1,-1 0 0,4 1 0,4 3-6748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48.2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24575,'0'-3'0,"2"-1"0,5 0 0,3 2 0,3-1 0,2 2 0,1 0 0,1 1 0,-3 3 0,0 1 0,-1 0 0,-1-1-8191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48.6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24575,'0'3'0,"2"1"0,5-1 0,3 0 0,3-1 0,2 0 0,1-2 0,1 1 0,0-1 0,0 0 0,0-1 0,0 1 0,-3 0-8191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49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0 189 24575,'2'0'0,"-1"-1"0,1 1 0,0-1 0,-1 1 0,1-1 0,-1 0 0,1 1 0,0-1 0,-1 0 0,0 0 0,1 0 0,-1 0 0,0 0 0,1-1 0,-1 1 0,0 0 0,2-3 0,19-29 0,-13 18 0,81-104 0,-90 119 0,0 0 0,0 0 0,1 0 0,-1-1 0,0 1 0,0 0 0,0 0 0,0 0 0,0-1 0,0 1 0,0 0 0,0 0 0,1 0 0,-1 0 0,0-1 0,0 1 0,0 0 0,0 0 0,1 0 0,-1 0 0,0 0 0,0 0 0,0-1 0,1 1 0,-1 0 0,0 0 0,0 0 0,0 0 0,1 0 0,-1 0 0,0 0 0,0 0 0,1 0 0,-1 0 0,0 0 0,0 0 0,0 0 0,1 0 0,-1 0 0,0 0 0,0 0 0,0 1 0,1-1 0,-1 0 0,0 0 0,0 0 0,0 0 0,0 0 0,1 0 0,-1 1 0,0-1 0,0 0 0,0 0 0,0 0 0,1 1 0,4 17 0,-3 23 0,-3 18-1365,1-43-5461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50.0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 1 24575,'1'1'0,"0"0"0,0 0 0,1 0 0,-1 0 0,-1 0 0,1 0 0,0 1 0,0-1 0,0 0 0,-1 1 0,1-1 0,-1 1 0,1-1 0,-1 1 0,1-1 0,-1 1 0,0-1 0,0 1 0,0-1 0,0 1 0,0-1 0,0 1 0,0-1 0,-1 3 0,0-1 0,-1-1 0,1 1 0,-1-1 0,1 0 0,-1 1 0,0-1 0,0 0 0,0 0 0,0 0 0,0-1 0,0 1 0,-4 2 0,-9 4 0,0 0 0,0-2 0,-26 9 0,32-12 0,-1 0 0,-17 8 0,28-5 0,17-1 0,-5-2 16,0 1 0,0 0 0,0 0 0,-1 1 1,1 1-1,19 12 0,-2 3-641,33 30 1,-58-46 395,4 1-6597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52.3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24575,'0'3'0,"0"4"0,0 3 0,0 3 0,0 2 0,0 1 0,0 1 0,0 0 0,0 0 0,0 0 0,0 0 0,0 0 0,0 0 0,0-3-8191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0:53.0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390 9 24575,'-1'-1'0,"1"1"0,-1-1 0,0 0 0,0 0 0,1 1 0,-1-1 0,0 1 0,0-1 0,0 1 0,0-1 0,0 1 0,0 0 0,0-1 0,0 1 0,0 0 0,0 0 0,0 0 0,0 0 0,0 0 0,0 0 0,0 0 0,0 0 0,0 0 0,0 0 0,0 0 0,0 1 0,0-1 0,-1 1 0,-34 6 0,-63 21 0,65-20 0,1 1 0,0 2 0,0 1 0,-46 24 0,78-35 0,0-1 0,0 1 0,0 0 0,0-1 0,0 1 0,0 0 0,1 0 0,-1 0 0,0 0 0,0 0 0,1 0 0,-1 0 0,1 0 0,-1 0 0,1 0 0,-1 0 0,1 0 0,-1 0 0,1 0 0,0 1 0,0-1 0,0 0 0,0 0 0,0 0 0,0 1 0,0-1 0,0 0 0,0 0 0,0 0 0,1 0 0,-1 1 0,0-1 0,1 0 0,-1 0 0,1 0 0,-1 0 0,1 0 0,0 0 0,-1 0 0,1 0 0,0 0 0,0 0 0,0-1 0,0 1 0,-1 0 0,1 0 0,2 0 0,6 8 0,1-1 0,1 0 0,14 9 0,-16-11 0,71 53 31,-48-34-729,70 42 0,-88-60-6128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17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2 122 24575,'0'23'0,"-1"-13"0,1 0 0,0 0 0,1 0 0,0-1 0,3 14 0,-3-20 0,0 0 0,1 0 0,-1 0 0,1 0 0,-1-1 0,1 1 0,0 0 0,0-1 0,0 1 0,0-1 0,1 0 0,-1 1 0,1-1 0,-1 0 0,1-1 0,0 1 0,0 0 0,0-1 0,0 1 0,3 0 0,27 10 0,0-1 0,1-1 0,53 7 0,-72-15 0,0-1 0,0 0 0,0-1 0,0-1 0,0 0 0,0-1 0,-1-1 0,1 0 0,0-1 0,24-10 0,-17 3 0,-1 0 0,-1-1 0,0 0 0,-1-2 0,0-1 0,17-17 0,-27 23 0,0 0 0,-1-1 0,0 0 0,-1-1 0,0 1 0,-1-1 0,0-1 0,0 1 0,-1-1 0,-1 0 0,0 0 0,4-24 0,-8 36 0,1-1 0,-1 0 0,0 0 0,0 0 0,0 1 0,0-1 0,0 0 0,0 0 0,0 0 0,0 0 0,0 1 0,0-1 0,0 0 0,0 0 0,-1 0 0,1 1 0,0-1 0,0 0 0,-1 0 0,1 1 0,-1-1 0,1 0 0,-1 0 0,-14 5 0,11-1 0,1 1 0,-1-1 0,1 1 0,-1-1 0,1 1 0,-4 7 0,-6 25 0,1-1 0,2 2 0,-7 48 0,13-69 0,-32 229 0,29-186 0,6-42 0,-1 0 0,0 1 0,-2-1 0,0 0 0,-1 0 0,-13 31 0,16-46 3,0 1 0,0 0 0,0-1 0,-1 1 0,1-1 0,-1 0 0,1 0 0,-1 0 0,0 0 0,0 0 0,0-1 0,0 1 0,0-1 0,-1 0 0,1 0 0,0 0-1,-1 0 1,1-1 0,-6 1 0,-9 1-125,0-2-1,-29-2 0,17 0-933,13 2-5770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18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118 1 24575,'-5'0'0,"1"0"0,-1 0 0,0 1 0,0-1 0,0 1 0,1 0 0,-1 1 0,0-1 0,1 1 0,-1 0 0,1 0 0,0 0 0,-1 1 0,1-1 0,0 1 0,1 0 0,-1 0 0,0 1 0,1-1 0,0 1 0,0-1 0,0 1 0,0 0 0,0 1 0,1-1 0,0 0 0,0 1 0,0-1 0,0 1 0,1-1 0,0 1 0,0 0 0,0-1 0,1 1 0,-1 0 0,1 6 0,0-8 0,-1 0 0,1-1 0,0 1 0,0 0 0,0 0 0,1 0 0,-1-1 0,1 1 0,-1 0 0,1 0 0,0-1 0,0 1 0,0-1 0,0 1 0,1-1 0,-1 1 0,1-1 0,-1 0 0,4 3 0,-2-2 0,1-2 0,-1 1 0,1 0 0,0-1 0,0 0 0,-1 0 0,1 0 0,0 0 0,0 0 0,0-1 0,0 0 0,0 0 0,5 0 0,41-1-1365,-26 0-5461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21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24575,'0'2'0,"0"5"0,0 3 0,0 3 0,0 5 0,0 1 0,0 2 0,0-1 0,0-1 0,0 0 0,0-2 0,0-2-8191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7:55.2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24575,'250'268'0,"-218"-240"-60,-23-21-85,0 0 0,0 1 0,-1 0 0,0 0 0,-1 1 0,0-1 0,0 2 0,6 12 0,-9-10-6681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22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0 24575,'-149'1'0,"148"-2"0,-1 1 0,1 0 0,0 0 0,0 1 0,-1-1 0,1 0 0,0 0 0,-1 1 0,1-1 0,0 1 0,0-1 0,0 1 0,-1-1 0,1 1 0,0 0 0,0-1 0,0 1 0,0 0 0,0 0 0,0 0 0,0 0 0,0 0 0,1 0 0,-1 0 0,0 0 0,1 0 0,-1 0 0,0 0 0,0 3 0,1-1 0,0 0 0,0 0 0,0 0 0,1 0 0,-1 0 0,1 0 0,0 0 0,0-1 0,0 1 0,0 0 0,0 0 0,3 4 0,4 6 0,1 0 0,0 0 0,22 22 0,-4-6-1365,-17-16-5461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23.7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1 139 24575,'1'-3'0,"0"0"0,0 0 0,1 0 0,0 0 0,0 1 0,0-1 0,0 1 0,0-1 0,0 1 0,0 0 0,1-1 0,-1 1 0,4-2 0,9-9 0,49-75 0,-71 104 0,0 0 0,1 1 0,0-1 0,2 1 0,0 0 0,1 1 0,0-1 0,2 0 0,0 32 0,-2 7 0,1-45 0,0 0 0,-1 1 0,-1-1 0,1 0 0,-2-1 0,-9 20 0,14-30 2,0 0 0,0 0-1,-1 1 1,1-1 0,0 0-1,0 0 1,0 1 0,0-1-1,0 0 1,0 0-1,0 0 1,0 1 0,0-1-1,0 0 1,0 0 0,-1 0-1,1 1 1,0-1 0,0 0-1,0 0 1,0 0 0,-1 0-1,1 1 1,0-1 0,0 0-1,0 0 1,-1 0 0,1 0-1,0 0 1,0 0 0,0 0-1,-1 0 1,1 0 0,0 0-1,0 0 1,-1 0 0,1 0-1,0 0 1,0 0 0,-1 0-1,1 0 1,0 0-1,0 0 1,0 0 0,-1 0-1,1 0 1,0 0 0,0 0-1,0 0 1,-1 0 0,1-1-1,0 1 1,0 0 0,0 0-1,-1 0 1,1 0 0,0-1-1,0 1 1,0 0 0,0 0-1,0 0 1,-5-15-1470,4 3-5358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24.7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195 1 24575,'-28'-1'0,"-53"4"0,75-2 0,0 0 0,0 1 0,0-1 0,0 1 0,0 0 0,1 1 0,-1-1 0,1 1 0,-1 0 0,-9 8 0,14-10 0,0 1 0,0-1 0,-1 1 0,1-1 0,0 1 0,0-1 0,1 1 0,-1 0 0,0-1 0,1 1 0,-1 0 0,1 0 0,-1 0 0,1 0 0,0-1 0,0 1 0,-1 0 0,1 0 0,1 0 0,-1 0 0,0 0 0,0-1 0,1 1 0,-1 0 0,1 0 0,0 0 0,-1-1 0,1 1 0,0 0 0,0-1 0,1 3 0,6 8 0,0-1 0,0 0 0,13 14 0,-7-8 0,47 65-1365,-52-68-5461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30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1 24575,'-3'1'0,"0"-1"0,1 1 0,-1 0 0,0 0 0,0 1 0,1-1 0,-1 1 0,1-1 0,-1 1 0,1 0 0,-1 0 0,1 0 0,0 0 0,0 0 0,0 1 0,0-1 0,1 0 0,-1 1 0,1-1 0,-1 1 0,1 0 0,0 0 0,0-1 0,0 1 0,0 0 0,0 5 0,-2 4 0,0 0 0,1 1 0,0-1 0,1 0 0,0 17 0,1-28 2,-1 0 1,1 0-1,0 0 0,0 0 0,0 0 0,0 0 0,0 0 0,0 0 1,1 0-1,-1 0 0,0 0 0,0 0 0,1-1 0,-1 1 1,0 0-1,1 0 0,-1 0 0,1 0 0,-1 0 0,1 0 0,0-1 1,-1 1-1,1 0 0,0 0 0,-1-1 0,1 1 0,0-1 1,0 1-1,0 0 0,0-1 0,0 0 0,-1 1 0,1-1 0,0 1 1,0-1-1,0 0 0,0 0 0,0 0 0,0 0 0,0 1 1,0-1-1,0 0 0,0-1 0,0 1 0,0 0 0,0 0 0,2-1 1,3-1-174,1-1 1,0 0 0,-1 0-1,0-1 1,8-5 0,-9 6-277,4-4-6379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30.7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33.9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12 799 24575,'0'0'0,"0"0"0,0 0 0,0 0 0,-1-1 0,1 1 0,0 0 0,0 0 0,0 0 0,0 0 0,0 0 0,0 0 0,0 0 0,-1-1 0,1 1 0,0 0 0,0 0 0,0 0 0,0 0 0,-1 0 0,1 0 0,0 0 0,0 0 0,0 0 0,0 0 0,-1 0 0,1 0 0,0 0 0,0 0 0,0 0 0,0 0 0,-1 0 0,1 0 0,0 0 0,0 0 0,0 0 0,0 0 0,-1 0 0,1 0 0,0 0 0,0 1 0,0-1 0,0 0 0,0 0 0,0 0 0,-1 0 0,1 0 0,0 0 0,0 1 0,0-1 0,0 0 0,0 0 0,0 0 0,0 0 0,0 0 0,0 1 0,0-1 0,-1 0 0,1 0 0,0 0 0,0 0 0,0 1 0,0-1 0,0 0 0,0 0 0,0 0 0,0 0 0,-1-1 0,1 0 0,0 0 0,-1 1 0,1-1 0,0 0 0,-1 0 0,1 0 0,0 1 0,0-1 0,-1 0 0,1 0 0,0 0 0,0 0 0,0 0 0,0 0 0,0 1 0,1-1 0,-1 0 0,0 0 0,1-1 0,2-5 0,0 1 0,1 0 0,0 0 0,0 0 0,1 0 0,-1 1 0,1 0 0,10-8 0,52-36 0,-39 29 0,120-81 0,92-69 0,-233 164 0,0-1 0,0 1 0,-1-1 0,0-1 0,-1 1 0,1-1 0,-1 0 0,-1 0 0,1 0 0,-2-1 0,1 0 0,-1 1 0,0-1 0,-1-1 0,0 1 0,0 0 0,-1 0 0,-1-1 0,0-15 0,0 14 0,-2 1 0,1-1 0,-1 0 0,-1 1 0,0-1 0,0 1 0,-1 0 0,-1 0 0,0 0 0,0 1 0,0 0 0,-1 0 0,-1 0 0,0 0 0,0 1 0,-14-13 0,18 19 0,0-1 0,0 1 0,-1 0 0,1 0 0,0 0 0,-1 0 0,1 1 0,-1-1 0,0 1 0,1 0 0,-1 0 0,0 0 0,0 0 0,0 1 0,0 0 0,0-1 0,1 2 0,-1-1 0,-4 1 0,1 0 0,1 1 0,0 0 0,0 1 0,0 0 0,0 0 0,0 0 0,1 0 0,-1 1 0,1 0 0,-7 6 0,-5 8 0,1 0 0,0 0 0,2 2 0,-24 40 0,13-13 0,3 1 0,1 2 0,3 0 0,2 1 0,3 0 0,1 1 0,3 0 0,2 1 0,3 0 0,2 68 0,2-117 7,0 1 0,0-1 0,0 0 0,1 1 0,-1-1 1,1 0-1,0 0 0,1 1 0,-1-1 0,1 0 0,-1 0 0,1 0 0,0 0 0,1-1 0,-1 1 0,4 3 0,-2-4-100,-1 0 0,1-1 1,0 1-1,0-1 0,0 0 0,0 0 0,1-1 0,-1 1 1,0-1-1,1 0 0,-1 0 0,1 0 0,-1-1 1,1 1-1,6-2 0,3 2-6733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34.5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268 70 24575,'0'-3'0,"0"0"0,0 0 0,0 0 0,0 0 0,-1 0 0,1 0 0,-1 0 0,1 0 0,-1 1 0,0-1 0,0 0 0,-1 0 0,1 0 0,0 1 0,-1-1 0,0 1 0,0-1 0,-3-2 0,2 3 0,0 0 0,0 0 0,0 1 0,-1 0 0,1-1 0,-1 1 0,1 1 0,-1-1 0,1 0 0,-1 1 0,0 0 0,1 0 0,-1 0 0,1 0 0,-7 1 0,3 1 0,1 0 0,-1 0 0,1 0 0,0 1 0,0 0 0,0 0 0,0 0 0,0 1 0,1 0 0,-1 0 0,1 1 0,0-1 0,0 1 0,1 0 0,0 1 0,0-1 0,0 1 0,0-1 0,1 1 0,-3 7 0,-7 13 0,1 1 0,2 0 0,-10 36 0,14-38 0,1 0 0,1 0 0,1 0 0,1 1 0,1-1 0,4 39 0,-2-61 0,0-1 0,0 1 0,0-1 0,0 1 0,0-1 0,0 0 0,1 0 0,-1 1 0,1-1 0,0 0 0,-1 0 0,1 0 0,0-1 0,0 1 0,0 0 0,0-1 0,1 0 0,-1 1 0,0-1 0,1 0 0,-1 0 0,1 0 0,-1 0 0,1-1 0,-1 1 0,1-1 0,0 1 0,2-1 0,12 2 0,1 0 0,33-2 0,-43-1 0,7 1 0,1-2 0,-1 0 0,0-1 0,0 0 0,0-1 0,0-1 0,0 0 0,-1-1 0,0-1 0,0 0 0,22-16 0,-28 17 0,0-1 0,0 0 0,-1 0 0,0 0 0,0-1 0,-1 0 0,0 0 0,0-1 0,-1 0 0,0 0 0,-1 0 0,0 0 0,0-1 0,-1 0 0,0 1 0,-1-1 0,0 0 0,1-17 0,-2 12 0,0 0 0,-2 0 0,1 1 0,-2-1 0,0 0 0,0 1 0,-6-17 0,6 26 0,-1 0 0,1 0 0,-1 0 0,0 1 0,0-1 0,0 1 0,0 0 0,-1 0 0,0 0 0,0 0 0,0 0 0,0 1 0,-1 0 0,1 0 0,-1 0 0,0 1 0,1-1 0,-1 1 0,0 0 0,-1 0 0,1 1 0,-8-2 0,1 0 0,0 1 0,-1 0 0,1 1 0,-1 0 0,1 1 0,-1 1 0,1-1 0,-1 2 0,-22 5 0,31-5 0,-1-1 0,1 1 0,0 1 0,0-1 0,-1 0 0,1 1 0,1 0 0,-1 0 0,0 0 0,1 1 0,-1-1 0,1 1 0,0 0 0,0 0 0,1 0 0,-1 0 0,1 0 0,0 0 0,0 1 0,0-1 0,1 1 0,0-1 0,-1 1 0,1 0 0,1 0 0,-1-1 0,1 11 0,3 15-1365,1-19-5461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35.1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368 1 24575,'-5'0'0,"0"0"0,0 1 0,0 0 0,0 0 0,0 0 0,1 1 0,-1-1 0,0 1 0,0 0 0,1 1 0,-1-1 0,1 1 0,-5 4 0,1 0 0,0 0 0,0 1 0,1 0 0,0 0 0,-11 17 0,1 6 0,0 2 0,-20 57 0,36-88 0,-8 26 0,0-1 0,-7 49 0,14-62 0,0 0 0,1 0 0,1 0 0,0 0 0,1 0 0,0 1 0,6 20 0,-7-34 0,0 1 0,1 0 0,-1-1 0,1 1 0,-1 0 0,1-1 0,0 1 0,0-1 0,-1 1 0,1-1 0,0 1 0,1-1 0,-1 0 0,0 1 0,0-1 0,1 0 0,-1 0 0,0 0 0,1 0 0,-1 0 0,1 0 0,-1 0 0,1-1 0,0 1 0,-1 0 0,1-1 0,0 0 0,-1 1 0,1-1 0,0 0 0,0 0 0,-1 0 0,1 0 0,0 0 0,0 0 0,-1 0 0,1-1 0,0 1 0,-1 0 0,1-1 0,0 0 0,-1 1 0,1-1 0,-1 0 0,1 0 0,-1 0 0,3-1 0,7-5 0,0-1 0,0 0 0,-1 0 0,16-17 0,8-11 0,-2 0 0,-2-3 0,-1 0 0,-2-2 0,-2-1 0,-1-1 0,19-50 0,-58 177 0,8-39 0,1 1 0,1 51 0,5-57 0,-3 0 0,-1 0 0,-13 54 0,6-51 0,-1 5 0,-2-1 0,-2 0 0,-39 80 0,44-109 0,0 4 0,0-1 0,-2-1 0,-1 0 0,-1-1 0,-19 21 0,30-36 0,-1 0 0,1-1 0,-1 1 0,1-1 0,-1 0 0,0 0 0,0 0 0,-1-1 0,1 0 0,0 0 0,-1 0 0,1-1 0,-1 0 0,0 0 0,1 0 0,-1 0 0,0-1 0,0 0 0,1-1 0,-1 1 0,0-1 0,0 0 0,1 0 0,-1-1 0,1 0 0,-1 0 0,-7-4 0,-63-36-1365,66 36-5461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35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694 1 24575,'-15'-1'0,"0"1"0,-1 1 0,1 0 0,0 1 0,0 0 0,0 1 0,1 1 0,-1 0 0,1 1 0,0 1 0,0 0 0,1 1 0,-1 1 0,1 0 0,1 0 0,0 1 0,0 1 0,-11 12 0,-141 166 0,42-44 0,108-129 0,2 2 0,0-1 0,0 1 0,2 1 0,0 0 0,1 0 0,1 1 0,0 0 0,2 1 0,-5 21 0,3 4 0,2 1 0,2 0 0,3 64 0,1-100-119,-1-5 23,1-1 0,0 1 0,0 0 0,1-1 1,-1 1-1,1 0 0,0-1 0,0 1 0,0-1 0,1 0 1,0 1-1,3 6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36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1 829 24575,'10'-8'0,"0"0"0,1 1 0,0 0 0,14-7 0,11-6 0,154-97 0,60-38 0,-185 110 0,101-90 0,-158 128 0,0-1 0,-1 1 0,0-1 0,0-1 0,0 1 0,-1-1 0,-1-1 0,1 1 0,-2-1 0,1 1 0,-1-1 0,-1-1 0,1 1 0,-2 0 0,0-1 0,0 1 0,-1-1 0,0 0 0,0 0 0,-2 1 0,-1-16 0,1 11 0,1 9 0,0 1 0,0-1 0,-1 1 0,0-1 0,0 1 0,0 0 0,-3-6 0,3 9 0,0 1 0,0-1 0,0 1 0,-1-1 0,1 1 0,0-1 0,-1 1 0,1 0 0,-1 0 0,1 0 0,-1 0 0,0 0 0,0 0 0,1 0 0,-1 0 0,0 1 0,0-1 0,0 1 0,0-1 0,1 1 0,-1 0 0,0-1 0,0 1 0,-2 1 0,-12-2 0,1 0 0,0 2 0,0 0 0,0 1 0,-16 4 0,22-4 0,1 1 0,0 0 0,0 1 0,0 0 0,0 0 0,0 1 0,1 0 0,0 0 0,0 1 0,-6 6 0,-12 12 0,1 2 0,2 0 0,-31 47 0,44-59 0,1 1 0,0 0 0,1 0 0,1 1 0,1 0 0,0 0 0,1 1 0,0-1 0,-1 25 0,5 248 0,2-190 0,-3-117 0,2 0 0,0-1 0,1 1 0,1 0 0,0 0 0,9-24 0,-10 36 0,0 0 0,1 0 0,0 1 0,0-1 0,1 1 0,0 0 0,0 0 0,0 0 0,0 1 0,1-1 0,-1 1 0,1 0 0,0 1 0,0-1 0,1 1 0,-1 0 0,1 0 0,0 0 0,-1 1 0,1 0 0,0 0 0,10-1 0,-10 1 0,0 1 0,0 0 0,0 1 0,0-1 0,0 1 0,0 0 0,0 1 0,12 1 0,-16-1 0,0 0 0,0 0 0,0 0 0,-1 0 0,1 1 0,0-1 0,0 0 0,-1 1 0,1 0 0,0-1 0,-1 1 0,0 0 0,1-1 0,-1 1 0,0 0 0,0 0 0,0 0 0,0 0 0,0 0 0,-1 1 0,1-1 0,-1 0 0,1 0 0,-1 0 0,0 1 0,0 2 0,5 72 0,-3-40 0,7 45 0,10 120 0,-9-173-1365,-4-19-5461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7:55.7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528 1 24575,'-1'13'0,"-1"0"0,0 1 0,-1-1 0,0 0 0,-1 0 0,0-1 0,-1 1 0,-1-1 0,0 0 0,0 0 0,-15 19 0,-11 10 0,-61 63 0,64-73 0,-39 36 0,-130 98 0,163-132-1365,26-19-5461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53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24575,'1'0'0,"0"1"0,0-1 0,0 1 0,-1-1 0,1 1 0,0 0 0,0-1 0,0 1 0,-1 0 0,1-1 0,0 1 0,-1 0 0,1 0 0,-1 0 0,1 0 0,-1 0 0,1-1 0,-1 1 0,0 0 0,1 0 0,-1 0 0,0 0 0,0 0 0,0 0 0,0 0 0,0 0 0,0 2 0,3 33 0,-3-32 0,2 24 0,2 1 0,1 0 0,12 38 0,3 16 0,-17-73-151,0-1-1,1 0 0,0 0 0,0-1 1,0 1-1,1-1 0,1 0 1,6 8-1,-3-5-6674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40.1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117 51 24575,'0'-2'0,"0"0"0,0 0 0,0 0 0,0 0 0,0 0 0,-1 0 0,1 0 0,-1 0 0,1 0 0,-1 1 0,0-1 0,0 0 0,0 0 0,0 0 0,0 1 0,0-1 0,0 0 0,0 1 0,-1 0 0,1-1 0,-1 1 0,1-1 0,-1 1 0,1 0 0,-1 0 0,0 0 0,0 0 0,1 0 0,-1 1 0,0-1 0,0 0 0,0 1 0,0-1 0,0 1 0,0 0 0,0 0 0,0 0 0,0 0 0,0 0 0,0 0 0,0 0 0,0 0 0,0 1 0,0-1 0,0 1 0,0 0 0,1 0 0,-1-1 0,0 1 0,0 0 0,1 0 0,-1 1 0,0-1 0,1 0 0,-1 0 0,-1 3 0,0 0 0,-1 1 0,1 0 0,0 0 0,0 0 0,1 0 0,-1 1 0,1-1 0,0 1 0,0-1 0,1 1 0,0 0 0,-1 8 0,-2 73 0,4-85 0,0 3 0,1 0 0,0 0 0,0 0 0,0-1 0,1 1 0,-1 0 0,1-1 0,1 1 0,-1-1 0,0 0 0,1 0 0,0 0 0,0 0 0,0 0 0,0 0 0,1-1 0,-1 0 0,1 0 0,0 0 0,0 0 0,0 0 0,1-1 0,7 4 0,1 0 0,0-1 0,1 0 0,-1-1 0,1 0 0,0-1 0,0-1 0,17 1 0,-29-3 0,0 0 0,-1 0 0,1 0 0,0-1 0,-1 1 0,1-1 0,0 1 0,-1-1 0,1 1 0,-1-1 0,1 0 0,-1 0 0,1 0 0,-1 0 0,0 0 0,1 0 0,-1 0 0,0-1 0,0 1 0,0 0 0,0-1 0,0 1 0,0 0 0,0-1 0,0 1 0,0-1 0,-1 0 0,1 1 0,-1-1 0,1 0 0,-1 1 0,0-1 0,0 0 0,0 1 0,0-4 0,1-9 0,0-1 0,-1 0 0,-3-19 0,1 10 0,2 17 12,-1 0 0,1 0 0,-2 0 0,1 0 0,-1 1 0,0-1 0,0 0 0,0 1 0,-5-9 0,5 12-90,0-1 0,-1 1 0,1 1-1,0-1 1,-1 0 0,0 1 0,1-1 0,-1 1 0,0 0-1,0-1 1,0 2 0,-1-1 0,1 0 0,0 1 0,-1-1-1,1 1 1,-1 0 0,-7-1 0,-3 0-6748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41.0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24575,'2'0'0,"5"0"0,3 0 0,3 0 0,2 0 0,1 0 0,1 0 0,0 0 0,-3 0-8191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44.8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24575,'2'0'0,"24"0"0,1 1 0,-1 1 0,45 8 0,-65-8 0,0-1 0,0 1 0,0 0 0,0 0 0,-1 0 0,1 1 0,-1 0 0,0 0 0,0 0 0,0 1 0,0 0 0,0 0 0,-1 0 0,0 1 0,0-1 0,0 1 0,0 0 0,-1 0 0,1 0 0,-1 0 0,-1 1 0,4 8 0,-6-11 0,1 0 0,-1 1 0,0-1 0,0 0 0,0 1 0,-1-1 0,1 0 0,-1 1 0,1-1 0,-1 0 0,-1 1 0,1-1 0,0 0 0,-1 0 0,1 0 0,-1 0 0,0 0 0,0-1 0,0 1 0,0 0 0,0-1 0,-1 0 0,1 1 0,-1-1 0,-4 3 0,-11 8 0,0-1 0,-36 19 0,34-21 0,3 2 120,17-12-147,0 1 1,-1-1-1,1 0 1,0 0-1,0 0 1,-1 1-1,1-1 1,0 0-1,0 0 1,0 1-1,-1-1 1,1 0-1,0 0 1,0 1-1,0-1 1,0 0-1,0 1 1,0-1-1,0 0 1,-1 1-1,1-1 1,0 0-1,0 1 1,0-1-1,0 0 1,0 1-1,0-1 0,1 0 1,-1 0-1,0 1 1,0-1-1,0 0 1,0 1-1,0-1 1,0 0-1,0 1 1,1-1-1,-1 0 1,0 0-1,0 1 1,0-1-1,1 0 1,-1 0-1,0 1 1,0-1-1,1 0 1,-1 0-1,0 0 1,0 0-1,1 1 1,-1-1-1,0 0 0,1 0 1,-1 0-1,1 0 1,7 3-6800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45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184 4 24575,'-31'-1'0,"22"0"0,1 0 0,-1 1 0,1 0 0,-1 0 0,1 0 0,-1 1 0,1 1 0,-1-1 0,1 2 0,0-1 0,0 1 0,-10 4 0,15-4 0,0 0 0,0 1 0,0-1 0,1 0 0,-1 1 0,1 0 0,0-1 0,0 1 0,0 0 0,1 0 0,-1 0 0,1 0 0,0 0 0,0 0 0,0 1 0,1 4 0,-1 78 0,2-60 0,-1-24 0,0 0 0,0 0 0,1 0 0,-1 0 0,1 0 0,0 0 0,0-1 0,0 1 0,0 0 0,1 0 0,-1-1 0,1 1 0,-1-1 0,1 1 0,0-1 0,0 0 0,3 3 0,0-1 0,0 0 0,0 0 0,1-1 0,-1 0 0,1 0 0,0 0 0,11 3 0,4-1 0,1-1 0,-1 0 0,43 1 0,-18-5-1365,-26 0-5461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46.1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4 0,0 3 0,0 2 0,0 1 0,0 1 0,0 0 0,0 1 0,0-1 0,0 0 0,3-1 0,4-2 0,6-4 0,0-3-8191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46.4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24575,'0'-3'0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48.0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148 15 24575,'0'-1'0,"0"0"0,0 0 0,-1 1 0,1-1 0,0 0 0,-1 0 0,1 1 0,-1-1 0,1 0 0,-1 1 0,1-1 0,-1 1 0,1-1 0,-1 1 0,1-1 0,-1 1 0,0-1 0,1 1 0,-1-1 0,0 1 0,0 0 0,1-1 0,-1 1 0,0 0 0,0 0 0,1-1 0,-1 1 0,0 0 0,0 0 0,0 0 0,1 0 0,-1 0 0,0 0 0,0 0 0,0 1 0,1-1 0,-1 0 0,0 0 0,0 0 0,1 1 0,-1-1 0,0 1 0,-1 0 0,-33 15 0,31-9 0,0-1 0,1 0 0,-1 1 0,2 0 0,-1 0 0,1 0 0,0 0 0,0 0 0,1 0 0,-1 0 0,1 11 0,0-7 0,-1 1 0,0-1 0,-6 19 0,-2-8-341,2 1 0,0 0-1,-5 28 1,11-37-6485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48.5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 24575,'5'6'0,"1"1"0,-1 0 0,-1 0 0,1 1 0,-1 0 0,-1-1 0,1 1 0,-1 0 0,-1 1 0,1-1 0,-2 0 0,3 15 0,-2 11 0,-2 66 0,-2-43 0,1-44-124,0 0 0,0 0 0,-2 0 0,1-1 0,-2 1 0,0-1-1,0 1 1,-1-1 0,-1 0 0,-13 21 0,13-25-6702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1:54.5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168 0 24575,'2'6'0,"-1"0"0,1 0 0,0-1 0,1 1 0,-1-1 0,1 0 0,0 1 0,0-1 0,7 8 0,7 12 0,2 17 0,-1 1 0,-3 1 0,-1 0 0,14 85 0,-23-85 0,-1 0 0,-2 0 0,-6 74 0,3-111 0,0 0 0,-1 0 0,0 1 0,0-2 0,0 1 0,-1 0 0,0 0 0,0-1 0,0 0 0,-1 1 0,-5 5 0,-6 6 0,-1 0 0,-19 16 0,-14 14 0,46-42 0,-1-1 0,1 1 0,-1 0 0,2 0 0,-1 0 0,1 0 0,-3 8 0,3-7 0,0 1 0,-1-1 0,0 0 0,-1 0 0,-4 7 0,-27 31-91,26-36-7,1 0 0,0 1 0,0 0 0,1 1 0,0 0 0,1 0 0,0 0 0,1 1 0,1 0 0,-1 0 0,2 0 0,-4 19 0,6-17-6728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7:56.4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24575,'1'3'0,"0"-1"0,-1 0 0,1 0 0,0 0 0,0 0 0,0 0 0,0 0 0,0 0 0,0 0 0,1 0 0,-1-1 0,1 1 0,-1 0 0,1-1 0,0 1 0,-1-1 0,4 2 0,36 23 0,-33-21 0,216 139 0,-153-97 0,-64-43 0,15 10 0,-1 0 0,-1 1 0,0 1 0,-1 1 0,21 24 0,-30-18-1365,-8-12-5461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01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0 24575,'0'3'0,"0"3"0,0 4 0,0 3 0,0 2 0,0 2 0,0 0 0,0 3 0,0 1 0,0-1 0,0 0 0,0-1 0,0-1 0,0-1 0,-3-3 0,-1-1 0,0-3-8191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02.3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160 0 24575,'-17'0'0,"-55"3"0,67-2 0,0-1 0,1 1 0,-1 1 0,0-1 0,1 0 0,-1 1 0,1 0 0,0 0 0,0 1 0,-1-1 0,1 1 0,-5 4 0,8-6 0,1 0 0,-1 0 0,0 0 0,0 0 0,1 0 0,-1 1 0,1-1 0,-1 0 0,1 0 0,-1 1 0,1-1 0,0 0 0,0 0 0,0 1 0,0-1 0,-1 0 0,2 1 0,-1-1 0,0 0 0,0 0 0,0 1 0,1-1 0,-1 0 0,0 0 0,1 1 0,-1-1 0,1 0 0,0 0 0,-1 0 0,1 0 0,0 0 0,0 0 0,-1 0 0,1 0 0,0 0 0,2 1 0,44 38 0,-30-28 0,3 7-341,0 0 0,-1 1-1,26 38 1,-38-48-6485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04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3 291 24575,'0'-4'0,"1"0"0,0 0 0,0 1 0,0-1 0,0 1 0,1-1 0,-1 1 0,1-1 0,0 1 0,0 0 0,0 0 0,1 0 0,-1 0 0,1 0 0,-1 0 0,1 1 0,0 0 0,0-1 0,0 1 0,7-3 0,-6 2 0,0 1 0,-1-1 0,1 0 0,0 0 0,-1 0 0,0 0 0,1 0 0,-1-1 0,-1 0 0,1 1 0,0-1 0,-1 0 0,0 0 0,0-1 0,3-8 0,-3 3 0,-1 0 0,0 0 0,-1-1 0,0 1 0,-1-1 0,-2-13 0,3 20 0,-1 0 0,0 0 0,0 1 0,0-1 0,-1 0 0,1 0 0,-1 0 0,0 1 0,0-1 0,-1 1 0,1 0 0,-1-1 0,1 1 0,-1 0 0,0 1 0,0-1 0,0 0 0,-7-3 0,9 5 0,0 1 0,0-1 0,0 1 0,0-1 0,0 1 0,0-1 0,0 1 0,0 0 0,0 0 0,0-1 0,-1 1 0,1 0 0,0 0 0,0 0 0,0 0 0,0 0 0,0 1 0,0-1 0,0 0 0,0 0 0,-1 1 0,1-1 0,0 1 0,0-1 0,0 1 0,0-1 0,0 1 0,0 0 0,-1 2 0,0-1 0,0 0 0,0 1 0,1-1 0,-1 1 0,1-1 0,0 1 0,0 0 0,0 0 0,-1 4 0,-1 7 0,1 0 0,0 0 0,1 19 0,1-23 0,1 117 0,1-76 0,1-39 0,0-14 0,3-13 0,1-1 0,0 2 0,18-26 0,-20 33 0,-1 1 0,1 0 0,1 0 0,-1 0 0,1 1 0,0 0 0,0 0 0,0 0 0,1 1 0,8-5 0,-11 8 0,0 0 0,0 0 0,0 0 0,1 1 0,-1-1 0,0 1 0,0 0 0,0 0 0,0 1 0,0-1 0,0 1 0,0 0 0,0 0 0,0 0 0,0 1 0,0-1 0,-1 1 0,1 0 0,6 4 0,-7-4 0,-1 0 0,1 0 0,-1 0 0,1 0 0,-1 0 0,0 0 0,0 1 0,0-1 0,0 1 0,0 0 0,0-1 0,-1 1 0,1 0 0,-1 0 0,0 0 0,0 0 0,0 0 0,0 0 0,-1 0 0,1 1 0,-1-1 0,0 0 0,0 0 0,0 0 0,0 1 0,-1 3 0,0-4 0,-1 1 0,0-1 0,0 0 0,0 1 0,0-1 0,-1 0 0,1 0 0,-1 0 0,0-1 0,1 1 0,-1-1 0,0 1 0,-1-1 0,1 0 0,0 0 0,-1 0 0,1-1 0,-1 1 0,-6 1 0,-25 15 0,34-17 0,0 0 0,0-1 0,0 1 0,1 0 0,-1 0 0,0 0 0,0 0 0,1 0 0,-1 0 0,1 0 0,-1 0 0,1 0 0,-1 0 0,1 0 0,-1 0 0,1 0 0,0 1 0,0-1 0,0 0 0,-1 0 0,1 0 0,0 0 0,1 1 0,-1-1 0,0 0 0,0 0 0,0 0 0,1 0 0,-1 1 0,0-1 0,1 0 0,-1 0 0,1 0 0,0 0 0,-1 0 0,1 0 0,0 0 0,-1 0 0,1-1 0,0 1 0,0 0 0,0 0 0,0-1 0,0 1 0,1 1 0,9 6 0,0 0 0,0-1 0,15 9 0,-10-7 0,52 47-1365,-60-50-5461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07.1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24575,'15'1'0,"-1"1"0,0 1 0,20 5 0,8 1 0,31 3 0,1-4 0,85 0 0,-121-9-1365,-23 1-5461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07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1 24575,'-4'65'0,"-3"0"0,-23 103 0,21-128-341,2 0 0,2 1-1,0 50 1,5-75-6485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19.5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1 263 24575,'0'-6'0,"1"0"0,0 0 0,1 0 0,-1 0 0,1 0 0,0 1 0,1-1 0,-1 1 0,5-8 0,36-49 0,-27 40 0,8-20 0,-21 34 0,1 0 0,0 0 0,1 1 0,0-1 0,0 1 0,0 0 0,13-11 0,-18 18 0,0 0 0,1 0 0,-1-1 0,0 1 0,0 0 0,0 0 0,1 0 0,-1 0 0,0 0 0,0 0 0,0 0 0,1 0 0,-1 0 0,0 0 0,0 0 0,1 0 0,-1 0 0,0 0 0,0 0 0,0 0 0,1 0 0,-1 1 0,0-1 0,0 0 0,0 0 0,1 0 0,-1 0 0,0 0 0,0 0 0,0 1 0,0-1 0,1 0 0,-1 0 0,0 0 0,0 0 0,0 1 0,0-1 0,0 0 0,0 0 0,0 0 0,0 1 0,1-1 0,-1 0 0,0 0 0,0 0 0,0 1 0,4 18 0,-2 16 0,-4-6 26,-1 0 0,-1-1 0,-2 1 0,-14 45-1,8-34-772,-7 49 0,17-73-6079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19.9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24575,'4'-4'0,"1"0"0,0 1 0,0-1 0,1 2 0,-1-1 0,1 0 0,-1 1 0,1 0 0,0 0 0,0 1 0,0-1 0,11 0 0,81 1 0,-67 1 0,-10 1-118,-2 0-90,0-1 0,0-1 1,0 0-1,0-2 0,34-8 0,-38 5-6618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3.3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482 1 24575,'-5'3'0,"1"1"0,-1-1 0,0 0 0,-1-1 0,-9 5 0,-15 7 0,-18 17 0,-4 1 0,3 2 0,1 2 0,-45 43 0,81-68 0,1 1 0,0 1 0,1-1 0,0 2 0,1-1 0,0 1 0,1 1 0,1 0 0,1 0 0,0 0 0,0 0 0,2 1 0,0 0 0,1 0 0,-2 33 0,5-19 0,1 0 0,2 0 0,2-1 0,0 1 0,2-1 0,1 0 0,1-1 0,2 0 0,1 0 0,1-1 0,1-1 0,1 0 0,35 44 0,-17-39-1365,-15-19-5461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0.7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0 24575,'-13'197'0,"11"-178"0,1-14 0,1 0 0,0 0 0,-1 0 0,1 1 0,1-1 0,-1 0 0,1 0 0,0 0 0,0 1 0,1-1 0,2 6 0,-2-8 0,-1-1 0,1 0 0,0 1 0,0-1 0,0 0 0,0 0 0,1-1 0,-1 1 0,0 0 0,1-1 0,-1 1 0,1-1 0,-1 0 0,1 0 0,0 0 0,-1 0 0,1-1 0,0 1 0,0-1 0,0 1 0,0-1 0,4 0 0,5 0 0,1 0 0,-1-1 0,1 0 0,-1-1 0,0 0 0,0-1 0,0-1 0,0 1 0,0-2 0,0 0 0,-1 0 0,18-12 0,-13 5 0,0 0 0,-1-1 0,0-1 0,-1 0 0,0-1 0,-1 0 0,13-22 0,-19 26 0,-2 0 0,1-1 0,-2 0 0,1 0 0,4-22 0,-18 47 0,-4 17 0,-13 99 0,13-55 0,-3 0 0,-3-1 0,-39 94 0,48-145 0,3-5 0,0 0 0,-2-1 0,-15 24 0,21-36 0,1-1 0,-1 1 0,-1-1 0,1 0 0,0 0 0,-1 0 0,1 0 0,-1 0 0,0-1 0,0 0 0,0 0 0,0 0 0,0 0 0,-1 0 0,1-1 0,0 0 0,-1 0 0,1 0 0,-6 0 0,3-1-65,0 0 0,1 0 0,-1 0 0,1-1 0,-1 0 0,0 0 0,1-1 0,0 0 0,-1 0 0,1 0 0,0-1 0,0 0 0,0 0 0,1 0 0,-1-1 0,1 0 0,0 0 0,0 0 0,0-1 0,-5-6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1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0 24575,'-2'1'0,"0"-1"0,0 1 0,0 0 0,0-1 0,0 1 0,0 0 0,0 1 0,0-1 0,0 0 0,1 0 0,-1 1 0,1-1 0,-1 1 0,1-1 0,-1 1 0,1 0 0,0 0 0,0 0 0,0-1 0,0 1 0,0 0 0,0 0 0,0 0 0,1 1 0,-1-1 0,1 0 0,-1 0 0,1 2 0,-10 69 0,10-66 0,-1 9 0,-1-7 0,1 0 0,1-1 0,0 1 0,0-1 0,0 1 0,1 0 0,1-1 0,2 10 0,-4-17-39,1 0 0,-1-1 0,0 1 0,1 0 0,0-1 0,-1 1 0,1-1 0,-1 1 0,1-1 0,0 1 0,-1-1 0,1 1 0,0-1 0,0 0 0,-1 1 0,1-1 0,0 0 0,0 0 0,0 1 0,-1-1 0,1 0 0,0 0 0,0 0 0,0 0 0,-1 0 0,1 0 0,0 0 0,0 0 0,0-1 0,-1 1 0,1 0 0,0 0 0,0-1 0,1 0 0,7-4-6787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03.4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412 1 24575,'0'1'0,"-8"12"0,1 1 0,0 0 0,2 1 0,-1 0 0,2 0 0,0 0 0,1 0 0,0 0 0,0 17 0,2-8 0,0 0 0,-2-1 0,0 1 0,-2-1 0,-1 0 0,0 0 0,-2 0 0,-1-1 0,0 0 0,-2-1 0,0 0 0,-19 25 0,-2-1 60,-42 46 0,62-78-246,0-1 1,-1 1-1,-1-2 0,0 0 1,-1-1-1,0 0 1,-25 12-1,23-16-6640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1.7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2.1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 24575,'-3'0'0,"-1"3"0,1 3 0,0 4 0,1 3 0,0 3 0,2 0 0,-1 1 0,1 0 0,0 0 0,1 0 0,-1 0 0,0 0 0,0-1 0,0 1 0,0-3-8191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2.5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200 1 24575,'-18'0'0,"0"0"0,0 2 0,0 0 0,0 1 0,0 1 0,0 1 0,1 0 0,-19 9 0,35-13 0,-1 0 0,1 0 0,0 0 0,-1 0 0,1 0 0,0 0 0,0 0 0,0 1 0,0-1 0,0 0 0,0 1 0,0-1 0,0 1 0,0-1 0,1 1 0,-1-1 0,1 1 0,-1 0 0,1-1 0,-1 1 0,1 0 0,0-1 0,0 1 0,0 0 0,0-1 0,0 1 0,0 0 0,1-1 0,-1 1 0,0 0 0,1-1 0,-1 1 0,1-1 0,0 1 0,-1-1 0,1 1 0,0-1 0,0 1 0,0-1 0,0 0 0,2 3 0,1 1 0,0 0 0,0-1 0,0 1 0,0-1 0,1 1 0,0-1 0,-1-1 0,1 1 0,1-1 0,6 4 0,-1-3-273,-1 0 0,0-1 0,1-1 0,12 2 0,-10-3-6553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3.9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24575,'4'1'0,"0"-1"0,0 1 0,0 0 0,0 1 0,0-1 0,0 1 0,0 0 0,-1-1 0,1 2 0,-1-1 0,1 0 0,-1 1 0,0-1 0,6 7 0,39 49 0,-42-50 0,15 19 0,-2 0 0,0 2 0,-2 0 0,-1 1 0,-2 1 0,-1 0 0,-1 1 0,-2 1 0,-1-1 0,8 55 0,-6 16 0,-5-1 0,-8 134 0,-4-210-1365,2-16-5461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6.1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103 605 24575,'1'-8'0,"1"1"0,0 0 0,1 0 0,-1 0 0,2 0 0,-1 0 0,1 1 0,0-1 0,0 1 0,0 0 0,1 0 0,6-6 0,18-28 0,-15 13 0,-1-1 0,-1 0 0,15-58 0,10-91 0,-30 151 0,5-28 0,-11 52 0,-1 0 0,0 1 0,1-1 0,-1 0 0,0 0 0,0 0 0,-1 0 0,1 1 0,0-1 0,-1 0 0,1 0 0,-1 0 0,1 1 0,-1-1 0,0 0 0,1 1 0,-1-1 0,0 0 0,0 1 0,-1-1 0,1 1 0,-2-2 0,1 2 0,0 0 0,-1 1 0,1-1 0,0 1 0,-1-1 0,1 1 0,0 0 0,-1 0 0,1 0 0,0 0 0,-1 0 0,1 1 0,-1-1 0,1 1 0,0 0 0,0-1 0,-1 1 0,1 0 0,0 0 0,-3 3 0,-42 25 0,34-18 0,0 0 0,1 0 0,0 2 0,1-1 0,1 2 0,0-1 0,1 1 0,0 1 0,1-1 0,1 1 0,0 1 0,1 0 0,0 0 0,-3 19 0,-2 23 0,3 0 0,-3 100 0,9-105 0,-7 26 0,5-61 0,2 0 0,0 0 0,1 0 0,0 0 0,2 0 0,0 0 0,4 20 0,-1-30-91,0 1 0,0-1 0,1 0 0,0-1 0,0 1 0,1-1 0,0 0 0,0-1 0,0 1 0,1-1 0,0 0 0,1-1 0,-1 0 0,15 8 0,-11-9-6735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6.6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419 263 24575,'0'-16'0,"0"0"0,-1 1 0,-1-1 0,0 0 0,-2 1 0,1 0 0,-11-27 0,10 34 0,0 1 0,0 0 0,-1 0 0,0 0 0,0 0 0,-1 1 0,1 0 0,-2 0 0,1 0 0,0 1 0,-1 0 0,0 1 0,0-1 0,-1 1 0,1 0 0,-12-3 0,11 4 0,1 1 0,-1 0 0,1 1 0,-1 0 0,0 0 0,0 1 0,1 0 0,-1 0 0,0 1 0,0 0 0,1 0 0,-1 1 0,1 0 0,-1 0 0,-10 5 0,4 0 0,0 0 0,1 1 0,-1 0 0,1 1 0,1 0 0,-22 21 0,31-25 0,-1 0 0,1 0 0,-1 0 0,1 0 0,1 1 0,-1-1 0,1 1 0,0 0 0,0 0 0,1 0 0,-1 0 0,2 0 0,-2 12 0,1 11 0,6 48 0,-3-53 0,-2-20 0,1-1 0,0 1 0,0 0 0,0-1 0,0 1 0,0-1 0,1 1 0,0-1 0,0 0 0,0 1 0,0-1 0,0 0 0,1 0 0,-1-1 0,1 1 0,0 0 0,-1-1 0,2 0 0,-1 0 0,0 1 0,0-2 0,0 1 0,1 0 0,-1-1 0,1 1 0,0-1 0,-1 0 0,1-1 0,6 2 0,9 1 0,1-1 0,-1-1 0,1 0 0,28-4 0,-38 2 0,-1-1 0,0 0 0,0 0 0,0-1 0,0 0 0,-1-1 0,1 0 0,-1 0 0,0-1 0,0 0 0,0 0 0,-1-1 0,0 1 0,0-2 0,0 1 0,-1-1 0,0 0 0,0-1 0,-1 1 0,0-1 0,0 0 0,-1 0 0,4-10 0,-4 9 0,-1 0 0,0 0 0,0-1 0,-1 1 0,0-1 0,0 1 0,-1-1 0,-1 0 0,0 0 0,0 0 0,-1 1 0,0-1 0,0 0 0,-1 1 0,-1-1 0,1 1 0,-2-1 0,1 1 0,-1 0 0,-1 1 0,1-1 0,-7-8 0,-10-1-1365,10 14-5461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7.4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519 4 24575,'-54'-2'0,"32"1"0,-1 0 0,0 2 0,1 0 0,-38 8 0,53-7 0,1 0 0,0 0 0,0 0 0,0 1 0,0 0 0,0 0 0,1 1 0,-1-1 0,1 1 0,0 1 0,0-1 0,1 1 0,-1-1 0,1 1 0,0 0 0,0 1 0,1-1 0,-1 1 0,1 0 0,-4 11 0,3-7 0,0 0 0,1 1 0,0 0 0,1 0 0,0 0 0,1 0 0,-1 20 0,2-29 0,1 1 0,-1-1 0,0 1 0,1-1 0,-1 1 0,1-1 0,0 1 0,0-1 0,0 1 0,0-1 0,0 0 0,1 0 0,-1 1 0,1-1 0,-1 0 0,1 0 0,0-1 0,-1 1 0,1 0 0,0 0 0,1-1 0,-1 0 0,0 1 0,0-1 0,0 0 0,1 0 0,-1 0 0,1 0 0,-1 0 0,1-1 0,-1 1 0,1-1 0,-1 0 0,1 1 0,-1-1 0,1 0 0,4-1 0,0 1 0,-1-1 0,0 0 0,1 0 0,-1 0 0,0-1 0,0 0 0,0 0 0,0 0 0,0-1 0,0 0 0,0 0 0,-1 0 0,0-1 0,8-6 0,0-3 0,0-1 0,0-1 0,15-23 0,-16 21 0,-12 17 0,0-1 0,0 1 0,0 0 0,0-1 0,0 1 0,0-1 0,1 1 0,-1 0 0,0-1 0,0 1 0,0-1 0,1 1 0,-1 0 0,0-1 0,0 1 0,1 0 0,-1-1 0,0 1 0,1 0 0,-1 0 0,1-1 0,-1 1 0,0 0 0,1 0 0,-1 0 0,0 0 0,1-1 0,-1 1 0,1 0 0,-1 0 0,1 0 0,-1 0 0,1 0 0,-1 0 0,0 0 0,1 0 0,-1 0 0,1 0 0,-1 0 0,1 0 0,-1 1 0,0-1 0,1 0 0,-1 0 0,1 0 0,-1 1 0,0-1 0,1 0 0,-1 0 0,1 1 0,5 29 0,-9 41 0,-4-23 0,-40 223 0,32-199 0,7-32 0,-1-1 0,-18 48 0,13-50 0,1-3 0,-25 47 0,33-71 0,-1-1 0,-1 0 0,1 0 0,-1 0 0,-1 0 0,0-1 0,0-1 0,0 1 0,-11 5 0,17-11-4,-1 0 0,1-1 0,-1 0-1,1 0 1,-1 0 0,0 0 0,0 0-1,1 0 1,-1-1 0,0 1 0,0-1-1,0 0 1,0 0 0,0 0 0,1 0 0,-1 0-1,0-1 1,-5-1 0,3 0 26,-1 0 0,1 0 1,0-1-1,0 0 0,0 0 0,0 0 1,1-1-1,-9-8 0,2 0-270,-1-2 1,2 1-1,0-1 1,1-1-1,-11-21 1,10 14-6579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42.5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16 24575,'4'1'0,"0"-1"0,1 1 0,-1 0 0,0 0 0,1 0 0,-1 0 0,0 1 0,0-1 0,0 1 0,0 0 0,-1 1 0,1-1 0,0 1 0,-1-1 0,0 1 0,1 0 0,-1 1 0,0-1 0,-1 0 0,5 7 0,4 8 0,-1 0 0,0 0 0,8 25 0,-1-1 0,24 34 0,-30-59 0,-1 0 0,-1 0 0,-1 0 0,0 1 0,-1 1 0,-1-1 0,-1 1 0,-1 0 0,3 26 0,-5-18 0,12 49 0,-8-53 0,-2 0 0,-1 0 0,1 29 0,13 96 0,-16-136 0,-1 0 0,0 1 0,-1-1 0,0 0 0,-1 0 0,0 0 0,-1 0 0,-1-1 0,1 1 0,-2-1 0,0 0 0,0 0 0,-10 15 0,1-4 0,-17 41 0,21-42 0,-9 21 0,11-23 0,0 0 0,-2 0 0,-14 20 0,-99 132 0,109-158 0,24-34 0,24-37 0,-14 28 0,2-3 0,22-46 0,-39 68 0,0 0 0,-1-1 0,0 1 0,-1-1 0,-1 0 0,0 0 0,0 0 0,0-18 0,-5-50 0,4-135 0,16 121 0,-12 70 0,-1 1 0,0 0 0,0-29 0,-3-41 0,-4-88 0,0 157 0,-2 0 0,-1 1 0,-17-44 0,11 33 0,4 19 0,0 1 0,-1-1 0,0 1 0,-1 1 0,-1 0 0,0 0 0,-1 1 0,0 1 0,-26-19 0,12 16 0,22 17 0,14 10 0,91 76 0,11 12 0,-99-87 0,-1 0 0,-1 1 0,0 0 0,-1 1 0,0 0 0,9 23 0,-13-25 0,0 1 0,-1 0 0,0 0 0,-1 1 0,2 19 0,-1 6 0,1 6 0,-1 48 0,-4 12 0,-3 85 0,-3-164 0,0 0 0,-2-1 0,-1 0 0,-1 0 0,-1-1 0,-2-1 0,-28 48 0,22-44-273,-2 0 0,-1-2 0,-1 0 0,-32 29 0,41-45-6553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8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332 2 24575,'-11'-1'0,"0"1"0,-1 0 0,1 1 0,0 0 0,0 1 0,0 0 0,0 1 0,0 0 0,1 1 0,-1 0 0,1 0 0,0 1 0,0 1 0,1-1 0,-1 2 0,1-1 0,1 1 0,-1 1 0,-11 13 0,11-11 0,0 1 0,1 0 0,0 0 0,1 1 0,1 0 0,0 0 0,0 1 0,-5 18 0,6-11 0,1 1 0,2-1 0,-1 0 0,2 1 0,2 20 0,1 52 0,-1 491 0,-3-566 12,-1-1 1,-10 33-1,9-40-140,1 0 1,0 1 0,1 0-1,0 0 1,1 0-1,0 0 1,0-1-1,1 1 1,1 0-1,2 18 1,1-19-6699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9.2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1 284 24575,'36'-31'0,"44"-31"0,30-24 0,-98 75 0,0 0 0,-1-1 0,-1-1 0,0 0 0,-1 0 0,10-19 0,-14 63 0,-5 20 0,-2-20 45,-2 0-1,-7 31 1,-5 33-1544,15-80-5327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00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217 0 24575,'0'3'0,"-3"1"0,-4-1 0,-3 0 0,-3-1 0,-2-1 0,-1 0 0,-1-1 0,0 0 0,0 0 0,0 0 0,0 3 0,0 0 0,3 4 0,1-1 0,0 0 0,3-2-8191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29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57 24575,'1'-1'0,"-1"0"0,1 0 0,0 0 0,-1 0 0,1 0 0,0 0 0,0 1 0,-1-1 0,1 0 0,0 0 0,0 1 0,0-1 0,0 0 0,0 1 0,0-1 0,0 1 0,0-1 0,1 1 0,-1 0 0,0-1 0,0 1 0,0 0 0,0 0 0,1 0 0,-1 0 0,2 0 0,40-2 0,-36 2 0,83-1-109,-29 2-143,0-2 1,0-3 0,-1-3 0,67-16 0,-112 19-6575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0.9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1 397 24575,'5'-2'0,"1"0"0,-1-1 0,1 0 0,-1-1 0,0 1 0,0-1 0,-1 0 0,1 0 0,-1 0 0,6-7 0,-6 7 0,2-2 0,18-19 0,30-38 0,-47 53 0,0-1 0,-1 1 0,0-1 0,-1-1 0,0 1 0,0-1 0,3-16 0,-2 4 0,9-39 0,-15 58 0,1 1 0,-1 0 0,0 0 0,0 0 0,0-1 0,0 1 0,-1 0 0,0 0 0,0 0 0,0 0 0,-3-7 0,4 10 0,0 1 0,0 0 0,0 0 0,0-1 0,0 1 0,0 0 0,0 0 0,-1-1 0,1 1 0,0 0 0,0 0 0,0 0 0,0-1 0,-1 1 0,1 0 0,0 0 0,0 0 0,-1-1 0,1 1 0,0 0 0,0 0 0,-1 0 0,1 0 0,0 0 0,0 0 0,-1 0 0,1 0 0,0 0 0,0-1 0,-1 1 0,1 0 0,0 0 0,0 0 0,-1 1 0,1-1 0,0 0 0,-1 0 0,1 0 0,-8 10 0,-1 17 0,-1 32 0,2 0 0,0 83 0,0 1 0,7-77 0,2-52 0,0 0 0,-2 0 0,1 0 0,-2 0 0,0 0 0,-5 18 0,7-32 0,0 0 0,0 0 0,0-1 0,0 1 0,0 0 0,0 0 0,0 0 0,0 0 0,0 0 0,0 0 0,0 0 0,-1 0 0,1 0 0,0 0 0,0 0 0,0 0 0,0 0 0,0-1 0,0 1 0,0 0 0,0 0 0,-1 0 0,1 0 0,0 0 0,0 0 0,0 0 0,0 0 0,0 0 0,0 0 0,0 0 0,0 0 0,-1 0 0,1 0 0,0 1 0,0-1 0,0 0 0,0 0 0,0 0 0,0 0 0,0 0 0,0 0 0,-1 0 0,1 0 0,0 0 0,0 0 0,0 0 0,0 0 0,0 0 0,0 1 0,0-1 0,0 0 0,0 0 0,0 0 0,0 0 0,0 0 0,0 0 0,0 0 0,0 0 0,0 1 0,-4-18 0,2-24 0,4 32 0,-1 0 0,2-1 0,-1 1 0,1 0 0,1 1 0,0-1 0,0 1 0,1-1 0,0 1 0,0 0 0,0 1 0,1-1 0,1 1 0,-1 1 0,1-1 0,0 1 0,1 0 0,-1 0 0,1 1 0,0 0 0,1 1 0,-1 0 0,1 0 0,0 1 0,0 0 0,0 0 0,0 1 0,0 0 0,0 1 0,15-1 0,-11 2 0,-5-1 0,0 1 0,-1 0 0,1 0 0,-1 1 0,1 0 0,9 2 0,-15-2 0,0 0 0,0 0 0,0 0 0,-1 0 0,1 0 0,0 0 0,-1 0 0,1 1 0,-1-1 0,1 0 0,-1 1 0,0-1 0,1 1 0,-1 0 0,0 0 0,0-1 0,0 1 0,0 0 0,-1 0 0,1 0 0,0 0 0,-1 0 0,0 0 0,1 0 0,-1 0 0,0 0 0,0 0 0,0 3 0,1 12-105,-1 84 343,-1-90-452,0 0 0,0 0 0,-1 0 0,-1 0 0,0-1 0,-7 19 0,4-19-6612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1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199 38 24575,'0'-2'0,"0"1"0,0 0 0,0 0 0,0 0 0,-1-1 0,1 1 0,0 0 0,-1 0 0,1 0 0,-1 0 0,0-1 0,1 1 0,-1 0 0,0 0 0,1 0 0,-1 0 0,0 1 0,0-1 0,0 0 0,0 0 0,0 0 0,0 1 0,-2-2 0,-35-8 0,28 9 0,0 1 0,1 0 0,-1 0 0,0 1 0,-18 4 0,24-3 0,0 0 0,1 1 0,-1-1 0,1 1 0,-1 0 0,1-1 0,0 2 0,0-1 0,0 0 0,0 1 0,0-1 0,1 1 0,0 0 0,0-1 0,0 1 0,0 0 0,1 0 0,-1 1 0,0 3 0,-1 3 0,0 0 0,1 0 0,0 0 0,1 0 0,0 0 0,1 16 0,0-25 0,1 0 0,-1 1 0,1-1 0,-1 0 0,1 0 0,0 0 0,0 0 0,0 0 0,0 0 0,1 0 0,-1 0 0,0-1 0,1 1 0,-1 0 0,1-1 0,0 1 0,-1-1 0,1 1 0,0-1 0,0 0 0,0 0 0,0 0 0,0 0 0,0 0 0,0 0 0,1-1 0,-1 1 0,0-1 0,0 1 0,0-1 0,4 0 0,-3 1 0,0-1 0,0 0 0,1 0 0,-1 0 0,0-1 0,0 1 0,0-1 0,0 0 0,0 1 0,0-1 0,0-1 0,0 1 0,0 0 0,0-1 0,0 1 0,-1-1 0,1 0 0,-1 0 0,1 0 0,-1 0 0,0-1 0,2-2 0,-1 0 12,0-1 0,-1 0 0,0 0 0,0 0 0,0 0 0,-1 0 0,0-1 0,0 1 0,0-8 0,-1 13-48,1-1 0,-1 1-1,0-1 1,0 1 0,0-1 0,0 1-1,0-1 1,0 1 0,-1-1 0,1 1 0,0-1-1,-1 1 1,1-1 0,-1 1 0,0-1-1,1 1 1,-1 0 0,0-1 0,0 1 0,0 0-1,0 0 1,0 0 0,0 0 0,0 0-1,0 0 1,0 0 0,-1 0 0,1 0 0,0 0-1,-1 0 1,1 1 0,0-1 0,-1 1 0,1-1-1,-1 1 1,1-1 0,-1 1 0,1 0-1,-1 0 1,-2 0 0,-8 1-6790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1.9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49 24575,'3'-3'0,"3"0"0,4-4 0,3 1 0,-1-3 0,1 1 0,0 2 0,2 2 0,-3 1-8191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2.4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24575,'29'-1'0,"-18"0"0,-1 1 0,0 0 0,1 0 0,-1 1 0,20 4 0,-28-4 0,0 0 0,1 0 0,-1 0 0,0 0 0,0 0 0,0 1 0,0-1 0,0 1 0,0 0 0,0-1 0,0 1 0,-1 0 0,1 0 0,-1 0 0,1 0 0,-1 0 0,0 0 0,1 0 0,-1 1 0,-1-1 0,1 0 0,0 1 0,0-1 0,-1 1 0,1-1 0,-1 1 0,0-1 0,0 1 0,0 3 0,0 3-65,0 1 0,-1 0 0,0-1 0,-1 1 0,0 0 0,0-1 0,-1 0 0,0 1 0,-1-1 0,0 0 0,0-1 0,-1 1 0,0-1 0,0 0 0,-1 0 0,0-1 0,-1 1 0,1-1 0,-1-1 0,-9 7 0,4-6-6761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2.8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 44 24575,'1'-2'0,"-1"1"0,0-1 0,0 0 0,0 0 0,-1 1 0,1-1 0,0 0 0,-1 1 0,1-1 0,-1 0 0,1 1 0,-1-1 0,0 0 0,0 1 0,0-1 0,0 1 0,0 0 0,0-1 0,0 1 0,0 0 0,-1-1 0,1 1 0,0 0 0,-1 0 0,1 0 0,-1 0 0,1 0 0,-1 1 0,-2-2 0,2 2 0,0 0 0,0 0 0,0 0 0,1 0 0,-1 0 0,0 0 0,0 1 0,0-1 0,1 1 0,-1-1 0,0 1 0,0 0 0,1-1 0,-1 1 0,0 0 0,1 0 0,-1 0 0,1 0 0,0 1 0,-1-1 0,1 0 0,0 1 0,0-1 0,-1 1 0,1-1 0,0 1 0,1-1 0,-2 4 0,-1 1-50,0 1-1,1 0 1,0 0-1,0 0 0,1 0 1,-1 0-1,2 0 1,-1 1-1,1-1 1,0 0-1,1 0 0,-1 0 1,1 1-1,1-1 1,0 0-1,0 0 1,0-1-1,0 1 0,1 0 1,1-1-1,-1 1 1,1-1-1,0 0 1,0 0-1,1-1 1,9 11-1,0-6-6775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3.6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 1 24575,'-9'2'0,"-1"0"0,1 1 0,1 1 0,-1-1 0,0 1 0,1 1 0,0 0 0,-8 6 0,7-6 0,3-1 0,0 0 0,0 0 0,0 1 0,1 0 0,0 0 0,0 0 0,0 0 0,1 1 0,-1-1 0,1 1 0,1 1 0,-1-1 0,1 0 0,0 1 0,-3 9 0,2 1 0,1 1 0,1 0 0,0 0 0,2 35 0,-1-15 0,-1-27 0,2 0 0,0 0 0,0 0 0,1 0 0,0 0 0,0-1 0,6 19 0,-6-28 4,0 1-1,0 0 0,1-1 0,-1 1 1,0 0-1,1-1 0,-1 0 0,1 1 1,-1-1-1,1 0 0,-1 0 0,1 0 1,0 0-1,0 0 0,0 0 0,0 0 1,-1-1-1,1 1 0,0-1 1,0 1-1,4-1 0,48 0-513,-39-1-417,-1 1-5899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4.2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24575,'0'3'0,"0"3"0,0 4 0,0 3 0,0 2 0,0 1 0,0 1 0,0 1 0,3-4 0,1-3-8191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4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4.9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1 24575,'-3'0'0,"1"1"0,0-1 0,0 1 0,-1 0 0,1 0 0,0 0 0,0 0 0,0 0 0,0 0 0,0 0 0,0 1 0,1-1 0,-1 1 0,0 0 0,1-1 0,-1 1 0,1 0 0,-1 0 0,1 0 0,0 0 0,0 0 0,0 0 0,0 0 0,0 0 0,1 0 0,-1 1 0,1-1 0,-1 0 0,1 1 0,0 2 0,-3 11 0,1 0 0,1 31 0,1-46 0,-1 28-115,4 36 359,-3-61-351,1 0 1,0 0-1,0 0 0,1-1 1,-1 1-1,1 0 0,0-1 0,0 1 1,0-1-1,0 1 0,0-1 0,1 0 1,5 5-1,0-1-6719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00.4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24575,'-3'0'0,"-3"0"0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5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24575,'0'2'0,"0"5"0,0 3 0,0 3 0,3 5 0,1 2 0,-1 1 0,3 1 0,0 1 0,-1-1 0,-2-1 0,-1-2 0,0-1 0,-2-1 0,0-1 0,0-2-8191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5.8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10 24575,'0'-1'0,"0"1"0,0 0 0,0 0 0,0-1 0,0 1 0,0 0 0,0-1 0,0 1 0,0 0 0,0-1 0,0 1 0,0 0 0,0 0 0,0-1 0,0 1 0,0 0 0,0-1 0,0 1 0,0 0 0,1 0 0,-1-1 0,0 1 0,0 0 0,0 0 0,0-1 0,1 1 0,-1 0 0,0 0 0,0 0 0,0-1 0,1 1 0,-1 0 0,0 0 0,0 0 0,1 0 0,-1 0 0,0 0 0,1-1 0,-1 1 0,0 0 0,0 0 0,1 0 0,-1 0 0,1 0 0,13 9 0,9 18 0,-16-14 0,-2 0 0,1 1 0,-2-1 0,0 1 0,-1 1 0,0-1 0,-1 0 0,0 1 0,-1 14 0,0-13 0,1 9 24,-1 0 0,0-1 0,-2 1 0,-7 39 0,6-53-148,-1 0 0,-1 0 1,0 0-1,0 0 0,-1 0 0,-1-1 1,1 0-1,-2 0 0,1-1 0,-1 0 1,-17 17-1,11-14-6702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7.1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24575,'7'0'0,"-1"1"0,0-1 0,1 1 0,-1 1 0,0-1 0,0 1 0,0 0 0,0 1 0,0-1 0,-1 1 0,1 0 0,-1 1 0,0-1 0,0 1 0,0 0 0,0 0 0,0 1 0,-1 0 0,5 6 0,-2-1 0,1 1 0,-1 1 0,-1 0 0,0 0 0,-1 0 0,0 0 0,-1 1 0,3 13 0,9 50 0,-4 1 0,-2 0 0,-5 0 0,-5 110 0,-1-173 14,-1 1-1,0-1 0,-2 0 0,0 0 1,0 0-1,-1-1 0,-1 1 1,-9 15-1,-5 5-756,-44 54 1,55-77-6084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8.8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0 494 24575,'8'-1'0,"1"0"0,-1 0 0,0 0 0,0-1 0,0 0 0,0-1 0,0 0 0,-1 0 0,1-1 0,-1 1 0,0-2 0,0 1 0,0-1 0,-1 0 0,0 0 0,1-1 0,-2 0 0,1 0 0,-1 0 0,0-1 0,0 0 0,-1 0 0,0 0 0,0 0 0,-1-1 0,1 1 0,-2-1 0,1 0 0,-1 0 0,0 0 0,-1 0 0,0 0 0,0-11 0,-1-15 0,-3-140 0,2 167 0,0 0 0,-1 0 0,0 0 0,0 1 0,-1-1 0,0 1 0,-7-13 0,9 17 0,0 0 0,0 0 0,0 1 0,0-1 0,0 0 0,-1 0 0,1 1 0,-1-1 0,1 1 0,-1-1 0,0 1 0,0 0 0,1-1 0,-1 1 0,0 0 0,0 0 0,0 0 0,0 1 0,0-1 0,-1 0 0,1 1 0,0 0 0,0-1 0,0 1 0,0 0 0,-1 0 0,1 0 0,-4 1 0,5 0 0,-1-1 0,1 1 0,-1 0 0,1 0 0,0 1 0,0-1 0,-1 0 0,1 0 0,0 1 0,0-1 0,0 1 0,0-1 0,1 1 0,-1-1 0,0 1 0,1-1 0,-1 1 0,0 0 0,1-1 0,0 1 0,0 0 0,-1-1 0,1 4 0,-1 46 0,2-39 0,2 95 0,0-28 0,-7 79 0,5-138 0,9-18 0,18 0 0,-26-1 0,0-1 0,-1 1 0,1-1 0,-1 1 0,1 0 0,-1 0 0,1-1 0,-1 1 0,0 0 0,1 0 0,-1 0 0,0 1 0,0-1 0,0 0 0,0 0 0,0 1 0,0-1 0,0 0 0,0 1 0,0-1 0,-1 1 0,1-1 0,0 1 0,-1 0 0,0-1 0,1 1 0,-1 0 0,0-1 0,0 1 0,0-1 0,0 1 0,0 0 0,0-1 0,0 1 0,0 0 0,-1-1 0,1 1 0,-1 0 0,1-1 0,-1 1 0,-1 1 0,0 6 0,2-7 0,0-1 0,0 1 0,0-1 0,0 1 0,1-1 0,-1 1 0,0-1 0,1 0 0,-1 1 0,1-1 0,0 1 0,-1-1 0,1 0 0,0 0 0,0 1 0,-1-1 0,1 0 0,0 0 0,0 0 0,1 0 0,-1 0 0,0 0 0,0 0 0,0 0 0,1-1 0,-1 1 0,0 0 0,1-1 0,-1 1 0,0-1 0,1 0 0,2 1 0,56 11 0,-46-10 0,33 3-682,85-2-1,-116-3-6143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39.4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146 1 24575,'0'820'0,"1"-817"0,-1 0 0,0 0 0,0 0 0,0 0 0,-1 0 0,1 0 0,-1 0 0,1 0 0,-1 0 0,0 0 0,0 0 0,0 0 0,-1-1 0,1 1 0,-1 0 0,1-1 0,-1 1 0,0-1 0,-3 3 0,0-2 0,0 0 0,-1 0 0,1-1 0,-1 0 0,0 0 0,0 0 0,0-1 0,-9 2 0,-36 13-1365,37-8-5461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45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63 2 24575,'75'-2'0,"81"4"0,-153-2 0,0 0 0,0 0 0,0 1 0,-1-1 0,1 1 0,0-1 0,0 1 0,-1 0 0,1 0 0,-1 0 0,1 1 0,-1-1 0,1 0 0,-1 1 0,0 0 0,0-1 0,0 1 0,0 0 0,0 0 0,0 0 0,0 1 0,0-1 0,-1 0 0,1 1 0,-1-1 0,2 4 0,-1 3 0,0 0 0,-1 0 0,0 0 0,0 0 0,-1 1 0,-2 13 0,2-1 0,-4 1027 0,6-570 0,1-428 0,1 0 0,17 72 0,-3-25 0,-14-75 0,3 23 0,-1 1 0,-1 48 0,-5-82 0,-1 0 0,0 0 0,0 0 0,-2 0 0,1 0 0,-2-1 0,0 1 0,0-1 0,-1 0 0,-1 0 0,0 0 0,-9 13 0,12-23 0,1 1 0,-1-1 0,1 0 0,-1 0 0,0-1 0,0 1 0,0 0 0,0-1 0,0 0 0,0 1 0,0-1 0,0-1 0,-1 1 0,1 0 0,0-1 0,-1 0 0,1 1 0,0-1 0,-1-1 0,1 1 0,-1 0 0,1-1 0,0 0 0,-6-1 0,-11-4 0,1 0 0,-34-17 0,46 20 0,-149-80-1365,118 62-5461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48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24575,'70'-1'-111,"18"0"-516,136 15 0,-210-12-6199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49.1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193 1 24575,'-1'0'0,"0"1"0,0-1 0,0 1 0,1-1 0,-1 1 0,0-1 0,0 1 0,1-1 0,-1 1 0,0 0 0,1-1 0,-1 1 0,1 0 0,-1 0 0,1-1 0,-1 1 0,1 0 0,0 0 0,-1 0 0,1 0 0,0-1 0,-1 3 0,-6 27 0,4-19 0,-11 42 0,-3-1 0,-2-1 0,-2 0 0,-2-2 0,-37 58 0,52-95-1365,2 0-5461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51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196 1 24575,'-1'0'0,"0"0"0,-1 1 0,1-1 0,-1 1 0,1-1 0,0 1 0,-1 0 0,1-1 0,0 1 0,0 0 0,0 0 0,-1 0 0,1 0 0,0 0 0,0 0 0,0 0 0,0 0 0,1 1 0,-1-1 0,0 0 0,0 0 0,1 1 0,-1-1 0,1 0 0,-1 1 0,0 2 0,-9 48 0,8-35 0,-7 22 0,-6 36 0,-40 111 0,-3 7-113,43-133-1139,12-49-5574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53.7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217 1 24575,'59'3'0,"68"11"0,-69-5 0,72 0 0,-33-12 0,96 5 0,-172 5 0,-21-7 0,0 1 0,0-1 0,0 0 0,1 1 0,-1-1 0,0 1 0,0-1 0,0 0 0,0 1 0,1-1 0,-1 1 0,0-1 0,0 1 0,0-1 0,0 0 0,0 1 0,0-1 0,0 1 0,0-1 0,-1 1 0,1-1 0,0 0 0,0 1 0,0-1 0,0 1 0,0-1 0,-1 0 0,1 1 0,-2 1 0,1 0 0,-1 0 0,0-1 0,1 1 0,-1 0 0,0-1 0,0 1 0,0-1 0,0 0 0,0 0 0,0 0 0,-1 0 0,-3 1 0,-63 12 0,-1-3 0,0-3 0,-83-1 0,134-6 0,-33 1 0,24 1 0,-1-1 0,0-2 0,1-1 0,-1-1 0,-50-12 0,36-3 0,36 13 0,-1 1 0,1 0 0,-1 0 0,0 0 0,0 1 0,0 1 0,-13-2 0,-55 3 0,55 0 0,53 1 0,18-4 0,-1-2 0,91-21 0,-89 14 0,-1 3 0,75-4 0,-605 14-1365,466-1-5461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00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336 0 24575,'-6'0'0,"-10"0"0,-11 0 0,-3 3 0,0 1 0,0 2 0,2 1 0,3 1 0,3 3 0,2-1 0,3 1 0,0 1 0,1-2 0,0 1 0,-3-1 0,2-4-8191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57.7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299 21 24575,'-5'0'0,"1"1"0,-1 0 0,1 0 0,0 0 0,0 1 0,0-1 0,-1 1 0,1 0 0,1 0 0,-1 0 0,0 1 0,1-1 0,-1 1 0,1 0 0,0 0 0,0 0 0,0 1 0,0-1 0,0 1 0,1-1 0,-4 8 0,-7 12 0,2 1 0,-15 41 0,8-18 0,-66 179 0,65-171 0,16-44 0,-1 0 0,2 1 0,0-1 0,0 1 0,1-1 0,1 1 0,0 0 0,0-1 0,1 1 0,4 16 0,-5-27 0,0-1 0,0 1 0,0-1 0,0 1 0,0-1 0,0 0 0,0 1 0,0-1 0,1 1 0,-1-1 0,0 0 0,0 1 0,0-1 0,1 0 0,-1 1 0,0-1 0,0 0 0,1 1 0,-1-1 0,0 0 0,1 0 0,-1 1 0,0-1 0,1 0 0,-1 0 0,0 1 0,1-1 0,-1 0 0,1 0 0,-1 0 0,0 0 0,1 0 0,-1 0 0,1 0 0,-1 0 0,0 0 0,1 0 0,0 0 0,12-14 0,4-25 0,-3-17 0,27-87 0,-33 115 0,-1-1 0,-1 0 0,3-55 0,-7 67 0,0-4 0,-2 9 0,1-1 0,1 0 0,0 1 0,0-1 0,2 1 0,-1-1 0,1 1 0,1 0 0,8-14 0,-6 12 0,-4 8 0,0 0 0,0 1 0,1-1 0,0 1 0,6-8 0,-9 12 0,-1 1 0,1 0 0,-1-1 0,0 1 0,1 0 0,0-1 0,-1 1 0,1 0 0,-1-1 0,1 1 0,-1 0 0,1 0 0,0 0 0,-1 0 0,1-1 0,-1 1 0,1 0 0,0 0 0,-1 0 0,1 0 0,-1 0 0,1 0 0,0 1 0,0-1 0,1 1 0,-1 0 0,0 0 0,0 0 0,1 0 0,-1 0 0,0 0 0,0 1 0,0-1 0,-1 0 0,1 1 0,0-1 0,0 0 0,-1 1 0,2 2 0,3 15 0,0 0 0,-2 1 0,0-1 0,-1 1 0,-1 0 0,-1 0 0,-3 33 0,1 8 0,1-48 0,-1 0 0,0 0 0,-1 0 0,0 0 0,-1-1 0,-10 23 0,-1-4 0,-25 41 0,-6 22 0,43-148 0,4 20 0,-2-27 0,3 0 0,3 0 0,15-78 0,-14 113 0,-5 16 0,1 0 0,1 1 0,0-1 0,6-14 0,5-17 0,-13 34 0,1 0 0,0 1 0,1-1 0,-1 1 0,7-11 0,-9 16 0,0 1 0,0 0 0,0 0 0,0 0 0,0-1 0,0 1 0,0 0 0,1 0 0,-1 0 0,0-1 0,0 1 0,0 0 0,0 0 0,0 0 0,0 0 0,1-1 0,-1 1 0,0 0 0,0 0 0,0 0 0,1 0 0,-1 0 0,0 0 0,0 0 0,0-1 0,1 1 0,-1 0 0,0 0 0,0 0 0,0 0 0,1 0 0,-1 0 0,0 0 0,0 0 0,1 0 0,-1 0 0,0 0 0,0 0 0,0 0 0,1 1 0,-1-1 0,0 0 0,0 0 0,0 0 0,1 0 0,-1 0 0,5 14 0,-2 17 0,-3 304 0,-1-325 0,-1 0 0,1 0 0,-1 0 0,-1 0 0,0-1 0,-1 1 0,-6 12 0,5-10 0,0 0 0,1 0 0,0 0 0,-3 17 0,1 5 0,-3 0 0,0-1 0,-21 45 0,-1 5 0,29-75 0,-1-1 0,-1 0 0,0 0 0,-8 13 0,7-57 0,4-31 0,4-90 0,1 139 0,1 32 0,2 32 0,-8 192 0,-13-278 0,13-9 0,0-13 0,0 59 0,0 0 0,0 1 0,0-1 0,0 0 0,0 1 0,-1-1 0,1 0 0,-1 1 0,0 0 0,0 0 0,0-1 0,-1 1 0,-3-4 0,0 2-114,1 0 1,-1 0-1,1-1 0,1 0 0,-1 0 1,1 0-1,0-1 0,1 1 0,-1-1 1,1 0-1,-3-10 0,3 2-6712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58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 98 24575,'-2'0'0,"1"0"0,-1 1 0,0-1 0,1 1 0,-1 0 0,1-1 0,-1 1 0,1 0 0,-1 0 0,1 0 0,-1 0 0,1 0 0,0 0 0,0 0 0,-1 1 0,1-1 0,0 0 0,0 1 0,0-1 0,1 1 0,-1-1 0,0 1 0,0-1 0,1 1 0,-1-1 0,1 1 0,0 0 0,-1 1 0,-9 58 0,9-46 0,-4 23 0,1 0 0,3 0 0,1 0 0,8 63 0,-8-98 0,1-1 0,-1 1 0,1-1 0,0 1 0,0-1 0,0 0 0,0 0 0,0 1 0,0-1 0,1 0 0,-1 0 0,1 0 0,0 0 0,-1 0 0,1-1 0,0 1 0,0 0 0,0-1 0,0 1 0,0-1 0,5 2 0,-2-1 0,-1-1 0,1 0 0,0 0 0,0 0 0,0-1 0,0 0 0,0 0 0,0 0 0,1 0 0,6-2 0,2-1 0,-1 0 0,-1-1 0,1-1 0,-1 0 0,1 0 0,-1-1 0,20-15 0,-29 19 0,0-1 0,-1 0 0,1 0 0,-1 0 0,0 0 0,0 0 0,0-1 0,0 1 0,0-1 0,-1 1 0,1-1 0,-1 0 0,0 1 0,0-1 0,-1 0 0,1-6 0,-2-70 0,-2 42 0,2 19 22,-2 0 0,0 0 0,-1 0 0,-1 0 0,-12-28 0,9 26-396,1 0-1,1 0 1,-5-37 0,10 44-6452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2:58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173 1 24575,'-2'10'0,"0"1"0,0-1 0,-1 0 0,-1 0 0,-7 16 0,2-3 0,-10 26 0,10-29 0,1-1 0,0 2 0,2-1 0,1 1 0,0 0 0,-2 39 0,5-50-10,1 1-1,-1-1 1,-1 0 0,0 0-1,0 0 1,-1 0-1,0-1 1,-1 1-1,0-1 1,-8 11-1,-6 15-1239,11-19-5576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3:50.2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645 0 24575,'-41'40'0,"-2"-1"0,-1-3 0,-54 32 0,-154 78 0,219-129-455,0-2 0,-50 16 0,66-26-6371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3:50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24575,'12'0'0,"1"0"0,-1 1 0,1 0 0,19 5 0,-26-4 0,-1 1 0,1-1 0,0 1 0,-1 0 0,0 0 0,0 1 0,0-1 0,0 1 0,0 0 0,-1 0 0,6 7 0,19 28 0,-2 0 0,-2 2 0,38 80 0,-35-63 0,-22-46 4,-2 1 0,1-1 0,-1 1 0,-1 0 0,0 0 0,-1 1-1,0 15 1,-3 100-138,-2-51-1128,3-64-5564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3:51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 24575,'109'0'0,"172"-22"0,393-27 0,-531 44 0,336-2-1365,-456 7-5461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3:52.6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227 3 24575,'31'-1'0,"-22"0"0,1 0 0,-1 1 0,1 0 0,0 1 0,-1 0 0,15 4 0,-22-4 0,0 0 0,0 1 0,-1 0 0,1-1 0,0 1 0,0 0 0,-1 0 0,1 0 0,-1 0 0,0 0 0,1 0 0,-1 1 0,0-1 0,0 0 0,-1 0 0,1 1 0,0-1 0,-1 1 0,1-1 0,-1 1 0,0-1 0,0 1 0,0-1 0,0 1 0,-1 2 0,1 6 0,-1-1 0,0 1 0,-1 0 0,-4 16 0,3-20 0,-1-1 0,1 1 0,-1-1 0,0 0 0,0 0 0,-1 0 0,0 0 0,0-1 0,0 0 0,-1 0 0,1 0 0,-1 0 0,-10 4 0,-11 7 0,-54 22 0,61-29 0,-35 10 0,41-15 0,-1 1 0,1 0 0,-25 14 0,38-19 0,0 1 0,0-1 0,1 0 0,-1 1 0,0-1 0,1 1 0,-1-1 0,0 1 0,1-1 0,-1 1 0,1-1 0,-1 1 0,0 0 0,1-1 0,0 1 0,-1 0 0,1-1 0,-1 1 0,1 0 0,0 0 0,-1-1 0,1 1 0,0 0 0,0 0 0,0 0 0,0-1 0,0 1 0,0 0 0,0 1 0,0-1 0,1 0 0,0 0 0,0 1 0,0-1 0,0 0 0,0 0 0,0-1 0,0 1 0,0 0 0,0 0 0,0 0 0,0-1 0,1 1 0,-1 0 0,2 0 0,52 12 0,149 0 0,-137-8-1365,-54-5-5461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3:53.6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5 24575,'-17'162'0,"5"-41"0,8-95 0,7-41 0,2 1 0,-1-1 0,2 1 0,12-24 0,38-61 0,-55 96 0,8-11 0,1 0 0,0 0 0,0 1 0,20-18 0,-27 27 0,1 1 0,0 0 0,0 0 0,1 0 0,-1 1 0,0 0 0,1-1 0,8-2 0,-10 5 0,-1-1 0,0 1 0,1 0 0,-1 0 0,1 0 0,-1 0 0,0 0 0,1 0 0,-1 0 0,0 1 0,1 0 0,-1-1 0,0 1 0,0 0 0,0 0 0,1 0 0,-1 0 0,0 0 0,3 3 0,-3-1 0,1 0 0,0 0 0,-1 0 0,0 0 0,0 1 0,0-1 0,0 1 0,0-1 0,-1 1 0,0 0 0,1 0 0,-2 0 0,1 0 0,0-1 0,-1 1 0,1 5 0,-2 72 0,0-58 0,0-8 0,2-19 0,7-36 0,-3 34 0,-1 1 0,1-1 0,-1 1 0,1 1 0,1-1 0,-1 1 0,1 0 0,0 0 0,-1 0 0,2 1 0,-1 0 0,0 0 0,1 0 0,-1 1 0,1 0 0,11-1 0,15-3 0,-1 1 0,39 0 0,-61 5 0,8-1 0,-9 0 0,0 0 0,-1 1 0,1 0 0,0 1 0,13 2 0,-20-3 0,0 1 0,0-1 0,0 1 0,0 0 0,0 0 0,-1 0 0,1 0 0,0 0 0,-1 0 0,1 0 0,-1 1 0,1-1 0,-1 1 0,0-1 0,0 1 0,1-1 0,-1 1 0,0 0 0,0-1 0,-1 1 0,1 0 0,0 0 0,0 0 0,-1 0 0,1-1 0,-1 1 0,0 0 0,0 0 0,1 0 0,-2 2 0,-2 208-1365,3-194-5461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3:56.3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1007 0 24575,'-470'26'0,"90"-2"0,376-24 0,0 0 0,0 0 0,0 0 0,0 1 0,0-1 0,1 1 0,-1 0 0,0 0 0,0 1 0,0-1 0,1 1 0,-1 0 0,1 0 0,0 0 0,-1 0 0,1 1 0,-3 2 0,4-2 0,1-1 0,-1 1 0,1-1 0,0 1 0,0 0 0,0 0 0,0 0 0,1 0 0,-1 0 0,1 0 0,-1 0 0,1 0 0,0-1 0,0 1 0,1 0 0,-1 0 0,0 0 0,1 0 0,0 0 0,0 0 0,0 0 0,0 0 0,2 4 0,7 12 0,0 0 0,1-1 0,0 0 0,2-1 0,0-1 0,22 22 0,98 83 0,-131-119 0,30 27 0,1-2 0,2-1 0,1-1 0,1-3 0,0 0 0,2-3 0,50 19 0,-87-38 0,-1 0 0,0 1 0,0-1 0,0 0 0,0 0 0,0 1 0,0-1 0,0 1 0,0-1 0,0 1 0,0-1 0,0 1 0,0-1 0,0 1 0,-1 0 0,1 0 0,0-1 0,0 1 0,-1 0 0,1 0 0,0 0 0,-1 0 0,1 2 0,-1-2 0,0 0 0,0 0 0,-1 0 0,1-1 0,-1 1 0,1 0 0,-1 0 0,1 0 0,-1 0 0,0 0 0,1-1 0,-1 1 0,0 0 0,0-1 0,0 1 0,1 0 0,-1-1 0,0 1 0,0-1 0,-1 1 0,-64 25 0,55-22 0,-180 55 0,133-44 0,1 2 0,0 3 0,2 2 0,-66 37 0,117-55 0,-1 0 0,1 0 0,0 0 0,0 1 0,0-1 0,1 1 0,-1 0 0,1 0 0,1 1 0,-1-1 0,1 1 0,-1-1 0,2 1 0,-1 0 0,1 0 0,-1-1 0,2 1 0,-1 0 0,1 0 0,0 0 0,0 0 0,1 7 0,-1-10 0,1-1 0,0 0 0,-1 1 0,1-1 0,0 0 0,0 1 0,0-1 0,0 0 0,1 0 0,-1 0 0,1 0 0,-1 0 0,1 0 0,0 0 0,0 0 0,0-1 0,-1 1 0,2-1 0,-1 1 0,0-1 0,0 0 0,0 0 0,1 0 0,-1 0 0,0 0 0,4 0 0,9 3 0,0-1 0,0-1 0,22 1 0,-3 0 0,128 12-60,257-9 0,-240-7-1185,-161 1-5581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04.7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1 24575,'-5'6'0,"1"1"0,0 1 0,0-1 0,1 0 0,0 1 0,0 0 0,1-1 0,-1 1 0,2 0 0,-2 9 0,-9 31 0,7-30 0,1 0 0,0 0 0,1 0 0,1 0 0,1 0 0,2 32 0,-3 33 0,-11-40 0,11-39 0,0 0 0,0 1 0,1-1 0,-1 1 0,1-1 0,0 1 0,1 0 0,-1 0 0,1-1 0,0 6 0,0-9 0,1 1 0,-1-1 0,1 0 0,0 0 0,0 0 0,-1 0 0,1 0 0,0 0 0,0 0 0,0 0 0,0-1 0,0 1 0,1 0 0,-1-1 0,0 1 0,0 0 0,0-1 0,1 1 0,-1-1 0,0 0 0,0 1 0,1-1 0,-1 0 0,0 0 0,1 0 0,-1 0 0,0 0 0,1 0 0,-1 0 0,0 0 0,2-1 0,46-10 0,-45 10 0,29-6 0,-1 1 0,63-3 0,-69 7 0,27-9-1365,-41 9-5461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11.7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1620 17 24575,'15'19'0,"-2"0"0,0 1 0,-1 1 0,-1 0 0,-1 1 0,-1 0 0,8 32 0,5 7 0,-17-43 0,-1 1 0,-1-1 0,-1 1 0,0 0 0,-2 1 0,0-1 0,-3 25 0,0 20 0,5-21 0,0 33 0,-2-70 0,0 0 0,-1 0 0,0-1 0,0 1 0,-1 0 0,1-1 0,-1 1 0,0-1 0,-5 10 0,3-12 0,1 1 0,-1 0 0,1-1 0,-1 1 0,-1-1 0,1 0 0,0-1 0,-1 1 0,1-1 0,-10 4 0,-55 16 0,53-18 0,-408 81 0,182-43 0,-307 54 0,277-65 0,193-25 0,78-6 0,-1 0 0,1 0 0,0 0 0,0 0 0,0 0 0,-1 0 0,1 0 0,0 0 0,0 0 0,0 1 0,0-1 0,0 0 0,-1 1 0,1-1 0,0 1 0,0-1 0,0 1 0,0 0 0,0-1 0,0 1 0,0 0 0,1 0 0,-1-1 0,0 1 0,0 0 0,1 0 0,-1 0 0,0 0 0,1 0 0,-1 0 0,1 0 0,-1 1 0,1-1 0,0 0 0,-1 0 0,1 0 0,0 0 0,0 0 0,0 1 0,0-1 0,0 0 0,0 0 0,0 0 0,0 1 0,0-1 0,1 0 0,-1 0 0,0 0 0,1 0 0,-1 0 0,1 1 0,1 3 0,1-1 0,-1 1 0,1-1 0,0 0 0,0 0 0,0 0 0,1 0 0,-1-1 0,1 0 0,8 6 0,19 16 0,10 5 0,-41-30 0,1 0 0,0 0 0,-1 0 0,1 0 0,0 0 0,0 0 0,-1 0 0,1 0 0,0 0 0,0 0 0,-1 0 0,1-1 0,0 1 0,-1 0 0,1 0 0,0-1 0,-1 1 0,1-1 0,-1 1 0,1 0 0,0-1 0,-1 1 0,1-1 0,-1 1 0,1-1 0,-1 0 0,0 1 0,1-1 0,-1 1 0,1-1 0,-1 0 0,0 1 0,0-1 0,1 0 0,-1 1 0,0-1 0,0 0 0,0 0 0,0 1 0,0-1 0,0 0 0,0 1 0,0-1 0,0 0 0,0-1 0,1-42 0,-1 38 0,-19-171 0,11 121 0,-2-75 0,9 78 0,-1 32 0,1-1 0,2 0 0,0 1 0,5-26 0,-4 41 0,1 1 0,0-1 0,0 1 0,0-1 0,0 1 0,1 0 0,0 0 0,0 1 0,0-1 0,1 1 0,0 0 0,-1 0 0,11-6 0,6-3 0,45-22 0,-15 15 0,0 2 0,88-17 0,-50 13 0,116-20 0,-54 12 0,-49 6 0,-1-4 0,-1-5 0,182-87 0,-253 107 0,1 1 0,1 2 0,33-7 0,-83 19 0,-1-1 0,1 0 0,-22-4 0,-11 2 0,4 4 0,0 2 0,1 3 0,-59 16 0,11-2 0,-201 35 0,218-31 0,12-2 0,37-17 0,16-5 0,-1 1 0,1 1 0,0 1 0,0 0 0,-23 12 0,11-3 0,-1-2 0,-48 17 0,46-19 0,0 1 0,-39 21 0,46-21 0,1-1 0,-26 7 0,30-12 0,0 1 0,1 1 0,0 0 0,0 1 0,-19 14 0,32-20 0,-1 1 0,1 0 0,0 0 0,0 0 0,1 0 0,-1 0 0,0 0 0,1 0 0,0 0 0,0 1 0,0-1 0,0 1 0,1-1 0,-1 0 0,1 1 0,0-1 0,0 1 0,0-1 0,0 1 0,1-1 0,-1 1 0,1-1 0,1 5 0,0 0 0,0-1 0,1 1 0,0-1 0,0 1 0,0-1 0,1 0 0,0 0 0,1 0 0,5 6 0,0 0 0,-1 1 0,0-1 0,-1 1 0,0 1 0,-1 0 0,-1 0 0,8 30 0,19 41 0,-17-53 0,-2 1 0,12 39 0,-23-68 0,-1-1 0,1 0 0,1 0 0,-1 0 0,0 0 0,1 0 0,0-1 0,0 0 0,0 1 0,0-2 0,1 1 0,-1 0 0,6 1 0,28 23 0,-30-20 0,1 0 0,1 0 0,0-1 0,-1-1 0,2 1 0,-1-2 0,1 1 0,-1-2 0,1 1 0,0-2 0,0 1 0,17 1 0,9-1 0,0-1 0,57-3 0,-27-7 0,0-3 0,125-37 0,-132 30 0,0 2 0,1 3 0,108-8 0,-129 23 0,-32-1 0,1 0 0,-1 0 0,0-1 0,1 0 0,-1-1 0,1 0 0,-1 0 0,0 0 0,0-1 0,12-5 0,-19 7 0,-1-1 0,1 0 0,-1 1 0,0-1 0,1 1 0,-1-1 0,0 0 0,1 1 0,-1-1 0,0 1 0,0-1 0,0 0 0,0 1 0,1-1 0,-1 0 0,0 1 0,0-1 0,0 0 0,0 0 0,-1 1 0,1-1 0,0 0 0,0 1 0,0-1 0,0 0 0,-1 1 0,1-1 0,0 1 0,-1-1 0,1 0 0,0 1 0,-1-1 0,1 1 0,-1-1 0,1 1 0,-1-1 0,1 1 0,-1 0 0,1-1 0,-2 0 0,-29-26 0,20 18 0,7 4 5,1 0 1,-1 1-1,1-1 0,0-1 0,1 1 0,-1 0 1,1-1-1,0 1 0,1-1 0,-1 1 1,1-1-1,0 0 0,0 0 0,1 0 0,0 0 1,0 1-1,0-1 0,1 0 0,0 0 0,0 0 1,0 1-1,4-10 0,-1 2-170,0 0 0,2 1 0,-1-1 0,2 1 0,-1 1 0,2-1 0,-1 1 0,19-19 0,-18 23-6661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05.4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24575,'-3'0'0,"-1"3"0,3 1 0,5 2 0,4 1 0,3-2 0,4-1 0,1-1 0,1-1 0,0-2 0,1 0 0,-1 0 0,0 0 0,0 0 0,-3 0-8191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06.3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97 24575,'1'1'0,"-1"-1"0,1 0 0,0 0 0,-1 0 0,1 0 0,0 0 0,0 1 0,-1-1 0,1 0 0,0-1 0,-1 1 0,1 0 0,0 0 0,-1 0 0,1 0 0,0-1 0,-1 1 0,1 0 0,0 0 0,-1-1 0,1 1 0,-1-1 0,1 1 0,0 0 0,-1-1 0,1 0 0,21-13 0,-18 10 0,0 1 0,-1-1 0,1 0 0,-1 0 0,0-1 0,0 1 0,-1-1 0,1 1 0,-1-1 0,3-8 0,5-10 0,-10 23 0,0 1 0,0-1 0,0 0 0,0 0 0,0 0 0,0 0 0,0 0 0,0 1 0,0-1 0,0 0 0,0 0 0,0 0 0,0 0 0,1 0 0,-1 0 0,0 0 0,0 1 0,0-1 0,0 0 0,0 0 0,0 0 0,1 0 0,-1 0 0,0 0 0,0 0 0,0 0 0,0 0 0,0 0 0,0 0 0,1 0 0,-1 0 0,0 0 0,0 0 0,0 0 0,0 0 0,1 0 0,-1 0 0,0 0 0,0 0 0,0 0 0,0 0 0,0 0 0,0 0 0,1 0 0,-1 0 0,0 0 0,0-1 0,0 1 0,0 0 0,0 0 0,0 0 0,0 0 0,1 0 0,-1 0 0,0 0 0,0-1 0,0 1 0,0 0 0,0 0 0,0 0 0,0 0 0,0 0 0,0 0 0,0-1 0,0 1 0,0 0 0,0 0 0,0 0 0,0-1 0,4 20 0,-1 23 0,-3 161-1365,0-189-5461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06.6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18 24575,'-3'0'0,"5"0"0,7-3 0,6-1 0,2 1 0,5 0 0,3 1 0,1 0 0,-1 2 0,0-1 0,-1 1 0,-1 0 0,-3 1 0,-1-1 0,-2 0 0,-3 0-8191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07.3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24575,'23'0'0,"99"5"0,-107-3 0,-1 1 0,1 0 0,-1 1 0,0 0 0,0 1 0,18 10 0,-19-8-85,1 0 0,0-2-1,0 1 1,1-2 0,-1 0-1,1 0 1,0-2 0,0 0-1,0 0 1,0-2 0,1 0-1,-1 0 1,0-2 0,0 0-1,20-5 1,-24 4-6741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08.5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28 24575,'645'0'0,"-498"-18"0,-104 12-1365,-32 3-5461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01.1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105 200 24575,'10'-67'0,"-8"59"0,0-1 0,0 1 0,0-1 0,-1 1 0,-1-1 0,1 1 0,-1-1 0,-1 0 0,0 1 0,0-1 0,-3-9 0,4 17 0,0 0 0,-1 0 0,1 0 0,0 0 0,-1 0 0,1 0 0,-1 0 0,1 0 0,-1 0 0,0 0 0,1 0 0,-1 0 0,0 0 0,0 1 0,0-1 0,0 0 0,1 1 0,-1-1 0,0 1 0,0-1 0,0 1 0,0-1 0,0 1 0,0-1 0,0 1 0,-2 0 0,1 0 0,0 0 0,0 1 0,1-1 0,-1 1 0,0-1 0,0 1 0,1 0 0,-1 0 0,1 0 0,-1 0 0,1 0 0,-1 0 0,1 0 0,-2 2 0,-3 4 0,0-1 0,1 1 0,0 0 0,0 0 0,-5 13 0,3-1 0,1 0 0,0 1 0,2 0 0,0-1 0,-1 38 0,4-8 0,6 62 0,-4-110 0,-1 1 0,1 0 0,0 0 0,-1 0 0,1 0 0,0 0 0,0-1 0,0 1 0,1 0 0,-1-1 0,0 1 0,1-1 0,-1 0 0,0 1 0,1-1 0,0 0 0,-1 0 0,1 0 0,0 0 0,0 0 0,-1 0 0,1 0 0,0-1 0,0 1 0,0-1 0,0 1 0,0-1 0,0 0 0,0 0 0,3 0 0,12 2 0,-1-2 0,30-3 0,-24 2 0,-15 1-72,0 1 1,0-2-1,-1 1 0,1-1 0,0 0 0,0 0 0,-1-1 0,1 1 1,-1-2-1,1 1 0,-1-1 0,0 0 0,0 0 0,0 0 0,-1-1 1,1 0-1,-1 0 0,6-6 0,0 0-6754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02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 4 24575,'-3'-3'0,"-1"3"0,-2 0 0,-1 3 0,-1 5 0,0 2 0,-1 4 0,-2 1 0,1 2 0,-1-3 0,-1-3 0,2-1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27.3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24575,'0'-3'0,"3"0"0,3-1 0,4 1 0,3 1 0,3 1 0,0 0 0,4 1 0,0 0 0,-2 0-8191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27.7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24575,'3'0'0,"3"0"0,7 0 0,4 0 0,4 0 0,2 0 0,0 0 0,-5 0-8191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28.2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24575,'15'-19'0,"-13"16"0,0 0 0,0 0 0,1 0 0,-1 0 0,1 0 0,-1 0 0,1 1 0,0-1 0,0 1 0,0 0 0,6-3 0,-8 5 0,0 0 0,0 0 0,0 1 0,-1-1 0,1 1 0,0-1 0,0 0 0,-1 1 0,1-1 0,0 1 0,-1 0 0,1-1 0,-1 1 0,1-1 0,0 1 0,-1 0 0,0 0 0,1-1 0,-1 1 0,1 0 0,-1 0 0,0-1 0,1 1 0,-1 0 0,0 0 0,0 0 0,0 0 0,0 0 0,0-1 0,0 1 0,0 0 0,0 0 0,0 1 0,1 38 0,-1-36 0,-2 215-1365,2-204-5461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3.1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548 1 24575,'-7'0'0,"-1"1"0,0 0 0,1 1 0,0-1 0,-1 2 0,1-1 0,0 1 0,0 0 0,-12 7 0,-60 46 0,28-18 0,-25 10 0,-55 39 0,111-73 0,2 1 0,0 1 0,1 1 0,-22 27 0,25-23-1365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14.8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0 146 24575,'3204'0'0,"-3056"-17"0,1290 18 0,-1320-6 0,141-26 0,-96 10 0,-93 12 0,-13 1 0,79-1 0,56 27 0,-71-3 0,60-11 0,-119-5 0,121 14 0,-15 11 0,329 3 0,1776-28 0,-1920-30 0,-205 13 0,110-16 0,-236 30 26,0-1 0,0-2 0,33-13-1,12-4-1493,-56 21-5358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28.5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24575,'465'0'-1365,"-443"0"-5461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33.5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1041 0 24575,'-954'0'0,"948"0"0,0 0 0,1 1 0,-1 0 0,0 0 0,1 0 0,-11 4 0,15-5 0,0 0 0,0 1 0,1-1 0,-1 0 0,0 1 0,1-1 0,-1 1 0,0-1 0,1 1 0,-1 0 0,1-1 0,-1 1 0,1-1 0,-1 1 0,1 0 0,-1-1 0,1 1 0,0 0 0,-1 0 0,1-1 0,0 1 0,-1 1 0,1-1 0,1 1 0,-1-1 0,0 1 0,1-1 0,-1 0 0,1 1 0,-1-1 0,1 0 0,-1 1 0,1-1 0,0 0 0,0 0 0,0 0 0,0 1 0,-1-1 0,2 0 0,0 1 0,25 21 0,0-2 0,1-1 0,61 33 0,-32-20 0,-17-10 0,1-2 0,1-2 0,68 20 0,138 24 0,-246-63 0,0 0 0,0 0 0,0 1 0,0-1 0,0 1 0,0-1 0,0 1 0,0 0 0,0 0 0,0 0 0,-1 0 0,1 0 0,0 0 0,-1 1 0,1-1 0,-1 0 0,1 1 0,-1-1 0,0 1 0,0 0 0,1-1 0,-1 1 0,0 0 0,1 3 0,-2-3 0,0 1 0,0 0 0,0 0 0,0 0 0,0 0 0,-1-1 0,0 1 0,1 0 0,-1 0 0,0-1 0,0 1 0,0-1 0,-1 1 0,1-1 0,-3 4 0,-6 9 0,-2-1 0,0 0 0,0-1 0,-18 14 0,-35 25 0,-1-4 0,-2-3 0,-123 61 0,151-87 0,7-3 0,-56 35 0,80-45 0,0 0 0,1 1 0,0 1 0,0-1 0,1 1 0,-1 1 0,2-1 0,-1 1 0,1 0 0,-6 15 0,-45 106 0,56-129 0,1 0 0,0 1 0,0-1 0,-1 0 0,1 1 0,0-1 0,0 1 0,0-1 0,0 1 0,0-1 0,1 0 0,-1 1 0,0-1 0,1 1 0,-1-1 0,1 0 0,-1 1 0,1-1 0,0 0 0,0 0 0,-1 0 0,1 1 0,0-1 0,0 0 0,0 0 0,0 0 0,0 0 0,0 0 0,0-1 0,1 1 0,-1 0 0,0 0 0,0-1 0,1 1 0,-1-1 0,0 1 0,1-1 0,-1 0 0,3 1 0,10 3 0,-1-1 0,1-1 0,16 2 0,-19-3 0,130 10 0,187-10 0,-143-4 0,13 3-1365,-184 0-5461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38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197 2 24575,'-18'0'0,"11"-1"0,1 1 0,-1 0 0,1 0 0,-1 1 0,1 0 0,-10 2 0,14-2 0,0 0 0,0 0 0,1 0 0,-1 0 0,1 0 0,-1 0 0,1 0 0,-1 0 0,1 1 0,-1-1 0,1 1 0,0-1 0,0 1 0,0 0 0,0-1 0,0 1 0,0 0 0,0 0 0,1-1 0,-1 1 0,1 0 0,-1 0 0,1 0 0,0 0 0,0 0 0,-1 3 0,0 7 0,0 1 0,1 0 0,1-1 0,0 1 0,0-1 0,1 1 0,1-1 0,0 1 0,0-1 0,2 0 0,-1 0 0,2-1 0,-1 0 0,11 15 0,-15-24 0,1 1 0,0-1 0,-1 1 0,1-1 0,-1 1 0,0 0 0,0-1 0,0 1 0,0 0 0,0 0 0,-1 0 0,1 0 0,-1 0 0,0 0 0,0-1 0,0 1 0,0 0 0,0 0 0,-1 0 0,1 0 0,-2 3 0,0-3 0,1 0 0,-1 0 0,0-1 0,0 1 0,0-1 0,0 0 0,-1 0 0,1 1 0,0-1 0,-1-1 0,0 1 0,1 0 0,-1-1 0,0 1 0,0-1 0,0 0 0,0 0 0,0 0 0,-5 1 0,-78 13-1365,72-15-5461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39.6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0 152 24575,'8'-1'0,"-1"1"0,0-1 0,0-1 0,0 1 0,0-1 0,0 0 0,0-1 0,0 0 0,0 0 0,-1 0 0,0-1 0,7-4 0,-9 5 0,0 0 0,0-1 0,0 1 0,-1-1 0,1 1 0,-1-1 0,0 0 0,0 0 0,0-1 0,-1 1 0,1-1 0,-1 1 0,0-1 0,-1 0 0,1 0 0,-1 1 0,0-1 0,1-7 0,-2 11 0,0 0 0,0-1 0,0 1 0,0 0 0,-1-1 0,1 1 0,0 0 0,-1-1 0,1 1 0,-1 0 0,1 0 0,-1-1 0,1 1 0,-1 0 0,0 0 0,0 0 0,0 0 0,0 0 0,1 0 0,-1 0 0,0 0 0,-1 0 0,1 1 0,0-1 0,0 0 0,0 1 0,0-1 0,-1 1 0,1-1 0,0 1 0,0-1 0,-1 1 0,1 0 0,0 0 0,-1 0 0,1 0 0,0 0 0,-1 0 0,1 0 0,0 0 0,-1 0 0,1 0 0,-2 1 0,0-1 0,1 1 0,-1-1 0,0 1 0,0 0 0,0 0 0,0 0 0,1 0 0,-1 0 0,1 0 0,-1 1 0,1-1 0,-1 1 0,1 0 0,0 0 0,0 0 0,-1 0 0,2 0 0,-1 0 0,0 1 0,-2 2 0,1 13 0,0 0 0,0 1 0,2-1 0,0 1 0,1-1 0,1 1 0,5 23 0,-5-29 0,-1-12 0,1 1 0,-1 0 0,1 0 0,0 0 0,0 0 0,-1-1 0,1 1 0,0 0 0,0-1 0,1 1 0,-1-1 0,0 1 0,0-1 0,1 0 0,-1 1 0,1-1 0,-1 0 0,1 0 0,0 0 0,-1 0 0,1 0 0,0 0 0,0-1 0,-1 1 0,1-1 0,0 1 0,0-1 0,0 1 0,0-1 0,3 0 0,10 1 0,0-1 0,0 0 0,17-3 0,-5 1 0,-9 2-96,-9-1-158,0 1 0,0 0 1,0 0-1,16 4 0,-14-1-6572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41.8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0 24575,'-3'0'0,"0"1"0,-1 0 0,1-1 0,0 1 0,0 0 0,0 1 0,-1-1 0,1 0 0,0 1 0,1 0 0,-1 0 0,0 0 0,0 0 0,1 0 0,-1 0 0,1 1 0,0-1 0,0 1 0,0-1 0,0 1 0,0 0 0,0 0 0,1 0 0,-1 0 0,1 0 0,0 1 0,0-1 0,0 0 0,0 6 0,-4 10 0,2 1 0,1 0 0,-1 34 0,3-47 0,-1-1 0,1 0 0,1 1 0,-1-1 0,1 0 0,1 1 0,-1-1 0,5 11 0,-5-14 0,1-1 0,-1 0 0,1 0 0,0 1 0,0-1 0,0-1 0,0 1 0,0 0 0,0 0 0,1-1 0,-1 1 0,1-1 0,-1 0 0,1 0 0,-1 0 0,1 0 0,0 0 0,-1-1 0,1 1 0,0-1 0,-1 1 0,7-1 0,4 1-227,1-1-1,-1 0 1,1-1-1,-1-1 1,17-3-1,-14 1-6598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44.0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 24575,'-1'0'0,"0"1"0,0-1 0,0 1 0,0-1 0,1 1 0,-1 0 0,0-1 0,0 1 0,1 0 0,-1-1 0,0 1 0,1 0 0,-1 0 0,1 0 0,-1 0 0,1-1 0,-1 1 0,1 0 0,0 0 0,-1 0 0,1 0 0,0 0 0,0 0 0,0 0 0,0 0 0,0 0 0,0 1 0,-3 34 0,3-31 0,-2 32 0,1-20 0,0 1 0,0 0 0,2 0 0,0-1 0,6 25 0,-7-40-59,1-1 0,-1 1-1,1-1 1,-1 1-1,1-1 1,0 1 0,0-1-1,0 0 1,0 1 0,0-1-1,0 0 1,0 0 0,0 0-1,0 0 1,0 0-1,1 0 1,-1 0 0,0 0-1,1 0 1,-1-1 0,1 1-1,2 0 1,4 0-6767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44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44.8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24575,'0'3'0,"3"1"0,4-1 0,3 0 0,3-1 0,2 3 0,1-1 0,1 0 0,0 1 0,-3 1-8191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45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24575,'0'-2'0,"3"-2"0,3 0 0,4 1 0,3 1 0,2 1 0,1 0 0,4 1 0,1 0 0,3 0 0,-1 0 0,0 0 0,-2 0 0,-5 1-8191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46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1 159 24575,'2'-1'0,"-1"1"0,1-1 0,0 0 0,0 0 0,0 1 0,-1-1 0,1 0 0,0 0 0,-1-1 0,1 1 0,-1 0 0,1 0 0,-1-1 0,0 1 0,3-4 0,22-32 0,-15 19 0,8-11 0,-15 23 0,-1 0 0,1 0 0,-1 0 0,2 1 0,-1-1 0,1 1 0,8-8 0,-12 13 0,-1 0 0,1 0 0,-1-1 0,1 1 0,0 0 0,-1 0 0,1 0 0,-1 0 0,1 0 0,0 0 0,-1 0 0,1 0 0,0 0 0,-1 0 0,1 0 0,-1 0 0,1 1 0,0-1 0,-1 0 0,1 0 0,-1 1 0,1-1 0,-1 0 0,1 1 0,-1-1 0,1 0 0,-1 1 0,1-1 0,-1 1 0,1-1 0,-1 1 0,0-1 0,1 1 0,-1-1 0,0 1 0,1-1 0,-1 1 0,0 0 0,0-1 0,0 1 0,1-1 0,-1 1 0,0 0 0,0-1 0,0 1 0,0 0 0,0 0 0,6 43 0,-5-32 0,4 23-455,-1 0 0,-1 47 0,-3-68-6371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16.3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1 24575,'-1'0'0,"-1"1"0,1-1 0,0 1 0,0 0 0,0-1 0,0 1 0,0 0 0,0 0 0,0 0 0,0 0 0,0 0 0,0 0 0,0 0 0,1 0 0,-1 0 0,0 0 0,1 1 0,-1-1 0,1 0 0,-1 0 0,1 0 0,0 1 0,-1-1 0,1 2 0,-8 37 0,8-38 0,-8 97 0,8 162 0,3-109 0,-3 28-1365,0-166-5461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46.4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24575,'3'0'0,"3"0"0,5 0 0,4 0 0,4 0 0,1 0 0,2 0 0,1 0 0,-1-3 0,-1-1 0,1 1 0,-3-3 0,-2 0 0,-4 2-8191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4:52.9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994 1 24575,'-878'0'0,"870"0"0,1 0 0,-1 0 0,1 1 0,0 0 0,-1 1 0,1-1 0,0 1 0,0 1 0,0-1 0,-8 5 0,12-5 0,1-1 0,0 1 0,0 0 0,0 0 0,1 0 0,-1 0 0,0 0 0,1 0 0,-1 0 0,1 0 0,0 1 0,0-1 0,0 0 0,0 1 0,0-1 0,0 1 0,1-1 0,-1 1 0,1 0 0,-1-1 0,1 1 0,0-1 0,0 1 0,1 0 0,-1-1 0,0 1 0,1 0 0,-1-1 0,1 1 0,0-1 0,2 5 0,4 8 0,1-1 0,0-1 0,1 1 0,0-1 0,1-1 0,1 1 0,0-2 0,0 0 0,1 0 0,20 14 0,27 26 0,-13-11 0,71 50 0,-72-57 0,8 8 0,-31-22 0,2-1 0,0-2 0,26 15 0,16 1 0,106 36 0,-170-68 0,0 0 0,0 1 0,0 0 0,0-1 0,0 1 0,0 0 0,-1 0 0,1 0 0,0 0 0,0 0 0,-1 0 0,1 1 0,-1-1 0,1 1 0,0 1 0,-1-2 0,-1-1 0,0 1 0,0-1 0,0 1 0,0 0 0,0-1 0,0 1 0,-1 0 0,1-1 0,0 1 0,0-1 0,0 1 0,-1 0 0,1-1 0,0 1 0,-1-1 0,1 1 0,0-1 0,-1 1 0,1-1 0,0 1 0,-1-1 0,1 0 0,-1 1 0,1-1 0,-1 1 0,1-1 0,-1 0 0,0 1 0,0-1 0,-10 6 0,0-1 0,-1-1 0,-19 6 0,16-5 0,-305 98 0,289-92 0,0 2 0,0 1 0,2 1 0,0 1 0,1 2 0,-29 23 0,10 8 0,43-45 0,1 0 0,0 1 0,0-1 0,0 1 0,0-1 0,1 1 0,0 0 0,0 0 0,0 0 0,-1 9 0,3-13 0,1 1 0,-1 0 0,0 0 0,1-1 0,0 1 0,-1 0 0,1-1 0,0 1 0,0 0 0,0-1 0,0 1 0,0-1 0,0 0 0,0 1 0,1-1 0,-1 0 0,0 0 0,1 0 0,-1 0 0,1 0 0,-1 0 0,1 0 0,0 0 0,-1 0 0,1-1 0,0 1 0,-1-1 0,4 1 0,60 11 0,-50-10 0,337 49 0,-183-34-343,235-6 0,-341-11-336,-47 0-6147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39.2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180 0 24575,'0'18'0,"1"2"0,-1 0 0,-1 0 0,-1-1 0,0 1 0,-1 0 0,-12 34 0,3-19 0,11-29 0,0 0 0,-1 0 0,0 0 0,0-1 0,0 1 0,-1-1 0,1 1 0,-1-1 0,-1 0 0,1 0 0,-1 0 0,0-1 0,0 1 0,0-1 0,-1 0 0,1 0 0,-1 0 0,-10 5 0,8-5-195,0-1 0,0 0 0,0 0 0,0-1 0,-1 0 0,-11 2 0,6-3-6631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39.7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40.1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24575,'2'0'0,"5"0"0,3 0 0,3 0 0,2 0 0,1 0 0,1 0 0,1 0 0,-1 0 0,0 3 0,-3 1-8191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40.5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24575,'3'2'0,"0"0"0,0 0 0,1 0 0,-1-1 0,0 1 0,1-1 0,-1 0 0,0 0 0,1 0 0,0 0 0,-1-1 0,7 1 0,51-1 0,-38 0 0,159-1-1365,-168 1-5461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40.8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0 179 24575,'5'-2'0,"0"0"0,0 0 0,0 0 0,0 0 0,0-1 0,-1 0 0,1 0 0,-1 0 0,0-1 0,6-6 0,4-2 0,3 0 0,0-2 0,-1 0 0,-1-1 0,0 0 0,-1-1 0,19-29 0,-31 49 0,0 0 0,0 0 0,-1 0 0,1 0 0,-1 0 0,1 0 0,-1 1 0,0 7 0,2 121-198,-3-98-969,0-20-5659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47.0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305 1 24575,'-65'-1'0,"-69"3"0,133-2 0,-1 0 0,1 1 0,-1-1 0,1 0 0,-1 1 0,1-1 0,-1 1 0,1 0 0,0-1 0,-1 1 0,1 0 0,0 0 0,-1 0 0,1 0 0,0 0 0,0 0 0,0 0 0,0 0 0,0 0 0,0 1 0,1-1 0,-3 3 0,2 0 0,-1 0 0,1 0 0,0 1 0,0-1 0,0 0 0,1 1 0,0-1 0,0 5 0,0 5 0,2 0 0,-1 0 0,2 0 0,5 18 0,-2-17 0,1 0 0,0-1 0,2 0 0,-1 0 0,2 0 0,0-1 0,0-1 0,18 17 0,30 39 0,-53-61 0,-1-1 0,0 1 0,0 0 0,-1 0 0,1 0 0,-2 0 0,1 1 0,-1-1 0,0 1 0,-1 0 0,0 0 0,0-1 0,0 1 0,-1 0 0,0 0 0,-1 0 0,0-1 0,-2 10 0,1-11 0,1-1 0,-1 1 0,-1-1 0,1 0 0,-1 0 0,0 0 0,0 0 0,-1 0 0,1-1 0,-1 1 0,0-1 0,0 0 0,-1 0 0,1-1 0,-1 1 0,0-1 0,0 0 0,0 0 0,0-1 0,0 1 0,-1-1 0,1 0 0,-1-1 0,-10 3 0,5-2-114,0-1 1,-1 1-1,1-2 0,0 0 0,0 0 1,-1-1-1,1 0 0,0-1 0,0 0 1,0 0-1,-11-6 0,9 2-6712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47.9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0 195 24575,'5'-1'0,"0"0"0,-1 0 0,1 0 0,0-1 0,-1 1 0,1-1 0,-1 0 0,1-1 0,-1 1 0,0-1 0,4-3 0,45-37 0,-47 37 0,38-42 0,-42 45 0,0 1 0,0-1 0,0 1 0,0-1 0,-1 0 0,1 0 0,-1 0 0,0 0 0,0 0 0,0 0 0,0 0 0,-1 0 0,1 0 0,-1 0 0,0 0 0,0 0 0,0-1 0,0-2 0,0 5 0,0 1 0,-1-1 0,1 0 0,0 1 0,0-1 0,0 0 0,-1 1 0,1-1 0,0 1 0,-1-1 0,1 0 0,-1 1 0,1-1 0,-1 1 0,1-1 0,-1 1 0,1-1 0,-1 1 0,1 0 0,-1-1 0,1 1 0,-1 0 0,0-1 0,1 1 0,-1 0 0,0 0 0,1-1 0,-1 1 0,0 0 0,1 0 0,-2 0 0,-20 12 0,-11 30 0,27-27 0,1 0 0,0 1 0,1-1 0,0 1 0,1 0 0,1 1 0,1-1 0,0 0 0,1 0 0,1 1 0,3 15 0,-4-30 5,0 0 1,1 0-1,-1 0 0,1 0 0,0 0 0,-1 0 1,1 0-1,0 0 0,0 0 0,0-1 1,0 1-1,1 0 0,-1-1 0,0 1 0,1-1 1,-1 1-1,1-1 0,0 0 0,-1 1 0,1-1 1,0 0-1,3 1 0,1 1-217,0-1 0,0 0 0,0-1-1,0 0 1,0 0 0,8 1 0,1-2-6614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48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24575,'0'-3'0,"3"-1"0,7 1 0,3 0 0,4 1 0,1 1 0,0 0 0,0 1 0,0 0 0,0 0 0,-4 0-8191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19.8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5386 1462 24575,'-7'190'0,"3"-158"0,-1-1 0,-1 0 0,-22 60 0,1-25 0,-3-1 0,-50 80 0,-91 111 0,86-135 0,-72 140 0,142-228 0,1-1 0,2 2 0,1 0 0,2 0 0,2 0 0,0 1 0,3 1 0,1-1 0,1 0 0,5 48 0,-4-28 0,0-39 0,0 0 0,1 0 0,1 0 0,1 0 0,0 0 0,1 0 0,0 0 0,9 23 0,-11-39 0,-1 1 0,0 0 0,1-1 0,-1 1 0,0-1 0,1 1 0,-1-1 0,0 1 0,0 0 0,1-1 0,-1 1 0,0-1 0,0 1 0,0 0 0,0-1 0,0 1 0,0 0 0,0-1 0,0 1 0,0 0 0,0-1 0,-1 1 0,1-1 0,0 1 0,0 0 0,-1-1 0,1 1 0,0-1 0,-1 1 0,1-1 0,0 1 0,-1-1 0,1 1 0,-1-1 0,1 1 0,-1-1 0,1 0 0,-1 1 0,1-1 0,-1 0 0,1 1 0,-1-1 0,1 0 0,-1 1 0,0-1 0,1 0 0,-1 0 0,0 0 0,1 0 0,-1 0 0,1 0 0,-2 0 0,-43-1 0,34 0 0,-1405-170-893,586 56-647,552 94 2952,-302 17 0,287 7-1803,-415-3 391,705 0 0,0 0 0,0-1 0,-1 1 0,1-1 0,0 1 0,0-1 0,0 0 0,-1 0 0,1 0 0,0-1 0,1 1 0,-1-1 0,0 0 0,0 1 0,1-1 0,-4-4 0,-1-1 0,1 0 0,1 0 0,0-1 0,-6-11 0,5 10 0,1 0 0,-1 0 0,0 1 0,-8-9 0,-14-6 0,-1 0 0,0 2 0,-2 1 0,0 1 0,-35-13 0,20 8 0,-61-41 0,102 61 0,0-1 0,0 0 0,0 0 0,1 0 0,0 0 0,0-1 0,0 1 0,1-1 0,0 0 0,0 0 0,0-1 0,1 1 0,-1-1 0,2 1 0,-1-1 0,1 0 0,0 1 0,0-11 0,0-12 0,2 1 0,1-1 0,5-29 0,-6 53 0,13-61 0,4 0 0,2 0 0,43-94 0,-26 68 0,-18 41 0,242-548 0,-166 423 0,256-538 0,-328 647 0,-4-1 0,-2 0 0,-3-1 0,7-117 0,-20 184 0,-1 0 0,1 0 0,-1-1 0,1 1 0,0 0 0,0 0 0,0 0 0,0 0 0,0 0 0,0 0 0,1 1 0,-1-1 0,1 0 0,-1 1 0,1-1 0,0 1 0,-1-1 0,1 1 0,0 0 0,0-1 0,0 1 0,0 0 0,0 1 0,0-1 0,0 0 0,0 0 0,1 1 0,-1-1 0,0 1 0,0 0 0,1 0 0,2 0 0,12-1 0,0 1 0,0 1 0,24 5 0,-17-3 0,184 21-29,373 28-791,891-41-1672,-812-15 4801,-647 6-2193,0-1 1,0 2-1,0 0 1,-1 0 0,1 1-1,-1 1 1,0 0 0,13 8-1,46 16-133,14-9 17,1-4 0,1-3 0,95 1 0,-130-11 0,-38-1 0,-1 1 0,0 1 0,1 0 0,-1 1 0,-1 0 0,16 9 0,8 2 0,-13-7 0,0 0 0,0 2 0,-1 1 0,-1 0 0,0 2 0,0 0 0,-2 1 0,0 1 0,0 1 0,-2 1 0,21 26 0,-32-36 0,0 0 0,1-1 0,0 0 0,0 0 0,0-1 0,1 0 0,0 0 0,0-1 0,11 6 0,6 0 0,52 16 0,-75-26 0,0-1 0,0 1 0,0-1 0,0 1 0,0 0 0,0 0 0,0 0 0,0 0 0,0 0 0,-1 0 0,1 0 0,0 1 0,-1-1 0,1 1 0,-1-1 0,0 1 0,1 0 0,-1-1 0,0 1 0,0 0 0,0 0 0,0 0 0,-1 0 0,1 0 0,0 0 0,-1 0 0,1 0 0,-1 0 0,0 0 0,1 0 0,-1 0 0,0 0 0,-1 2 0,-1 6 0,0 0 0,-1 0 0,0-1 0,-1 1 0,-8 15 0,1-1 0,-157 432 0,104-272 0,-171 566 0,204-639 0,-62 148 0,87-245-273,1 0 0,0 0 0,0 1 0,-2 22 0,5-21-6553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48.8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24575,'0'3'0,"0"4"0,0 3 0,0 3 0,0 2 0,0 1 0,0 4 0,0 1 0,0 0 0,0-1 0,0-2 0,3-2 0,1-5-8191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49.3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1 125 24575,'2'-5'0,"0"1"0,0 0 0,1 0 0,-1 1 0,1-1 0,0 0 0,1 1 0,-1 0 0,7-6 0,0 0 0,37-35 0,-44 41 0,0 0 0,1 0 0,0 0 0,-1 1 0,1-1 0,0 1 0,0 0 0,1 1 0,-1-1 0,0 0 0,7 0 0,-9 2 0,0 1 0,-1-1 0,1 1 0,0 0 0,-1 0 0,1 0 0,-1 0 0,0 0 0,1 0 0,-1 0 0,0 0 0,1 1 0,-1-1 0,0 0 0,0 1 0,0-1 0,0 1 0,-1-1 0,1 1 0,0-1 0,0 1 0,-1 0 0,1-1 0,-1 1 0,0 0 0,1 3 0,6 47 0,-6 33-1365,-2-71-5461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49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24575,'298'0'-1365,"-284"0"-5461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52.7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552 100 24575,'0'-3'0,"0"-1"0,0 1 0,-1-1 0,1 1 0,-1-1 0,0 1 0,0 0 0,0-1 0,0 1 0,0 0 0,-1 0 0,0 0 0,1 0 0,-1 0 0,0 0 0,-1 0 0,1 1 0,0-1 0,-1 1 0,1 0 0,-1-1 0,0 1 0,0 0 0,0 1 0,0-1 0,0 0 0,0 1 0,0 0 0,-1-1 0,1 2 0,0-1 0,-7-1 0,-11-1 0,0 1 0,0 1 0,0 1 0,-31 4 0,4-1 0,-174-21 0,161 19 0,49-1 0,41 0 0,528 0-1365,-542 0-5461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54.0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24575,'1124'0'-1365,"-1110"0"-5461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59.8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646 74 24575,'0'0'0,"1"0"0,-1 0 0,1-1 0,0 1 0,-1 0 0,1 0 0,0 0 0,-1-1 0,1 1 0,-1 0 0,1 0 0,-1-1 0,1 1 0,-1-1 0,1 1 0,-1 0 0,1-1 0,-1 1 0,1-1 0,-1 1 0,0-1 0,1 1 0,-1-1 0,0 0 0,1 1 0,-1-1 0,0 1 0,0-1 0,0 0 0,1 1 0,-1-1 0,0 1 0,0-1 0,0 0 0,0 1 0,0-1 0,0 0 0,0 1 0,0-1 0,-1 1 0,1-1 0,0 0 0,0 1 0,0-1 0,-1 1 0,1-1 0,0 0 0,-1 1 0,1-1 0,-1 0 0,0-1 0,0-1 0,0 1 0,0-1 0,-1 1 0,1 0 0,-1-1 0,1 1 0,-1 0 0,0 0 0,0 0 0,-3-2 0,-3 0 0,0 1 0,-1 0 0,0 1 0,0-1 0,0 2 0,0-1 0,-17 1 0,-73 4 0,36 1 0,28-4 0,0 1 0,-49 10 0,68-8 0,0 1 0,1 1 0,0 0 0,0 2 0,0-1 0,1 2 0,-23 14 0,34-19 0,-1 1 0,1-1 0,0 1 0,0 0 0,0 0 0,0 0 0,1 0 0,-1 1 0,1-1 0,0 0 0,-1 6 0,-17 60 0,14-46 0,-4 31 0,1 0 0,3 1 0,2-1 0,6 77 0,-2-52 0,0-72 0,1 1 0,0-1 0,0 0 0,1 1 0,0-1 0,0 0 0,1 0 0,0 0 0,1 0 0,-1 0 0,1-1 0,1 0 0,0 1 0,0-2 0,0 1 0,1-1 0,0 1 0,0-1 0,0-1 0,1 0 0,8 6 0,-2-3 0,0-1 0,1 0 0,0 0 0,1-1 0,-1-1 0,1-1 0,0 0 0,1-1 0,-1 0 0,27 0 0,-12-2 0,192-3 0,-220 2 0,1-1 0,-1 1 0,0-1 0,1 0 0,-1 0 0,0 0 0,1 0 0,-1 0 0,0 0 0,0-1 0,0 1 0,0-1 0,0 1 0,-1-1 0,1 0 0,0 0 0,-1 0 0,1 0 0,-1 0 0,0 0 0,0 0 0,2-4 0,2-7 0,0 0 0,-1 0 0,3-16 0,5-15 0,60-109 0,-62 127 0,0-2 0,-2 1 0,-2-1 0,0-1 0,-2 1 0,-1-1 0,-1 1 0,-1-1 0,-5-45 0,3 68 0,0-1 0,0 1 0,0 0 0,0-1 0,-1 1 0,0 0 0,-1 0 0,1 0 0,-1 0 0,0 0 0,-1 1 0,1-1 0,-1 1 0,0 0 0,-8-8 0,5 8 0,0 1 0,0-1 0,0 1 0,-1 0 0,1 0 0,-1 1 0,0 0 0,0 1 0,0 0 0,-1 0 0,-11-1 0,-95-17-1365,101 19-5461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0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24575,'0'3'0,"0"-1"0,1 0 0,0 0 0,-1 0 0,1 0 0,0 0 0,0 0 0,0-1 0,0 1 0,1 0 0,-1 0 0,0-1 0,1 1 0,-1-1 0,1 1 0,0-1 0,-1 1 0,1-1 0,0 0 0,0 0 0,0 0 0,0 0 0,0 0 0,0-1 0,0 1 0,0 0 0,3 0 0,59 8 0,-35-7-119,-6 0-130,0-1 0,0-1-1,1 0 1,43-9 0,-57 6-6577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0.9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0 24575,'0'3'0,"0"4"0,0 3 0,0 3 0,0 2 0,0 1 0,-3 1 0,-3 0 0,-2 1 0,2-1 0,1 0 0,2 0 0,-2-4 0,0 0 0,2-3-8191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1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24575,'0'3'0,"0"3"0,0 4 0,0 3 0,0 2 0,0 2 0,0 0 0,0 3 0,0 1 0,0-1 0,0 0 0,0-1 0,0-1 0,0-1 0,2 0 0,2-4-8191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4.1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131 0 24575,'1'42'0,"-4"63"0,1-94 0,1-1 0,-2 0 0,1 0 0,-1 0 0,-1-1 0,0 1 0,0-1 0,-7 11 0,10-18 0,1-1 0,-1 0 0,0 1 0,0-1 0,0 1 0,0-1 0,0 0 0,0 0 0,0 1 0,0-1 0,0 0 0,-1 0 0,1 0 0,0 0 0,-1-1 0,1 1 0,-1 0 0,1-1 0,-1 1 0,1 0 0,-1-1 0,1 0 0,-1 1 0,0-1 0,1 0 0,-1 0 0,0 0 0,1 0 0,-3 0 0,1-2 0,0 1 0,0-1 0,1 0 0,-1 1 0,1-1 0,-1 0 0,1 0 0,0-1 0,0 1 0,0 0 0,0-1 0,0 1 0,1-1 0,-1 0 0,-1-4 0,-9-24-1365,8 17-5461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27.2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1 24575,'2'0'0,"0"1"0,0 0 0,0 0 0,0 0 0,0 0 0,-1 0 0,1 0 0,0 1 0,-1-1 0,1 1 0,-1-1 0,1 1 0,-1-1 0,0 1 0,1 0 0,-1 0 0,0 0 0,0 0 0,0 0 0,-1 0 0,1 0 0,0 0 0,-1 0 0,1 2 0,12 53 0,-12-43 15,0-1 0,-1 1 0,0-1 0,-1 1 0,0 0 0,-1-1 0,-8 26 0,8-31-114,-1 0 0,0-1 0,0 1 0,-1-1 0,0 0 0,0 0 0,-1 0 0,0 0 0,0-1 0,0 0 0,-1 0 0,0 0 0,0-1 0,-10 7 0,7-7-6727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5.0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24575,'-3'0'0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5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24575,'0'3'0,"0"4"0,0 3 0,0 3 0,0 2 0,0 1 0,0 1 0,0 0 0,0 0 0,0 0 0,0 0 0,0 0 0,0 0 0,0-1 0,0-2-8191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5.8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24575,'0'-3'0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8.5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67 170 24575,'16'-61'0,"-9"37"0,5-23 0,-12 45 0,0 1 0,1-1 0,-1 0 0,0 0 0,0 0 0,0 0 0,0 0 0,0 1 0,-1-1 0,1 0 0,0 0 0,-1 0 0,0 1 0,1-1 0,-1 0 0,0 0 0,0 1 0,-2-4 0,2 5 0,0 0 0,0-1 0,0 1 0,0 0 0,0 0 0,0 0 0,0 0 0,0 0 0,0 0 0,0 1 0,0-1 0,0 0 0,0 0 0,0 1 0,0-1 0,0 0 0,1 1 0,-1-1 0,0 1 0,0-1 0,0 1 0,0 0 0,1-1 0,-1 1 0,0 0 0,1 0 0,-1-1 0,0 1 0,1 0 0,-1 0 0,1 0 0,-1 0 0,1 0 0,-1 1 0,-20 32 0,13-16 0,1-1 0,1 1 0,1 1 0,0-1 0,2 1 0,-3 24 0,3 118 0,3-106 0,0-52 0,0 1 0,1-1 0,-1 1 0,1-1 0,0 1 0,0-1 0,0 1 0,0-1 0,1 0 0,-1 1 0,1-1 0,0 0 0,0 0 0,0 0 0,0 0 0,0-1 0,1 1 0,0-1 0,-1 1 0,1-1 0,0 0 0,0 0 0,0 0 0,0 0 0,0-1 0,6 3 0,-4-2 0,1 0 0,0-1 0,-1 0 0,1 0 0,0 0 0,0 0 0,0-1 0,-1 0 0,1-1 0,0 1 0,0-1 0,0 0 0,-1 0 0,1-1 0,-1 0 0,7-2 0,-2-2-1365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9.2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49 24575,'0'-2'0,"3"-2"0,0-3 0,4 1 0,-1-3 0,0-1 0,1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09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24575,'9'1'0,"1"1"0,-1 0 0,1 0 0,-1 1 0,0 0 0,0 0 0,-1 1 0,1 0 0,-1 1 0,1 0 0,-1 0 0,9 9 0,6 5 0,-1 0 0,33 39 0,-45-45 0,0 0 0,-1 1 0,0 0 0,-1 1 0,-1 0 0,0 0 0,-2 1 0,6 17 0,0 17 0,8 66 0,-10-49 0,-2 4 0,-2 1 0,-11 128 0,5-190-227,0 1-1,-2-1 1,1 0-1,-1 0 1,-5 13-1,-3 1-6598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10.6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316 1 24575,'-4'1'0,"0"1"0,0 0 0,0 0 0,0 1 0,1-1 0,-1 1 0,1 0 0,0 0 0,0 0 0,0 0 0,-4 7 0,-3 0 0,-15 14 0,-83 88 0,94-95 0,0 0 0,2 0 0,0 1 0,1 0 0,-10 24 0,12-14 0,0 0 0,2 0 0,1 1 0,2 0 0,0 0 0,1 36 0,3-25 0,2 372 0,-1-395-455,1-1 0,7 30 0,1-8-6371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6:11.6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1 24575,'12'-1'0,"1"1"0,-1 1 0,1 0 0,-1 1 0,1 0 0,19 7 0,-28-7 0,0-1 0,-1 1 0,1 0 0,-1 1 0,1-1 0,-1 0 0,0 1 0,0 0 0,0 0 0,0 0 0,-1 0 0,1 0 0,-1 1 0,0-1 0,0 1 0,0-1 0,0 1 0,-1 0 0,1 0 0,-1 0 0,0 0 0,0 0 0,-1 0 0,1 5 0,0-5 0,-1 1 0,0-1 0,0 0 0,0 1 0,-1-1 0,1 0 0,-1 0 0,0 1 0,0-1 0,0 0 0,-1 0 0,0 0 0,0 0 0,0-1 0,0 1 0,-3 4 0,0-3 0,0 1 0,0-1 0,-1 0 0,1 0 0,-1-1 0,-1 0 0,1 0 0,-12 5 0,-9 2 0,-1-1 0,0-2 0,-51 9 0,59-13 0,-3 3 0,36-3 0,41-2 0,-52-2 0,192-1-1365,-168 1-5461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1:42.7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1 150 24575,'0'-1'0,"1"0"0,-1 0 0,1 0 0,-1 1 0,1-1 0,-1 0 0,1 1 0,0-1 0,-1 0 0,1 1 0,0-1 0,-1 1 0,1-1 0,0 1 0,0-1 0,0 1 0,-1-1 0,1 1 0,0 0 0,0 0 0,0-1 0,0 1 0,0 0 0,1 0 0,33-5 0,-24 4 0,874-105 0,5 81 0,-611 26-1365,-262-1-5461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07.0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47 24575,'255'2'0,"393"-11"0,-437-19-1365,-154 17-5461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35.0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246 1 24575,'7'8'0,"0"0"0,0 1 0,-1 0 0,0 0 0,-1 1 0,0 0 0,-1-1 0,0 2 0,0-1 0,-1 0 0,0 1 0,-1 0 0,1 11 0,0 11 0,-2 0 0,-1 0 0,-4 35 0,3-65 0,1 0 0,-1 0 0,0 0 0,1 0 0,-1 0 0,-1 0 0,1 0 0,0 0 0,-1-1 0,1 1 0,-1 0 0,0-1 0,0 1 0,0-1 0,0 0 0,0 1 0,-1-1 0,1 0 0,-1-1 0,1 1 0,-1 0 0,-5 2 0,-5 1 0,-1 0 0,0 0 0,-28 4 0,-22 8 0,55-12-91,0 0 0,0 0 0,1 1 0,-1 0 0,1 0 0,1 1 0,-1 0 0,1 0 0,0 1 0,1 0 0,0 0 0,0 1 0,1-1 0,-8 17 0,9-15-6735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0.9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24575,'0'3'0,"0"3"0,0 4 0,0 0-8191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1.8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99 0 24575,'-1'8'0,"0"0"0,-1 0 0,0-1 0,0 1 0,-1-1 0,1 1 0,-2-1 0,-3 7 0,2-5 0,1 0 0,0 1 0,-5 20 0,-15 63 0,15-65 0,2 0 0,-6 38 0,13-64 0,0 0 0,0 0 0,0 0 0,0 0 0,1 0 0,-1 0 0,0 0 0,1 0 0,-1 0 0,1 0 0,0-1 0,0 1 0,0 0 0,0 0 0,0 0 0,0-1 0,0 1 0,0-1 0,1 1 0,-1-1 0,1 1 0,-1-1 0,1 0 0,-1 0 0,1 0 0,0 0 0,0 0 0,-1 0 0,1 0 0,0 0 0,0-1 0,0 1 0,0-1 0,0 1 0,0-1 0,3 0 0,11 2 0,1-1 0,-1-1 0,29-3 0,-16 1 0,130 1-1365,-143 1-5461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5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154 24 24575,'-3'1'0,"0"-1"0,0 0 0,0 1 0,0 0 0,0 0 0,1-1 0,-1 2 0,0-1 0,1 0 0,-1 0 0,1 1 0,-1 0 0,1-1 0,0 1 0,-1 0 0,1 0 0,0 0 0,0 1 0,0-1 0,1 0 0,-1 1 0,1-1 0,-1 1 0,1-1 0,0 1 0,0 0 0,0 0 0,0-1 0,0 1 0,1 0 0,-1 0 0,1 3 0,-3 14 0,1 0 0,1 0 0,3 33 0,-2-29 0,1 33 0,-4-1 0,-1 1 0,-3-1 0,-3 1 0,-32 104 0,41-160 0,-15 47 0,13-43 0,9-31 0,1-11 0,-2 0 0,2-41 0,-5 35 0,11-51 0,-6 60 0,0-6 0,1 0 0,3 0 0,1 1 0,1 1 0,32-62 0,-45 100 0,0-1 0,0 1 0,1-1 0,-1 1 0,0-1 0,0 1 0,0 0 0,1-1 0,-1 1 0,0-1 0,0 1 0,1 0 0,-1-1 0,0 1 0,1 0 0,-1-1 0,1 1 0,-1 0 0,0 0 0,1-1 0,-1 1 0,1 0 0,-1 0 0,0 0 0,1 0 0,-1-1 0,1 1 0,-1 0 0,1 0 0,-1 0 0,1 0 0,-1 0 0,1 0 0,8 16 0,-1 40 0,-6-40 0,66 229 0,-30-125 0,-37-116 0,0 0 0,0 0 0,0 0 0,1-1 0,0 1 0,0 0 0,0 0 0,0-1 0,1 0 0,-1 1 0,1-1 0,0 0 0,3 3 0,-5-6 0,0 1 0,0-1 0,0 1 0,0-1 0,0 1 0,0-1 0,0 0 0,0 1 0,0-1 0,0 0 0,0 0 0,1 0 0,-1 0 0,0 0 0,0 0 0,0 0 0,0 0 0,0-1 0,2 1 0,0-2 0,-1 1 0,1 0 0,-1-1 0,1 1 0,-1-1 0,0 0 0,0 0 0,1 0 0,-1 0 0,2-4 0,31-42 0,-3-1 0,-2-2 0,44-102 0,24-43 0,-94 190 0,-2 2 0,0 0 0,0 0 0,0 0 0,1 1 0,-1-1 0,1 1 0,0-1 0,0 1 0,0 0 0,1 0 0,-1 0 0,1 0 0,6-3 0,-9 6 0,0 0 0,-1 1 0,1-1 0,0 0 0,0 1 0,0-1 0,-1 1 0,1-1 0,0 1 0,0-1 0,-1 1 0,1-1 0,0 1 0,-1 0 0,1-1 0,-1 1 0,1 0 0,-1 0 0,1-1 0,-1 1 0,0 0 0,1 0 0,-1 0 0,0-1 0,0 1 0,1 0 0,-1 0 0,0 0 0,0 0 0,0 0 0,0 0 0,0 1 0,2 37 0,-2-36 0,0 19 0,2 71 0,-5 0 0,-15 99 0,8-132 0,-45 204 0,44-212 0,6-28 0,3-19 0,2-8 0,1-80-1365,-1 68-5461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5.4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108 0 24575,'-3'38'0,"-1"-1"0,-2 0 0,-2 0 0,-22 66 0,16-60 0,2 0 0,-10 78 0,22-120-82,-2 11 295,2-12-235,0 0 1,0 0-1,0 0 1,-1 0 0,1 0-1,0 0 1,0-1 0,0 1-1,0 0 1,0 0 0,0 0-1,0 0 1,0 0-1,0 0 1,-1 0 0,1 0-1,0 0 1,0-1 0,0 1-1,0 0 1,0 0 0,0 0-1,0 0 1,-1 0-1,1 0 1,0 0 0,0 0-1,0 0 1,0 0 0,0 0-1,-1 0 1,1 0-1,0 0 1,0 0 0,0 0-1,0 0 1,0 0 0,0 0-1,-1 0 1,1 0 0,0 1-1,0-1 1,0 0-1,0 0 1,0 0 0,0 0-1,0 0 1,0 0 0,-1 0-1,1 0 1,0 0 0,0 1-1,0-1 1,0 0-1,0 0 1,0 0 0,0 0-1,0 0 1,0 0 0,0 1-1,0-1 1,0 0-1,0 0 1,0 0 0,0 0-1,0 0 1,0 0 0,0 1-1,0-1 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5.8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6.7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 1 24575,'-3'56'0,"-3"0"0,-20 92 0,-4 22 0,38-196 0,1 1 0,2 0 0,26-45 0,-8 14 0,-9 15 0,-3 4 0,37-59 0,-54 96 0,1 0 0,-1 0 0,0 0 0,0 0 0,0-1 0,0 1 0,0 0 0,1 0 0,-1 0 0,0 0 0,0 0 0,0 0 0,0-1 0,1 1 0,-1 0 0,0 0 0,0 0 0,0 0 0,1 0 0,-1 0 0,0 0 0,0 0 0,0 0 0,1 0 0,-1 0 0,0 0 0,0 0 0,0 0 0,1 0 0,-1 0 0,0 0 0,0 0 0,0 0 0,1 1 0,-1-1 0,0 0 0,0 0 0,0 0 0,0 0 0,1 0 0,-1 0 0,0 1 0,0-1 0,0 0 0,0 0 0,0 0 0,0 0 0,1 1 0,-1-1 0,0 0 0,9 18 0,5 26 0,-13-39 0,9 39 0,-8-32 0,0-1 0,1 0 0,0 1 0,1-1 0,0 0 0,9 15 0,-13-25 0,1-1 0,-1 1 0,0-1 0,1 1 0,-1-1 0,1 1 0,-1-1 0,1 1 0,-1-1 0,1 1 0,-1-1 0,1 0 0,-1 1 0,1-1 0,0 0 0,-1 1 0,1-1 0,-1 0 0,1 0 0,0 0 0,-1 0 0,1 1 0,0-1 0,-1 0 0,1 0 0,0 0 0,-1 0 0,1-1 0,0 1 0,19-13 0,9-28 0,-28 40 0,10-20 0,2 1 0,0 1 0,1-1 0,1 2 0,1 0 0,0 1 0,1 1 0,20-15 0,-35 30 0,-1 0 0,1 0 0,-1 0 0,1 0 0,0 0 0,-1 0 0,1 0 0,0 1 0,0-1 0,0 0 0,-1 1 0,1 0 0,0-1 0,0 1 0,0 0 0,0 0 0,0 0 0,0 0 0,-1 0 0,1 1 0,0-1 0,3 2 0,-3-1 0,-1 0 0,1 0 0,-1 1 0,1-1 0,-1 1 0,1 0 0,-1-1 0,0 1 0,0 0 0,0 0 0,0 0 0,0 0 0,0 0 0,-1 0 0,1 0 0,-1 0 0,1 2 0,1 13 0,0 1 0,-1 0 0,-3 33 0,1-33 0,-1 29 0,4 156 0,-2-203-2,-1 1-1,1 0 1,0-1-1,0 1 1,0 0-1,0 0 1,0-1-1,1 1 1,-1 0-1,0-1 1,0 1-1,0 0 1,1-1-1,-1 1 1,0 0-1,1-1 1,-1 1 0,0-1-1,1 1 1,-1 0-1,1-1 1,-1 1-1,1-1 1,-1 1-1,1-1 1,-1 0-1,1 1 1,0-1-1,-1 0 1,1 1-1,0-1 1,-1 0-1,1 1 1,0-1-1,1 0 1,0 0 18,0-1 0,0 1 0,0-1 1,0 0-1,0 0 0,0 0 0,0 0 1,0 0-1,0 0 0,0-1 0,2-2 0,48-51-1079,-49 52 656,7-10-6419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7.1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24575,'0'3'0,"0"4"0,0 3 0,3 0 0,0 1 0,1 2 0,-1-5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8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8 24575,'0'-3'0,"-3"-1"0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9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24575,'-2'145'0,"5"155"0,-3-295 0,0 0 0,1 0 0,0 0 0,0 0 0,0-1 0,0 1 0,1 0 0,0-1 0,0 1 0,0-1 0,4 6 0,-6-10 0,0 0 0,0 1 0,0-1 0,0 0 0,0 0 0,0 0 0,1 0 0,-1 0 0,0 0 0,0 1 0,0-1 0,0 0 0,0 0 0,1 0 0,-1 0 0,0 0 0,0 0 0,0 0 0,0 0 0,1 0 0,-1 0 0,0 0 0,0 0 0,0 0 0,1 0 0,-1 0 0,0 0 0,0 0 0,0 0 0,0 0 0,1 0 0,-1 0 0,0 0 0,0 0 0,0 0 0,0 0 0,1-1 0,-1 1 0,0 0 0,0 0 0,0 0 0,0 0 0,0 0 0,0 0 0,0-1 0,1 1 0,-1 0 0,0 0 0,0 0 0,0 0 0,0 0 0,0-1 0,0 1 0,0 0 0,0-1 0,5-17 0,-2-18 0,8-147 0,-7 156 0,0 1 0,2 0 0,1 0 0,20-46 0,-27 70 0,1 0 0,0 0 0,0 0 0,0 0 0,0 1 0,1-1 0,-1 0 0,0 0 0,1 1 0,-1-1 0,1 1 0,-1-1 0,1 1 0,0 0 0,0-1 0,0 1 0,-1 0 0,1 0 0,0 0 0,0 1 0,0-1 0,1 0 0,-1 1 0,0-1 0,0 1 0,0 0 0,0 0 0,3 0 0,-3 0 0,1 1 0,-1 0 0,0 0 0,1 0 0,-1 0 0,0 0 0,0 0 0,1 0 0,-1 1 0,0-1 0,-1 1 0,1 0 0,0 0 0,0-1 0,-1 1 0,1 0 0,-1 0 0,1 1 0,-1-1 0,0 0 0,0 0 0,0 1 0,1 3 0,2 9 0,-1 1 0,-1-1 0,0 0 0,-1 1 0,-1-1 0,-3 26 0,2-23 0,0 0 0,2-1 0,0 1 0,3 21 0,-4-39 0,0 0 0,0 0 0,0 1 0,0-1 0,0 0 0,0 0 0,0 1 0,0-1 0,0 0 0,1 0 0,-1 1 0,0-1 0,0 0 0,0 0 0,0 0 0,0 1 0,0-1 0,1 0 0,-1 0 0,0 0 0,0 1 0,0-1 0,1 0 0,-1 0 0,0 0 0,0 0 0,0 0 0,1 1 0,-1-1 0,0 0 0,0 0 0,1 0 0,-1 0 0,0 0 0,0 0 0,1 0 0,-1 0 0,0 0 0,0 0 0,1 0 0,-1 0 0,11-9 0,13-26 0,-19 27 0,21-31 0,1 2 0,63-66 0,-89 102 0,0-1 0,0 1 0,1-1 0,-1 1 0,0 0 0,1 0 0,-1-1 0,1 1 0,0 0 0,-1 1 0,1-1 0,0 0 0,-1 0 0,1 1 0,0-1 0,0 1 0,0-1 0,0 1 0,-1 0 0,1 0 0,0 0 0,0 0 0,3 0 0,-3 1 0,-1 0 0,1 0 0,0 1 0,-1-1 0,1 0 0,-1 1 0,0-1 0,0 1 0,1-1 0,-1 1 0,0 0 0,0-1 0,0 1 0,-1 0 0,1 0 0,0 0 0,-1 0 0,1 2 0,3 11 0,-2 0 0,0 0 0,-1 0 0,0 20 0,-2-16 0,1 54 0,0-71 0,0 1 0,1-1 0,-1 1 0,0-1 0,1 1 0,0-1 0,-1 0 0,1 1 0,0-1 0,0 0 0,0 1 0,1-1 0,-1 0 0,1 0 0,-1 0 0,1 0 0,-1 0 0,1-1 0,0 1 0,0 0 0,0-1 0,3 3 0,-4-4 0,0 0 0,0 0 0,0 0 0,0 0 0,0 0 0,0 0 0,0 0 0,0 0 0,0 0 0,0-1 0,0 1 0,-1 0 0,1 0 0,0-1 0,0 1 0,0-1 0,0 1 0,-1-1 0,1 1 0,0-1 0,0 0 0,-1 1 0,1-1 0,0 0 0,-1 1 0,1-1 0,-1 0 0,1 0 0,-1 0 0,0 1 0,1-1 0,0-2 0,14-36 0,-10 24 0,2-1-1365,-1 1-5461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19.8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24575,'0'3'0,"0"9"0,0 6 0,0 2 0,0 0 0,0 4 0,0-1 0,0-1 0,0 1 0,0 0 0,0 2 0,0-2 0,2 0 0,5-9 0,0-11 0,0-9 0,-2-3-8191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46.4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1 164 24575,'4'2'0,"1"0"0,-1 0 0,1 0 0,0 0 0,0-1 0,0 1 0,0-1 0,0-1 0,0 1 0,0-1 0,0 0 0,9-1 0,1 2 0,750 3 0,-407-7 0,796 20 0,680-40 0,-611 5-1057,-605 13 680,1500 0 1504,-1217 6-820,-836-2-307,1-3 0,-1-4 0,0-2 0,0-2 0,65-23 0,-82 18 0,-23 7 0,0 2 0,1 0 0,0 2 0,0 1 0,0 1 0,33-1 0,377 6 0,-367-13-1365,-58 9-5461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20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20.5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1 24575,'16'0'0,"0"0"0,-1 2 0,1 0 0,-1 1 0,0 0 0,27 10 0,-39-12 0,0 0 0,0 1 0,0-1 0,0 0 0,0 1 0,0 0 0,-1 0 0,1 0 0,0 0 0,-1 0 0,0 0 0,1 1 0,-1-1 0,0 1 0,0 0 0,0-1 0,-1 1 0,1 0 0,-1 0 0,0 0 0,1 0 0,-1 1 0,0-1 0,-1 0 0,1 0 0,-1 1 0,1-1 0,-1 0 0,0 0 0,0 1 0,-1-1 0,1 0 0,0 1 0,-1-1 0,0 0 0,0 0 0,0 0 0,-2 5 0,-3 3 0,0 0 0,0 0 0,-1-1 0,0 0 0,-1 0 0,0-1 0,0 0 0,-1 0 0,-17 12 0,-12 7 0,-49 26 0,56-35 0,7-7 0,18-10 0,1 1 0,-1 0 0,1 0 0,-1 0 0,1 0 0,0 1 0,1 0 0,-7 6 0,11-9 3,-1-1-1,1 0 1,0 1 0,0-1-1,0 0 1,-1 1-1,1-1 1,0 1-1,0-1 1,0 0 0,0 1-1,0-1 1,0 1-1,0-1 1,0 0-1,0 1 1,0-1 0,0 1-1,0-1 1,0 1-1,0-1 1,0 0-1,0 1 1,0-1 0,0 1-1,1-1 1,-1 0-1,0 1 1,0-1-1,1 0 1,-1 1 0,0-1-1,0 0 1,1 1-1,-1-1 1,0 0 0,1 1-1,-1-1 1,0 0-1,1 0 1,-1 0-1,1 1 1,18 4-1479,-6-3-5350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21.0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3 285 24575,'0'0'0,"-1"0"0,1 0 0,0 0 0,0 0 0,0 0 0,0-1 0,0 1 0,-1 0 0,1 0 0,0 0 0,0 0 0,0-1 0,0 1 0,0 0 0,0 0 0,0 0 0,0-1 0,0 1 0,0 0 0,0 0 0,0 0 0,0-1 0,0 1 0,0 0 0,0 0 0,0-1 0,0 1 0,0 0 0,0 0 0,0 0 0,0-1 0,0 1 0,0 0 0,0 0 0,0 0 0,1 0 0,-1-1 0,0 1 0,0 0 0,0 0 0,0 0 0,0 0 0,1-1 0,-1 1 0,0 0 0,0 0 0,0 0 0,0 0 0,1 0 0,-1 0 0,0 0 0,1 0 0,18-5 0,20 2 0,53 5 0,-40-1 0,73-5 0,-111 2 0,0 0 0,0-1 0,0 0 0,0-1 0,0 0 0,-1-2 0,0 1 0,0-2 0,22-13 0,-29 14 0,-1 1 0,1-1 0,-1 0 0,0 0 0,-1-1 0,1 1 0,-1-1 0,-1 0 0,1 0 0,-1 0 0,-1-1 0,1 1 0,-1-1 0,0 1 0,-1-1 0,0 0 0,0 0 0,-1 0 0,0 1 0,0-1 0,-1 0 0,0 0 0,0 0 0,-3-9 0,2 15 0,1 0 0,0 1 0,-1-1 0,0 0 0,1 1 0,-1-1 0,0 1 0,0-1 0,0 1 0,1 0 0,-2 0 0,1 0 0,0 0 0,0 0 0,0 0 0,0 1 0,0-1 0,-1 1 0,1 0 0,0-1 0,-1 1 0,1 0 0,0 0 0,0 0 0,-1 1 0,1-1 0,0 0 0,-3 2 0,-8 0 0,1 1 0,-1 1 0,-18 7 0,-7 8 0,2 2 0,0 2 0,1 0 0,1 3 0,1 1 0,-30 32 0,61-56 0,-1 0 0,1 0 0,-1 0 0,1 0 0,0 1 0,0-1 0,1 1 0,-1-1 0,1 1 0,0 0 0,0 0 0,0 0 0,0-1 0,0 7 0,1-9 0,0 1 0,0-1 0,0 1 0,0-1 0,0 1 0,0-1 0,1 0 0,-1 1 0,0-1 0,1 1 0,-1-1 0,1 0 0,-1 1 0,1-1 0,0 0 0,0 0 0,0 1 0,-1-1 0,1 0 0,0 0 0,1 0 0,-1 0 0,0 0 0,0 0 0,0-1 0,0 1 0,1 0 0,-1-1 0,0 1 0,1 0 0,-1-1 0,0 0 0,1 1 0,-1-1 0,1 0 0,-1 0 0,1 1 0,-1-1 0,0 0 0,3-1 0,23-3 0,0-1 0,0-1 0,-1-2 0,0 0 0,-1-2 0,36-18 0,-8 4 0,3-2-1365,-33 15-5461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11:22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24575,'1'5'0,"1"0"0,-1 0 0,1 0 0,0-1 0,1 1 0,-1 0 0,1-1 0,-1 0 0,2 1 0,-1-1 0,0-1 0,6 7 0,21 30 0,-25-28 0,-1 0 0,-1 1 0,0-1 0,-1 1 0,0-1 0,0 1 0,-2 0 0,0-1 0,-1 14 0,-2 2 0,-1-1 0,-1 0 0,-9 29 0,14-56 0,-1 1 0,1 0 0,-1 0 0,1 0 0,0 0 0,-1-1 0,1 1 0,0 0 0,0 0 0,-1 0 0,1 0 0,0 0 0,0 0 0,0 0 0,0 0 0,0 0 0,1 0 0,-1 0 0,0 0 0,0-1 0,1 1 0,-1 0 0,0 0 0,1 0 0,-1 0 0,1 0 0,-1-1 0,1 1 0,-1 0 0,1 0 0,0 0 0,1-1 0,0 0 0,-1 1 0,1-1 0,0 0 0,0-1 0,-1 1 0,1 0 0,0 0 0,-1-1 0,1 1 0,0-1 0,-1 1 0,1-1 0,0 0 0,1-1 0,60-39 0,-62 41 0,86-68-682,136-138-1,-187 168-6143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55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125 3333 24575,'29'13'0,"-6"-1"0,17-3 0,1-2 0,0-1 0,50 0 0,125-9 0,-185 2 0,284-16 0,-310 17 0,0-1 0,1 0 0,-1 0 0,0 0 0,1-1 0,-1 1 0,0-1 0,0-1 0,0 1 0,-1-1 0,1 1 0,-1-1 0,1-1 0,-1 1 0,0-1 0,0 1 0,0-1 0,-1 0 0,1-1 0,-1 1 0,0 0 0,0-1 0,4-10 0,-3 6 0,-1 0 0,0-1 0,-1 0 0,0 1 0,0-1 0,-1 0 0,-1 0 0,1 0 0,-2 0 0,1 0 0,-1 0 0,-3-10 0,-12-85 0,5-1 0,1-108 0,8 141 0,1-586 0,45 224 0,-9 149 0,-31 52 0,-5 134 0,-1 78 0,-2-1 0,0 1 0,-1-1 0,-1 1 0,-11-24 0,3 6 0,1 1 0,6 19 0,0 0 0,1 0 0,2-1 0,0 1 0,0-1 0,1-31 0,5-42 0,-4-197 0,2 279 0,-1 0 0,-1 1 0,0-1 0,-7-21 0,8 30 0,0 1 0,0-1 0,-1 0 0,1 1 0,-1-1 0,1 1 0,-1-1 0,0 1 0,0 0 0,0 0 0,0 0 0,0 0 0,-1 0 0,1 0 0,0 1 0,-1-1 0,0 1 0,1 0 0,-1-1 0,0 1 0,0 0 0,1 1 0,-1-1 0,-4 0 0,-52-3 0,-98 6 0,48 1 0,-456-21 0,560 18 0,-34 5 0,39-5 0,-1 1 0,0-1 0,1 1 0,-1-1 0,0 1 0,1-1 0,-1 1 0,1 0 0,-1 0 0,1-1 0,-1 1 0,1 0 0,-1 0 0,1-1 0,0 1 0,0 0 0,-1 0 0,1 0 0,0 0 0,0-1 0,0 1 0,0 0 0,0 0 0,0 0 0,0 0 0,0 0 0,0-1 0,0 1 0,1 0 0,-1 0 0,0 0 0,0 0 0,1-1 0,-1 1 0,1 0 0,-1 0 0,1-1 0,-1 1 0,1 0 0,0 0 0,14 31 0,-2 0 0,-1 1 0,-2 0 0,-1 0 0,7 53 0,7 177 0,-22-235 0,18 867 0,-27-699 0,-1 153 0,9-342 0,7 177 0,-4-155 0,1-1 0,2 0 0,1-1 0,15 41 0,-1-6 0,-4 1 0,18 115 0,-24-115 0,32 250 0,-38-273 0,-2 0 0,-1 0 0,-4 44 0,0-7 0,2-71-136,0 0-1,0 0 1,-1 1-1,1-1 1,-2 0-1,1 0 1,-1 0-1,1-1 0,-5 8 1,0-2-6690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9:06.4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0 216 24575,'13'-1'0,"0"0"0,0-1 0,21-7 0,23-3 0,399 1 0,-299 13 0,166-1-458,2304-20-4779,-2100 8 3799,111-4 1695,-215-7 4015,-351 15-3024,31-2 108,149-3-1356,462-6 0,-234 15 0,-410-2 0,101-23 0,-113 16 0,1 3 0,108-3 0,-72 13-1365,-81-1-5461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02.5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960 1 24575,'17'169'0,"-17"-122"0,-1 42 0,22 171 0,-12-189 0,0 96 0,-2-16 0,-1 300 0,-9-253 0,5-26 0,-4 181 0,-2-319 0,-9 43 0,-4 28 0,-16 142 0,17-161 0,11-65 0,1-1 0,1 1 0,-1 29 0,4-36 0,1 9 0,-1-1 0,0 1 0,-2-1 0,-1 1 0,0-1 0,-2 0 0,-1 0 0,-12 34 0,2-18 0,12-25 0,-1 0 0,0-1 0,-1 0 0,0 0 0,-1 0 0,0-1 0,0 0 0,-2-1 0,-9 12 0,14-20 0,-1 0 0,1 1 0,0-1 0,-1 0 0,1-1 0,-1 1 0,1-1 0,-1 0 0,0 0 0,0-1 0,-8 1 0,-63-4 0,33 0 0,-145-14 0,160 17 0,1-2 0,0-1 0,0-1 0,0-1 0,0-2 0,1-1 0,-43-18 0,63 24 0,0 0 0,-1 1 0,1-1 0,-1 1 0,-12 0 0,13 1 0,0 0 0,0-1 0,1 0 0,-1 0 0,0 0 0,-7-4 0,11 4 0,0 1 0,1-2 0,-1 1 0,1 0 0,-1 0 0,1 0 0,-1-1 0,1 1 0,0-1 0,0 1 0,0-1 0,0 1 0,0-1 0,0 0 0,0 1 0,1-1 0,-1 0 0,0 0 0,1 0 0,-1 1 0,1-1 0,0 0 0,0 0 0,0-2 0,0-212 0,3 88 0,-3-640 0,-1 738 0,-2 1 0,-10-42 0,7 43 0,2 0 0,-3-50 0,10-37 0,-5-162 0,-5 214 0,2 26 0,0-44 0,4-44 0,3-97 0,0 210 0,1 0 0,0 0 0,0 0 0,10-20 0,7-25 0,-14 36 0,1 1 0,14-29 0,-13 32 0,0-1 0,-1 0 0,7-32 0,-11 37 0,-1-4 0,1 1 0,1 0 0,1 0 0,10-24 0,-13 35 0,0 1 0,1 0 0,0 0 0,0 0 0,0 0 0,0 0 0,1 1 0,-1 0 0,1-1 0,0 1 0,0 0 0,0 1 0,1-1 0,-1 1 0,0 0 0,1 0 0,0 0 0,-1 1 0,9-2 0,57-9 0,130-3 0,-72 9 0,-68-2 0,28-1 0,-60 9 0,18 1 0,63-7 0,-107 5 0,0 1 0,0 0 0,0 0 0,0 0 0,0 1 0,0-1 0,0 0 0,0 1 0,0-1 0,0 1 0,-1 0 0,1-1 0,0 1 0,0 0 0,-1 0 0,1 0 0,0 0 0,-1 1 0,1-1 0,-1 0 0,0 1 0,1-1 0,-1 1 0,0-1 0,0 1 0,0 0 0,0-1 0,0 1 0,0 0 0,0 0 0,-1 0 0,1 0 0,-1-1 0,1 1 0,-1 0 0,0 0 0,0 0 0,0 2 0,2 14 0,-1-1 0,-1 1 0,-3 27 0,0-14 0,3 478 0,-17-311 0,0 86 0,18-184 0,-25 189 0,-27 86 0,46-328 0,0 77 0,5-87 0,-1 0 0,-1-1 0,-15 70 0,3-25 0,14-67 0,-2 0 0,0-1 0,-1 1 0,0 0 0,-1-1 0,-1 0 0,-9 21 0,0-6 0,1 2 0,2 0 0,-12 49 0,12-39 0,5-14 0,1 0 0,-2 34 0,5-38 0,-1 0 0,0 0 0,-12 39 0,12-55 0,0 1 0,0 0 0,0-1 0,-1 0 0,1 0 0,-2 0 0,1 0 0,-1 0 0,0-1 0,0 0 0,0 0 0,-1 0 0,1-1 0,-1 0 0,0 0 0,-1 0 0,1-1 0,-1 0 0,1 0 0,-1-1 0,0 1 0,0-1 0,0-1 0,0 0 0,-8 1 0,-15 2-36,-1-2 0,-47-2 0,35-1-1221,29 1-5569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56.6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150 1 24575,'4'6'0,"0"1"0,0-1 0,0 1 0,0 1 0,-1-1 0,-1 0 0,1 1 0,-1-1 0,2 15 0,9 25 0,-6-28 0,0 1 0,-2 0 0,0 0 0,3 37 0,-8-54 0,0-1 0,-1 0 0,1 1 0,-1-1 0,1 0 0,-1 1 0,0-1 0,0 0 0,0 0 0,0 1 0,0-1 0,-1 0 0,1 0 0,0 0 0,-4 3 0,-34 29 0,12-11 0,19-15-92,-3 5-67,0 0-1,-2-2 1,1 1 0,-2-1 0,1-1 0,-1-1 0,-25 13 0,29-19-6667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4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86 24575,'14'-35'0,"-13"33"0,1 0 0,-1-1 0,0 1 0,1 0 0,-1 0 0,0-1 0,0 1 0,0-1 0,-1 1 0,1-1 0,-1 1 0,1-1 0,-1 1 0,0-1 0,0 0 0,0 1 0,0-1 0,-1-4 0,-15 35 0,3 4-273,1 1 0,2 0 0,1 0 0,-6 46 0,14-66-6553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59.3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24575,'10'1'0,"0"0"0,-1 0 0,1 2 0,-1-1 0,0 1 0,0 0 0,0 1 0,0 0 0,0 0 0,-1 1 0,10 7 0,13 10 0,40 39 0,-61-52 0,167 141 0,-174-147-68,-1 0 0,1 0-1,-1 1 1,0-1 0,0 0 0,0 1-1,-1-1 1,1 1 0,-1-1 0,0 1-1,0 0 1,0 0 0,0 0 0,0-1-1,-1 1 1,0 0 0,0 0-1,0 0 1,-1 5 0,0 5-6758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8:59.8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438 0 24575,'1'27'0,"-1"1"0,-1-1 0,-2 0 0,-1 0 0,-1 0 0,-1 0 0,-1-1 0,-2 0 0,-1 0 0,-18 35 0,-44 75 0,-62 98 0,98-180-78,13-17-351,-3-1 0,-37 42 0,52-67-6397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9:12.6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0 24575,'4'4'0,"-2"0"0,1 0 0,0 0 0,-1 1 0,0-1 0,0 1 0,0-1 0,0 1 0,-1-1 0,0 1 0,1 6 0,5 61 0,-5-39 0,16 663 0,-21-461 0,3-111 0,-5-1 0,-39 218 0,-36 37 0,74-349-109,-11 45-519,-12 121 0,27-164-6198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9:14.5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3039 910 24575,'26'30'0,"-2"0"0,26 43 0,23 30 0,11 1 0,-6 3 0,-4 3 0,98 196 0,-137-229 0,-3 1 0,-3 2 0,-4 1 0,-3 1 0,-4 1 0,13 153 0,-29 222 0,-4-431 0,-1 0 0,-2-1 0,-1 1 0,-1-1 0,-1 0 0,-1 0 0,-15 29 0,-102 166 0,104-187 0,-78 112 0,-159 176 0,158-202 0,-438 477 0,503-562 0,-3-3 0,-1-1 0,-58 35 0,69-50 0,0-2 0,-1-1 0,0-1 0,-1-1 0,0-2 0,-40 7 0,2-5 0,-1-3 0,-128 0 0,162-10 0,-1-2 0,1-1 0,0-2 0,0-1 0,1-2 0,0-1 0,-41-19 0,-15-17 0,-118-79 0,-77-77 0,122 84 0,127 93 0,-19-13 0,-70-64 0,110 88 0,0-1 0,2 0 0,0-2 0,1 1 0,0-2 0,2 0 0,0 0 0,-11-29 0,-16-71 0,5-2 0,-23-166 0,11 49 0,6 61 0,-11-46 0,-24-263 0,36-371 0,36 587 0,6-294 0,-3 541 0,1 0 0,2 0 0,0 0 0,1 0 0,1 1 0,1 0 0,1 0 0,1 0 0,1 1 0,1 1 0,1 0 0,0 0 0,2 1 0,0 1 0,18-18 0,-12 13 0,1 1 0,1 1 0,1 1 0,1 1 0,1 1 0,0 1 0,2 1 0,-1 1 0,45-17 0,-11 13 0,0 3 0,2 2 0,-1 3 0,87-4 0,256 10 0,-244 7 0,0-3 0,149 3 0,-127 20 0,-108-10 0,370 65 0,-382-67 0,14 0 0,125 36 0,-180-40 0,1 2 0,-2 0 0,1 2 0,-1 0 0,-1 1 0,0 1 0,0 1 0,-2 0 0,1 2 0,21 22 0,-31-26 0,1 0 0,-2 1 0,1 0 0,-2 0 0,0 0 0,6 16 0,23 85 0,-13-34 0,43 99 0,88 173 0,-140-321 0,-1 0 0,-2 0 0,-1 1 0,-1 0 0,-2 0 0,3 48 0,-6 196 0,-6-156 0,2 69-1365,1-104-5461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9:18.1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4118 0 24575,'1'1'0,"1"0"0,-1-1 0,0 1 0,0-1 0,0 1 0,1 0 0,-1 0 0,0 0 0,0 0 0,0 0 0,0 0 0,0 0 0,-1 0 0,1 0 0,0 0 0,0 0 0,-1 1 0,1-1 0,-1 0 0,1 0 0,-1 1 0,1 1 0,8 31 0,-6-21 0,-1 1 0,-1 0 0,0 0 0,-1 0 0,0 0 0,-1 0 0,0 0 0,-7 26 0,3-34 0,0 0 0,-1-1 0,1 0 0,-1 0 0,0 0 0,0-1 0,0 0 0,-1 0 0,1-1 0,-1 1 0,-9 2 0,-13 8 0,22-10 0,0-1 0,-1 0 0,1-1 0,-1 1 0,1-1 0,-1-1 0,0 0 0,-11 1 0,-71-4 0,39 0 0,-528 18 0,71 1 0,-330-19-659,-319 4 820,662 28 332,290-14-1853,173-14-5466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9:20.6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5203 185 24575,'-1'0'0,"1"-1"0,-1 0 0,1 0 0,-1 0 0,0 1 0,1-1 0,-1 0 0,0 1 0,1-1 0,-1 0 0,0 1 0,0-1 0,0 1 0,1-1 0,-1 1 0,0 0 0,0-1 0,0 1 0,0 0 0,0 0 0,0 0 0,0-1 0,0 1 0,-1 0 0,-32-4 0,26 3 0,-134-12 0,-219 8 0,207 6 0,-2643 0 0,2729-2 0,0-4 0,0-2 0,1-4 0,0-2 0,-84-29 0,95 23 0,-81-24 0,123 40 0,1 0 0,-1 1 0,1 1 0,-1 0 0,0 1 0,0 0 0,-26 5 0,35-3 0,0-1 0,0 2 0,0-1 0,0 0 0,1 1 0,-1 0 0,1 0 0,-1 0 0,1 1 0,0 0 0,1-1 0,-1 1 0,1 1 0,-1-1 0,1 0 0,0 1 0,1 0 0,-3 4 0,-6 15 0,1 0 0,-10 39 0,9-27 0,-56 156 0,-90 306 0,82-207 0,-119 295 0,118-409 0,37-94 0,4 2 0,-42 159 0,69-183 0,2 0 0,2 0 0,8 94 0,-1-30 0,-4-39 0,-1-43 0,1 1 0,12 80 0,-11-121 0,0 1 0,1-1 0,0 0 0,-1 0 0,1 0 0,0-1 0,1 1 0,-1 0 0,0 0 0,1 0 0,0-1 0,-1 1 0,1-1 0,0 1 0,0-1 0,1 0 0,-1 0 0,0 0 0,1 0 0,-1 0 0,1 0 0,4 1 0,2 0 0,-1-1 0,1-1 0,0 1 0,0-1 0,0-1 0,16-1 0,659-1-1365,-669 2-5461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9:27.7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24575,'-2'0'0,"-2"3"0,1 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9:28.4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85 146 24575,'0'-3'0,"0"-3"0,-2-4 0,-5-3 0,-3 1 0,-3 2 0,-2 0 0,2-1 0,2-1 0,4-2 0,3-1 0,2-1 0,1 3-8191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12.9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1086 24575,'8'-1'0,"0"0"0,0-1 0,0-1 0,0 1 0,-1-1 0,14-7 0,8-3 0,111-30 0,268-45 0,-256 59 0,159-39 0,469-169 0,-556 161 0,-93 34 0,248-117 0,-306 112 0,-58 35 0,1 1 0,0 1 0,1 1 0,32-14 0,-40 19 0,0-1 0,-1 0 0,1 0 0,-1-1 0,10-9 0,12-9 0,-23 21-68,-1-1 0,0 0-1,0 0 1,-1 0 0,1-1 0,-1 0-1,0 0 1,0 0 0,-1-1 0,1 0-1,-1 0 1,0 0 0,-1 0 0,0-1-1,0 1 1,0-1 0,-1 0 0,0 1-1,2-11 1,-4 4-6758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13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24575,'9'1'0,"1"1"0,-1 1 0,1 0 0,-1 0 0,0 1 0,-1 0 0,1 1 0,9 5 0,6 3 0,-9-5 0,9 3 0,-1 1 0,0 1 0,34 26 0,-51-33 0,0-1 0,0 1 0,0 1 0,-1-1 0,0 1 0,0 0 0,0 0 0,-1 0 0,0 0 0,-1 1 0,0 0 0,0 0 0,0 0 0,-1 0 0,2 14 0,-3 1 0,0 1 0,-1 0 0,-1 0 0,-2 0 0,0 0 0,-2-1 0,0 0 0,-2 0 0,0 0 0,-14 27 0,2-9 0,-3 0 0,-1-2 0,-2-1 0,-42 51 0,62-84-77,0 3-52,-1 0 0,-1-1 0,1 0 1,-1 0-1,-1 0 0,1-1 0,-1-1 1,0 1-1,-15 7 0,10-9-6697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5.2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24575,'80'-3'0,"-51"1"0,-1 1 0,1 1 0,0 1 0,0 2 0,52 11 0,-78-13 0,0 0 0,0 0 0,0 0 0,0 0 0,0 0 0,-1 1 0,1-1 0,0 1 0,-1 0 0,0-1 0,1 1 0,-1 0 0,0 1 0,0-1 0,0 0 0,0 1 0,0-1 0,0 1 0,-1-1 0,1 1 0,-1 0 0,0 0 0,0 0 0,0-1 0,0 1 0,0 0 0,-1 0 0,0 0 0,1 4 0,-2 4 0,0-1 0,-1 1 0,0 0 0,-1-1 0,0 0 0,-8 19 0,10-26 0,0 0 0,0 0 0,0 0 0,1 0 0,-1 1 0,1-1 0,0 0 0,0 0 0,0 1 0,0-1 0,0 0 0,1 0 0,0 1 0,-1-1 0,1 0 0,0 0 0,1 0 0,-1 0 0,0 0 0,1 0 0,0-1 0,0 1 0,-1 0 0,2-1 0,-1 1 0,0-1 0,0 0 0,1 0 0,-1 1 0,1-2 0,4 4 0,10 5 0,1 0 0,0-1 0,1-1 0,21 7 0,0 0 0,-5 5-1365,-24-10-5461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42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264 17 24575,'-3'0'0,"-3"-3"0,-4 0 0,-3-1 0,-5 1 0,-5 1 0,-1 1 0,-3 0 0,2 1 0,1 0 0,2 0 0,2 0 0,2 0 0,1 1 0,3-1-8191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42.8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210 49 24575,'-51'0'0,"-20"0"0,53 0 0,22-1 0,376-15 0,-815-14-1365,417 28-5461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50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1107 394 24575,'2'26'0,"1"0"0,1 0 0,2 0 0,0-1 0,15 39 0,-11-40 0,-2 1 0,-1 1 0,-1 0 0,-1-1 0,2 41 0,-9 1433 0,0-1467 0,-2 1 0,-1-1 0,-1 0 0,-15 40 0,-3 22 0,-17 75 0,15-66 0,-18 139 0,34-163 0,2-18 0,0 75 0,8-131 0,-1 0 0,1 0 0,-1 0 0,0 1 0,-1-1 0,1 0 0,-1 0 0,0-1 0,0 1 0,-1 0 0,1-1 0,-1 1 0,0-1 0,0 0 0,-1 0 0,1 0 0,-1 0 0,0-1 0,0 1 0,0-1 0,0 0 0,-8 4 0,4-3 0,1 0 0,0-1 0,-1 0 0,0 0 0,0-1 0,0 0 0,0 0 0,0-1 0,0 0 0,0 0 0,0-1 0,-1 0 0,-14-3 0,-77-14 0,0 3 0,-171 0 0,269 14 0,0 0 0,0 0 0,0 0 0,0 0 0,0-1 0,0 1 0,0-1 0,0 1 0,0-1 0,0 0 0,1 0 0,-1 0 0,0 0 0,0 0 0,1 0 0,-1 0 0,1 0 0,-1-1 0,1 1 0,-1-1 0,1 1 0,0-1 0,0 1 0,0-1 0,0 0 0,0 0 0,0 1 0,0-1 0,1 0 0,-1 0 0,0 0 0,0-4 0,0-7 0,-1 0 0,2 0 0,-1 0 0,3-18 0,-1-18 0,-34-174 0,-11 69 0,19 75 0,-9-38 0,-64-235 0,84 296 0,3-2 0,2 1 0,-1-78 0,11-1299 0,1 1415 0,0 0 0,2 0 0,10-37 0,1-1 0,-8 9 0,-5 33 0,0 1 0,1-1 0,9-23 0,-10 32 0,1 1 0,-1 0 0,1 0 0,0 0 0,1 0 0,0 0 0,-1 1 0,1 0 0,1 0 0,-1 0 0,0 0 0,1 1 0,5-4 0,15-6 0,1 0 0,0 2 0,1 1 0,32-8 0,20-7 0,69-47 0,6-2-1365,-139 69-5461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50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1020 56 24575,'-1'-2'0,"1"0"0,-1 0 0,0 0 0,1 1 0,-1-1 0,0 0 0,0 0 0,0 1 0,0-1 0,-1 1 0,1-1 0,0 1 0,-1-1 0,1 1 0,-1 0 0,1 0 0,-1-1 0,0 1 0,-2-1 0,-36-15 0,5 14 0,1 0 0,-1 2 0,-40 4 0,-8 0 0,-237 24 0,77-3 0,138-14-1365,82-7-5461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19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0 349 24575,'68'-3'0,"-2"-2"0,85-17 0,129-43 0,-228 52 0,31-8 0,642-139 0,-654 151 0,41-8 0,-39 4 0,0 3 0,148 2 0,-183 7 0,930 0 0,-480 2 0,-438 2 0,72 11 0,-71-6 0,73 1 0,-92-7 0,0 1 0,0 1 0,0 1 0,0 2 0,-1 1 0,0 2 0,38 17 0,196 113 0,-248-130 0,212 121 0,-182-96 0,-37-26 0,0-1 0,0-1 0,1 0 0,0 0 0,0-1 0,17 7 0,-8-7 0,8 3 0,-1 0 0,0 2 0,-1 1 0,0 1 0,27 19 0,-43-27-1365,-1 0-5461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20.8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0 24575,'9'11'0,"-2"1"0,1 0 0,-1 0 0,-1 1 0,0-1 0,-1 1 0,5 20 0,-5-17 0,28 81 0,-4 2 0,16 109 0,-34-164 0,-8-35 0,0 1 0,-1-1 0,0 1 0,-1 0 0,1 18 0,-2-25 0,-1 0 0,1 0 0,-1 0 0,0 0 0,0 0 0,0-1 0,0 1 0,0 0 0,0-1 0,-1 1 0,1-1 0,-1 1 0,0-1 0,0 1 0,0-1 0,0 0 0,0 0 0,-1 0 0,1 0 0,0-1 0,-1 1 0,1-1 0,-1 1 0,-3 0 0,-13 5-41,-1-1-1,1-1 0,-1-1 1,0-1-1,0-1 1,0 0-1,-1-2 0,-30-2 1,11 1-950,8 1-5835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25.9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 24575,'-7'0'0,"1"1"0,0 0 0,-1 1 0,1-1 0,0 1 0,0 0 0,-10 6 0,9-5 0,1-1 0,-1 1 0,0-1 0,0 0 0,0 0 0,-8 0 0,9-2 0,0 1 0,0-1 0,0 1 0,0 1 0,0-1 0,0 1 0,0 0 0,1 0 0,-8 4 0,13-6 0,0 0 0,0 0 0,0 0 0,0 0 0,-1 0 0,1 0 0,0 0 0,0 0 0,0 1 0,0-1 0,0 0 0,0 0 0,-1 0 0,1 0 0,0 0 0,0 1 0,0-1 0,0 0 0,0 0 0,0 0 0,0 0 0,0 1 0,0-1 0,0 0 0,0 0 0,0 0 0,0 0 0,0 1 0,0-1 0,0 0 0,0 0 0,0 0 0,0 0 0,0 1 0,0-1 0,0 0 0,0 0 0,0 0 0,0 0 0,1 1 0,-1-1 0,0 0 0,0 0 0,0 0 0,0 0 0,0 0 0,0 0 0,1 1 0,-1-1 0,0 0 0,0 0 0,14 5 0,16-1 0,303-2 76,-165-4-1517,-153 2-5385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26.4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1 121 24575,'103'-1'0,"188"-26"0,-185 11-78,-47 9-244,0-3 1,-1-2-1,77-27 0,-117 31-6504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27.0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0 200 24575,'91'0'0,"0"-3"0,125-21 0,401-78 0,-265 46 0,-301 49-455,0 2 0,78 3 0,-112 2-6371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28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1 134 24575,'0'-1'0,"1"0"0,-1 0 0,1 0 0,0 0 0,-1 0 0,1 0 0,0 1 0,0-1 0,0 0 0,0 0 0,0 1 0,0-1 0,0 0 0,0 1 0,0-1 0,0 1 0,0-1 0,0 1 0,0 0 0,0-1 0,1 1 0,-1 0 0,0 0 0,0 0 0,0 0 0,3 0 0,39-2 0,-38 2 0,404 2 0,222-10 0,-392-24 0,-75 7 0,-126 19 0,44-13 0,-57 11 0,1 2 0,1 1 0,-1 1 0,36-1 0,-43 5 0,-1 1 0,1 0 0,-1 2 0,1 0 0,31 10 0,-11-1 0,1-2 0,0-2 0,0-1 0,46 1 0,166-7 0,-13 0 0,-207 3 0,0 2 0,-1 0 0,0 3 0,59 24 0,-44-16 0,52 13 0,-93-29 0,191 51 0,-168-42 0,1 1 0,-2 1 0,1 2 0,41 28 0,-61-37 0,0-1 0,0 0 0,1 0 0,16 5 0,-16-7 0,-1 1 0,0 0 0,0 0 0,-1 1 0,1 0 0,10 7 0,40 38 0,-44-34 0,1-1 0,1-1 0,0-1 0,1 0 0,0-1 0,1-1 0,0 0 0,1-2 0,35 12 0,-39-16-1365,-1 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7.9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316 164 24575,'1'0'0,"0"0"0,-1 0 0,1 0 0,0 0 0,-1-1 0,1 1 0,0 0 0,-1 0 0,1-1 0,-1 1 0,1 0 0,0-1 0,-1 1 0,1-1 0,-1 1 0,1-1 0,-1 1 0,0-1 0,1 1 0,-1-1 0,1 0 0,-1 1 0,0-1 0,0 1 0,1-1 0,-1 0 0,0 1 0,0-1 0,0 0 0,0 1 0,1-1 0,-1 0 0,0 0 0,0 1 0,0-1 0,-1 0 0,1 1 0,0-1 0,0 0 0,0 1 0,0-1 0,-1 0 0,1 1 0,-1-1 0,1-2 0,-1 1 0,0-1 0,1 1 0,-1-1 0,0 1 0,-1 0 0,1-1 0,0 1 0,-1 0 0,-3-4 0,1 3 0,0 1 0,-1 0 0,0 0 0,1 0 0,-1 0 0,0 1 0,0 0 0,0 0 0,0 0 0,-10 0 0,-59 4 0,39-1 0,11-2 0,14-1 0,-1 1 0,1 1 0,0-1 0,0 2 0,-17 3 0,25-4 0,-1 0 0,1 0 0,0 0 0,0 0 0,0 1 0,-1-1 0,1 1 0,1-1 0,-1 1 0,0 0 0,0 0 0,0 0 0,1 0 0,-1 0 0,1 0 0,0 0 0,0 0 0,0 0 0,0 1 0,0-1 0,0 1 0,0-1 0,1 0 0,-1 1 0,1-1 0,0 1 0,0 4 0,-1 3 0,1 0 0,1-1 0,-1 1 0,2 0 0,-1 0 0,2-1 0,-1 1 0,1-1 0,1 0 0,-1 0 0,1 0 0,7 9 0,-9-14 0,1 0 0,0 0 0,1 0 0,-1 0 0,1 0 0,0-1 0,0 0 0,0 0 0,0 0 0,0 0 0,1-1 0,-1 1 0,1-1 0,0 0 0,0-1 0,-1 1 0,1-1 0,0 0 0,0 0 0,1 0 0,-1-1 0,0 0 0,0 0 0,9-1 0,-10 0 0,0 0 0,0 0 0,0-1 0,0 1 0,-1-1 0,1 1 0,0-1 0,-1 0 0,0-1 0,1 1 0,-1-1 0,0 1 0,0-1 0,0 0 0,-1 0 0,1 0 0,-1 0 0,1-1 0,-1 1 0,0-1 0,0 1 0,-1-1 0,1 0 0,-1 0 0,0 0 0,0 0 0,1-7 0,2-12 0,-2 0 0,0 1 0,-3-41 0,1 42 0,0-7-59,-4-43-1247,1 56-5520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28.5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383 0 24575,'8'3'0,"-1"-1"0,1 1 0,-1 0 0,0 1 0,0 0 0,0 0 0,-1 0 0,1 1 0,-1 0 0,0 0 0,8 9 0,-7-7 0,10 8 0,0 2 0,-2 0 0,0 1 0,0 1 0,-2 0 0,0 0 0,-2 2 0,0 0 0,-1 0 0,-1 0 0,-1 1 0,-1 1 0,-1-1 0,-1 1 0,4 45 0,-9-64 0,0 0 0,-1-1 0,0 1 0,0 0 0,0 0 0,0 0 0,-1-1 0,1 1 0,-1-1 0,0 1 0,0-1 0,0 0 0,0 0 0,-1 0 0,0 0 0,1 0 0,-1 0 0,-5 3 0,-7 5 0,0 0 0,-27 13 0,25-14 0,-24 11 0,-1-1 0,-1-2 0,-63 18 0,-138 19 0,211-48-1365,8 0-5461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5:31.2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1065 359 24575,'-24'1'0,"0"-2"0,1 0 0,-1-2 0,1 0 0,-1-2 0,1-1 0,-42-15 0,-81-42-115,-57-25-510,-261-75 0,442 157-6201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10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909 34 24575,'4'5'0,"0"1"0,-1-1 0,0 1 0,0 0 0,0 0 0,-1 0 0,2 7 0,5 12 0,34 69 0,-9-24 0,-3 2 0,-3 1 0,25 104 0,-22 38 0,-15-85 0,14 263 0,-31 4 0,-2-144 0,3-228 0,-10 250 0,6-244 0,-1 0 0,-1-1 0,-2 1 0,-1-2 0,-1 1 0,-24 49 0,7-30 0,-1-2 0,-3 0 0,-1-2 0,-48 50 0,77-93 0,-35 40 0,-2-2 0,-2-1 0,-63 43 0,94-76 0,0-1 0,0 0 0,-1-1 0,0 0 0,0-1 0,0 0 0,0-1 0,-21 1 0,-3-1 0,-60-5 0,90 3 0,0-1 0,-1 0 0,1 0 0,0-1 0,0 0 0,0 0 0,0 0 0,0-1 0,0 0 0,0 0 0,1 0 0,0-1 0,0 0 0,0 0 0,0 0 0,0-1 0,1 1 0,-7-10 0,0-4 0,0 0 0,2-1 0,0 0 0,-9-28 0,-6-16 0,-34-52 0,37 78 0,2 0 0,2-1 0,-16-54 0,21 52 0,3 11 0,2 0 0,-7-44 0,-7-101 0,6 70 0,0-112 0,14 155 0,23-515 0,-13 458 0,-6-130 0,-1-4 0,1 224 0,1 0 0,16-52 0,3-23 0,-19 89 0,0-1 0,1 1 0,1 0 0,0 0 0,1 1 0,0 0 0,16-21 0,3-8 0,-14 24 0,2 0 0,0 1 0,1 1 0,1 0 0,0 0 0,32-21 0,-41 32 0,1 1 0,-1 1 0,1-1 0,-1 1 0,1 0 0,0 1 0,0 0 0,0 0 0,13 0 0,79-1 0,-84 3 0,-10 0 0,1-1 0,0 1 0,-1 1 0,1 0 0,0 0 0,-1 0 0,1 0 0,-1 1 0,1 0 0,-1 1 0,0 0 0,0 0 0,0 0 0,0 0 0,-1 1 0,1 0 0,6 6 0,69 46-1365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11.6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2374 24575,'0'0'0,"0"1"0,1 0 0,-1-1 0,0 1 0,1 0 0,-1-1 0,1 1 0,-1 0 0,1-1 0,-1 1 0,1-1 0,0 1 0,-1-1 0,1 1 0,0-1 0,-1 0 0,1 1 0,0-1 0,-1 0 0,1 1 0,0-1 0,0 0 0,-1 0 0,1 0 0,0 0 0,0 1 0,1-1 0,28 3 0,-21-3 0,1056 65-665,-969-64 642,1009-10-1217,-964-3 1240,0-6 0,-1-6 0,-2-7 0,-1-5 0,-1-6 0,-3-6 0,134-69 0,168-109 964,-350 174-642,-1-3-1,143-126 0,180-158-321,-394 329 0,-1-1 0,-1 0 0,0-1 0,-1-1 0,0 1 0,-1-2 0,0 1 0,7-17 0,2-10 0,22-71 0,-38 106 0,0 0 0,0 0 0,1 0 0,0 0 0,0 1 0,0-1 0,0 1 0,1 0 0,0 0 0,-1 0 0,2 0 0,-1 1 0,0-1 0,1 1 0,-1 0 0,1 1 0,0-1 0,6-2 0,11-3 0,1 1 0,-1 1 0,28-3 0,21-7 0,-25 1 0,-1-3 0,0-1 0,66-41 0,112-95 0,-172 112 0,-2-1 0,-2-3 0,-2-2 0,51-70 0,-83 100-114,-1-1 1,-1 1-1,-1-2 0,-1 0 0,0 0 1,-2-1-1,0 1 0,-2-2 0,0 1 1,-2-1-1,2-28 0,-5 38-6712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12.0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67 24575,'623'-35'0,"-151"3"0,-466 32 0,30 2 0,-36-1 0,1-1 0,0 0 0,-1 1 0,1-1 0,-1 1 0,1-1 0,0 0 0,-1 1 0,1 0 0,-1-1 0,1 1 0,-1-1 0,0 1 0,1-1 0,-1 1 0,0 0 0,1-1 0,-1 1 0,0 0 0,0-1 0,1 1 0,-1 0 0,0 0 0,0-1 0,0 1 0,0 0 0,0 0 0,0-1 0,0 1 0,0 0 0,0-1 0,-1 1 0,1 0 0,0-1 0,0 1 0,-1 0 0,1-1 0,0 1 0,-1 0 0,1-1 0,-1 1 0,1-1 0,-1 2 0,-19 31 0,0-1 0,-3-1 0,0 0 0,-31 29 0,-7 10 0,-235 266-1365,239-277-5461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13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1 350 24575,'0'-1'0,"1"0"0,0 0 0,0 0 0,0 0 0,-1 1 0,1-1 0,0 0 0,0 1 0,0-1 0,0 1 0,0-1 0,0 1 0,0 0 0,0-1 0,0 1 0,0 0 0,1 0 0,-1-1 0,0 1 0,1 0 0,33-4 0,-28 3 0,975-121-357,560-74-40,-1532 194 352,24-3 205,0 0 0,1 3 0,0 0-1,40 5 1,-70-1-158,0 0-1,1 0 0,-1 0 0,0 0 1,-1 1-1,1 0 0,0 0 1,-1 1-1,0-1 0,0 1 1,0 0-1,0 0 0,0 0 0,-1 0 1,0 1-1,0 0 0,3 6 1,21 24-1391,-19-27-5437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5:06:13.9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275 1 24575,'26'1'0,"-1"2"0,1 1 0,-1 1 0,0 1 0,0 1 0,-1 1 0,0 1 0,0 1 0,35 22 0,-2 3 0,-2 2 0,76 67 0,-92-70 0,58 64 0,-88-88 0,0 1 0,0 1 0,-1 0 0,-1 0 0,0 0 0,-1 1 0,0 0 0,-1 0 0,0 0 0,-1 1 0,3 17 0,-7-26 0,0 1 0,0-1 0,-1 1 0,1-1 0,-1 0 0,-1 1 0,1-1 0,-1 0 0,0 0 0,0 1 0,0-1 0,-1-1 0,0 1 0,0 0 0,0-1 0,0 1 0,-1-1 0,1 0 0,-1 0 0,0-1 0,-1 1 0,1-1 0,-6 4 0,-12 7 0,0-2 0,-1 0 0,-37 14 0,57-25 0,-330 103 0,232-78 0,-189 76 0,214-60-1365,50-23-5461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9:41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24575,'0'1'0,"1"0"0,-1-1 0,1 1 0,-1 0 0,1-1 0,-1 1 0,1-1 0,-1 1 0,1 0 0,0-1 0,-1 1 0,1-1 0,0 0 0,-1 1 0,1-1 0,0 1 0,0-1 0,0 0 0,-1 0 0,1 1 0,0-1 0,0 0 0,0 0 0,1 0 0,28 4 0,-23-4 0,207 17 0,252-13 0,-240-7 0,203 6 0,416-6 0,-645-5 0,171-1 0,-190 10 0,246-31 0,-250 13 0,289 11 0,-249 9 0,509-3 0,-692 2 0,-1 2 0,58 14 0,-26-5 0,29 4 0,1-3 0,135 1 0,-216-15 0,36-1 0,0 2 0,72 11 0,-11 7-1365,-98-18-5461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49:47.3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1353 135 24575,'0'-3'0,"0"-1"0,-1 0 0,1 1 0,-1-1 0,0 0 0,0 1 0,0-1 0,-1 1 0,1-1 0,-1 1 0,0 0 0,0-1 0,0 1 0,0 0 0,0 0 0,-4-3 0,0 1 0,0 0 0,0 0 0,-1 0 0,0 1 0,0 0 0,0 0 0,-9-3 0,-4 0 0,0 1 0,0 0 0,-1 2 0,0 0 0,-22 0 0,-344 1 0,196 5 0,182-1 0,1 0 0,0 0 0,-1 1 0,1 0 0,0 0 0,0 1 0,0 0 0,-10 6 0,-63 39 0,35-19 0,-41 12 0,57-29 0,-51 30 0,74-38 0,-1 1 0,1 0 0,1 1 0,-1 0 0,1 0 0,0 0 0,0 1 0,1-1 0,-1 2 0,2-1 0,-7 11 0,3 0 0,3-9 0,1 0 0,0 1 0,0-1 0,1 1 0,0 0 0,1 0 0,0 0 0,0 0 0,0 18 0,-6 68 0,5-72 0,1 0 0,1 47 0,2-65 0,0 0 0,0 0 0,1 0 0,0 0 0,0 0 0,1 0 0,0-1 0,0 0 0,0 1 0,0-1 0,1 0 0,0 0 0,0-1 0,0 1 0,1-1 0,0 0 0,-1 0 0,1 0 0,1-1 0,-1 0 0,0 0 0,1 0 0,0-1 0,-1 0 0,8 2 0,16 5 0,1-1 0,0-2 0,51 5 0,-73-11 0,163 12 0,210-12 0,-363-1 0,1-1 0,0 0 0,-1-1 0,1-1 0,-1-1 0,26-11 0,-36 13 0,-1 0 0,0-1 0,0 0 0,0 0 0,-1-1 0,1 1 0,-1-2 0,0 1 0,-1-1 0,1 0 0,-1 0 0,0 0 0,0-1 0,-1 1 0,0-1 0,0 0 0,4-12 0,4-28-227,-2 0-1,-1-1 1,-3 0-1,-2-1 1,-4-81-1,0 113-6598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0:10.2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0 24575,'0'12'0,"1"78"0,-15 105 0,12-178-1365,1-2-5461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9.5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285 1 24575,'-7'0'0,"1"1"0,-1 0 0,1 1 0,-1-1 0,1 1 0,0 0 0,0 1 0,0 0 0,-7 3 0,-55 39 0,31-20 0,10-10-100,-24 17 322,49-30-321,-1 0 0,1 0 0,-1 0-1,1 1 1,0-1 0,0 1 0,0-1 0,0 1 0,1 0 0,-1 0 0,1 0-1,-1 0 1,1 0 0,-1 5 0,0 5-6727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0:21.8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24575,'0'16'0,"0"1"0,2 0 0,-1-1 0,2 1 0,0-1 0,1 1 0,8 19 0,-9-29 0,1-1 0,-1 1 0,1 0 0,1-1 0,-1 0 0,1 0 0,0 0 0,0-1 0,1 0 0,-1 0 0,1 0 0,0-1 0,1 1 0,-1-2 0,1 1 0,0-1 0,0 0 0,9 3 0,12 0-5,0-1 0,0-1-1,0-1 1,1-2-1,0-1 1,29-4 0,25 1-1323,-69 3-5498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0:30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60 24575,'2653'0'0,"-2618"0"0,114-4 0,-128 3 0,-1-2 0,0 0 0,0-2 0,0 0 0,21-9 0,-12-4-1365,-20 12-5461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0:32.4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1223 1 24575,'-23'1'0,"0"1"0,0 1 0,1 1 0,-37 11 0,-82 14 0,103-20 0,1 0 0,-2-3 0,-65 3 0,-121-11 0,86-1 0,-194 3-1365,317 0-5461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1:28.5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24575,'1'1'0,"-1"0"0,1 0 0,-1 0 0,1 0 0,-1-1 0,1 1 0,0 0 0,-1 0 0,1 0 0,0-1 0,0 1 0,0 0 0,0-1 0,-1 1 0,1-1 0,0 1 0,0-1 0,0 0 0,0 1 0,0-1 0,0 0 0,0 1 0,2-1 0,30 7 0,-27-6 0,104 17 0,170 7 0,115-22 0,-239-5 0,2171 1 0,-1613-16 0,-650 19 0,-19-1 0,48-4 0,-87 2 23,0 0-1,0-1 0,0 0 0,0 0 1,11-5-1,17-7-1521,-22 11-5327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1:29.8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68 24575,'1'4'0,"-1"0"0,1 0 0,0 1 0,0-1 0,0 0 0,1 0 0,-1 0 0,1 0 0,0-1 0,0 1 0,0 0 0,1-1 0,-1 1 0,1-1 0,0 0 0,0 0 0,0 0 0,0 0 0,1-1 0,-1 1 0,1-1 0,-1 0 0,1 0 0,0 0 0,0 0 0,0-1 0,5 2 0,9 3 0,2-1 0,-1-1 0,0 0 0,30 1 0,85 1-71,200-16-1,131-41-534,-172 15 591,1270-54-1917,-1530 91-3563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1:31.2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254 4 24575,'-49'-2'0,"-38"1"0,79 1 0,0 1 0,1 0 0,-1 0 0,0 1 0,1 0 0,-1 0 0,1 1 0,-9 4 0,13-5 0,-1 1 0,1 0 0,0 0 0,0 0 0,1 0 0,-1 1 0,1-1 0,0 1 0,-1-1 0,2 1 0,-1 0 0,0 0 0,1-1 0,-1 1 0,1 1 0,1-1 0,-1 0 0,0 0 0,1 8 0,-1 11 0,1 0 0,4 31 0,-2-36 0,-2-13 4,1 0 1,0-1-1,0 1 0,0-1 0,1 1 0,-1-1 0,1 1 0,0-1 0,0 0 1,1 0-1,-1 0 0,1 0 0,0 0 0,0-1 0,0 1 0,1-1 0,-1 0 1,1 0-1,0 0 0,-1 0 0,1-1 0,1 0 0,-1 1 0,0-2 0,0 1 1,1 0-1,-1-1 0,9 2 0,-9-2-52,1-1 0,-1 1 0,0-1 0,1 0 0,-1 0 1,0-1-1,1 1 0,-1-1 0,0 0 0,1 0 0,-1 0 0,0-1 0,0 1 0,0-1 0,0 0 1,-1 0-1,1-1 0,0 1 0,-1-1 0,1 1 0,-1-1 0,0 0 0,0-1 0,0 1 0,-1 0 0,1-1 1,-1 0-1,0 1 0,1-1 0,1-7 0,1-3-6778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1:55.2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1 177 24575,'0'-2'0,"1"1"0,-1-1 0,1 1 0,-1 0 0,1-1 0,0 1 0,0 0 0,0 0 0,0-1 0,-1 1 0,2 0 0,-1 0 0,0 0 0,0 0 0,0 0 0,0 0 0,1 1 0,-1-1 0,0 0 0,1 1 0,-1-1 0,0 1 0,1-1 0,-1 1 0,1-1 0,-1 1 0,1 0 0,-1 0 0,2 0 0,57-5 0,-49 5 0,688-6-565,-208 7 7,-421-3 327,869-26-1252,-8-75 567,-887 96-3522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1:56.1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24575,'0'3'0,"0"-1"0,0 0 0,0 0 0,1 0 0,-1 1 0,1-1 0,0 0 0,0 0 0,0 0 0,0 0 0,0 0 0,0 0 0,0 0 0,1-1 0,-1 1 0,0 0 0,1-1 0,0 1 0,-1-1 0,1 1 0,0-1 0,0 0 0,0 0 0,0 0 0,0 0 0,0 0 0,0 0 0,0 0 0,0-1 0,0 1 0,0-1 0,5 1 0,9 1 0,0-1 0,0 0 0,28-3 0,-14 0 0,421 1-1365,-399 1-5461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1:56.6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661 1 24575,'-50'3'0,"1"3"0,1 1 0,-88 26 0,-12 3 0,-52-5-1365,170-25-5461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1:59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1025 23 24575,'-242'-18'0,"181"16"0,32 1 0,0 0 0,0 2 0,-46 6 0,64-4 0,0 1 0,0 0 0,1 0 0,0 1 0,0 0 0,0 1 0,1 0 0,-10 8 0,-69 66 0,47-41 0,22-18 0,0 0 0,2 1 0,0 1 0,1 1 0,2 0 0,0 1 0,-11 31 0,24-54 0,-33 68 0,9-22 0,2 1 0,-16 55 0,20-45 0,8-30 0,2-1 0,2 2 0,0-1 0,2 1 0,-3 55 0,8-18 0,3 80 0,-1-127 0,0 0 0,2-1 0,1 0 0,0 1 0,11 24 0,10 9 0,2-1 0,3-1 0,2-2 0,2-1 0,58 62 0,-80-98 0,0 0 0,1 0 0,0-2 0,1 0 0,0 0 0,23 9 0,104 39 0,-112-47 0,2-2 0,0-1 0,0-1 0,1-2 0,0-1 0,37-1 0,-52-4 0,-1-1 0,1 0 0,0-1 0,0-1 0,-1 0 0,23-10 0,100-48 0,-130 57 0,11-5 0,-1-2 0,-1 0 0,0-1 0,0-1 0,-2 0 0,1-2 0,-2 0 0,0-1 0,-1 0 0,-1-1 0,-1-1 0,0 0 0,-1-1 0,-2 0 0,10-23 0,84-239 0,-91 236 0,-1 0 0,-3-1 0,-2-1 0,1-60 0,-7 42 0,-6-338 0,3 377-114,-2 0 1,0 0-1,-2 0 0,-1 0 0,-1 1 1,-1 0-1,-1 1 0,-1 0 0,-2 0 1,0 1-1,-25-32 0,17 32-6712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55.3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24575,'-1'0'0,"1"0"0,0-1 0,0 1 0,0 0 0,0 0 0,0-1 0,0 1 0,0 0 0,0 0 0,0-1 0,0 1 0,1 0 0,-1 0 0,0 0 0,0-1 0,0 1 0,0 0 0,0 0 0,0-1 0,0 1 0,1 0 0,-1 0 0,0 0 0,0-1 0,0 1 0,0 0 0,1 0 0,-1 0 0,0 0 0,0 0 0,0-1 0,1 1 0,-1 0 0,0 0 0,0 0 0,1 0 0,-1 0 0,0 0 0,0 0 0,1 0 0,-1 0 0,13 6 0,9 12 0,53 69 0,-37-41 0,72 66 0,-90-94 0,53 40 0,-49-40 0,35 32 0,-59-50 0,0 0 0,0 0 0,0 0 0,-1 0 0,1 0 0,0 0 0,0 0 0,0 0 0,0 0 0,0 0 0,0 1 0,0-1 0,0 0 0,0 0 0,0 0 0,0 0 0,0 0 0,0 0 0,0 0 0,0 0 0,-1 0 0,1 0 0,0 0 0,0 0 0,0 0 0,0 0 0,0 0 0,0 0 0,0 1 0,0-1 0,0 0 0,0 0 0,0 0 0,0 0 0,0 0 0,0 0 0,0 0 0,0 0 0,0 0 0,0 0 0,0 0 0,0 1 0,0-1 0,0 0 0,0 0 0,0 0 0,0 0 0,0 0 0,1 0 0,-1 0 0,0 0 0,0 0 0,0 0 0,0 0 0,0 0 0,0 0 0,-13-2 0,-13-7 0,-26-13 0,1-2 0,1-2 0,-60-42 0,106 65 0,0-1 0,0 0 0,0 0 0,0 0 0,1 0 0,0-1 0,0 0 0,0 1 0,0-1 0,1 0 0,-4-9 0,-14-67 0,5 20 0,8 35-1365,5 14-5461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04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24575,'14'1'-80,"0"0"0,0 0-1,-1 2 1,1 0 0,0 0-1,-1 1 1,0 1 0,0 0-1,0 1 1,0 1 0,-1-1 0,0 2-1,-1 0 1,1 0 0,-2 1-1,12 12 1,-11-8-6746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05.2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 0 24575,'-3'0'0,"-4"0"0,-3 0 0,-3 0 0,-2 0 0,2 0-8191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06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24575,'3'0'0,"3"0"0,4 0 0,3 0 0,2 0 0,2 3 0,-3 3 0,-1 2 0,1-2 0,0-1 0,1-2 0,0-1 0,1-1 0,-2-1-8191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17.1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24575,'221'15'0,"1144"-11"-1870,-723-7 1274,201 5 120,896-4-1290,-889-25 491,-291 5 5398,-371 21-3628,-176 1-7321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28.3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2280 435 24575,'0'-9'0,"-1"-1"0,0 1 0,0-1 0,-1 1 0,0-1 0,-1 1 0,0 0 0,0 0 0,-1 0 0,0 0 0,-1 1 0,1-1 0,-2 1 0,-7-9 0,4 7 0,0 0 0,-1 1 0,-1 1 0,1-1 0,-1 2 0,0-1 0,-1 2 0,0 0 0,-23-9 0,-135-47 0,-254-57 0,352 109 0,0 3 0,0 3 0,-99 7 0,34 0 0,-60 7 0,103-3 0,77-5 0,1 1 0,-32 9 0,-20 4 0,41-11 0,0 2 0,0 1 0,0 2 0,1 0 0,1 2 0,-27 16 0,17-8 0,0 3 0,-54 45 0,77-57 0,0 0 0,0 1 0,1 0 0,1 1 0,0 0 0,1 1 0,0 0 0,1 0 0,-10 27 0,7-1 0,2 1 0,2 0 0,1 0 0,1 62 0,4-80 0,-7 69 0,0 39 0,7-78 0,-1-37 0,1 1 0,1 0 0,1-1 0,0 1 0,1 0 0,1-1 0,0 1 0,1-1 0,1 0 0,9 20 0,81 151 0,-64-138 0,3-1 0,2-1 0,74 72 0,-99-109 0,0 0 0,0-1 0,1-1 0,0 0 0,1 0 0,22 9 0,86 25 0,-80-29 0,41 18 0,-65-26 0,-1-1 0,1 0 0,0-2 0,0 0 0,0 0 0,0-2 0,0 0 0,26-4 0,20 1 0,-22 1 0,0-2 0,0-2 0,-1-1 0,45-15 0,-85 22 0,114-26 0,-60 14 0,0-1 0,78-31 0,-48 7 0,133-81 0,-123 60 0,126-88 0,-211 138 0,1 0 0,-1 0 0,-1-1 0,0-1 0,0 1 0,-1-1 0,0 0 0,-1-1 0,0 0 0,6-16 0,-5 6 0,-1 0 0,-1 0 0,0 0 0,-2-1 0,1-23 0,11-84 0,-8 79 0,3-77 0,-10 31 0,-2-91 0,0 174 9,-1 1 0,0 0 0,-1 0 0,0 0 0,-1 0 0,0 1 0,-1 0 0,0 0 0,-1 0 0,0 1 0,-1 0 0,-12-12 0,7 6-380,0-1 1,2 0-1,-14-26 1,20 33-6456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0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24575,'0'706'-1365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1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24575,'8'2'0,"0"0"0,0 1 0,-1 0 0,0 0 0,1 0 0,-1 1 0,0 0 0,0 1 0,-1-1 0,0 1 0,10 9 0,-2-2 0,45 32-341,-2 3 0,-2 3-1,96 111 1,-145-153-6485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1.5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24575,'0'596'0,"0"-581"-227,1-1-1,1 0 1,0 0-1,1 1 1,8 26-1,-6-32-6598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1.9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268 190 24575,'-19'-40'0,"12"22"0,-1 1 0,-1 0 0,0 0 0,-1 1 0,-20-24 0,28 38 0,1 0 0,-1 0 0,1 1 0,-1-1 0,0 0 0,1 1 0,-1-1 0,0 1 0,0 0 0,0-1 0,0 1 0,0 0 0,-1 0 0,1 1 0,0-1 0,0 0 0,-1 1 0,1-1 0,0 1 0,-1 0 0,1 0 0,0 0 0,-1 0 0,1 0 0,-1 0 0,1 1 0,0-1 0,0 1 0,-1-1 0,1 1 0,0 0 0,0 0 0,0 0 0,0 0 0,0 0 0,0 1 0,0-1 0,0 1 0,0-1 0,0 1 0,-1 2 0,-5 5 0,2 0 0,-1 1 0,2 0 0,-1 0 0,1 0 0,1 0 0,-4 13 0,-2 10 0,1 1 0,2 0 0,2 1 0,-2 42 0,10 142 0,-3-216 0,0 0 0,1 1 0,-1-1 0,0 0 0,1 0 0,0 0 0,0 0 0,0 0 0,0 0 0,0 0 0,1 0 0,-1-1 0,1 1 0,0 0 0,0-1 0,0 1 0,0-1 0,0 0 0,0 0 0,0 0 0,1 0 0,0 0 0,-1 0 0,1 0 0,4 1 0,-4-2 0,0-1 0,1 1 0,-1-1 0,0 0 0,0 0 0,1 0 0,-1 0 0,0 0 0,0-1 0,0 0 0,0 1 0,1-1 0,-1 0 0,0-1 0,0 1 0,-1 0 0,1-1 0,0 0 0,0 0 0,-1 0 0,1 0 0,-1 0 0,1 0 0,2-5 0,4-4 0,0 0 0,-1-1 0,-1 0 0,0 0 0,0-1 0,-1 0 0,-1 0 0,0 0 0,-1-1 0,0 0 0,-1 0 0,2-23 0,-2-14 0,-2-1 0,-7-57 0,6 95 0,-3-10-1365,-1 4-5461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2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36 760 24575,'1'-25'0,"0"18"0,-1-1 0,1 1 0,-1-1 0,-1 1 0,0 0 0,0-1 0,-2-8 0,3 15 0,0 1 0,0-1 0,0 1 0,-1 0 0,1-1 0,0 1 0,0-1 0,0 1 0,0 0 0,0-1 0,0 1 0,-1 0 0,1-1 0,0 1 0,0 0 0,0-1 0,-1 1 0,1 0 0,0-1 0,-1 1 0,1 0 0,0 0 0,0-1 0,-1 1 0,1 0 0,-1 0 0,1 0 0,0 0 0,-1-1 0,1 1 0,0 0 0,-1 0 0,1 0 0,-1 0 0,1 0 0,0 0 0,-1 0 0,1 0 0,-1 0 0,1 0 0,-1 0 0,-8 17 0,0 24 0,6 18 0,6 78 0,-3-136 0,0 0 0,0 0 0,0 0 0,0 0 0,0 0 0,0 0 0,1 0 0,-1 0 0,0 0 0,1 0 0,-1 0 0,0 0 0,1 0 0,-1 0 0,1 0 0,-1 0 0,1 0 0,0 0 0,-1-1 0,1 1 0,0 0 0,0 0 0,-1-1 0,1 1 0,0 0 0,2 0 0,-2-1 0,1 0 0,-1 0 0,1 0 0,-1 0 0,1-1 0,-1 1 0,0 0 0,1-1 0,-1 1 0,0-1 0,1 1 0,-1-1 0,0 0 0,0 0 0,1 1 0,1-3 0,3-2 0,0-1 0,0 0 0,0 0 0,-1 0 0,8-12 0,1-10 0,-1 0 0,-2-1 0,0-1 0,-2 0 0,-1 0 0,-2-1 0,5-50 0,-8-227 0,-5 170 0,2 128 0,0 0 0,0 0 0,-1 0 0,0 0 0,0 0 0,-1 1 0,-1-1 0,1 0 0,-2 1 0,1 0 0,-1 0 0,-1 0 0,-5-10 0,9 19 0,1 0 0,0 0 0,0-1 0,0 1 0,0 0 0,0 0 0,0 0 0,0 0 0,0 0 0,-1-1 0,1 1 0,0 0 0,0 0 0,0 0 0,0 0 0,0 0 0,-1 0 0,1 0 0,0 0 0,0 0 0,0 0 0,0-1 0,-1 1 0,1 0 0,0 0 0,0 0 0,0 0 0,0 0 0,-1 0 0,1 0 0,0 0 0,0 0 0,0 1 0,0-1 0,-1 0 0,1 0 0,0 0 0,0 0 0,0 0 0,0 0 0,-1 0 0,1 0 0,0 0 0,0 0 0,0 1 0,0-1 0,0 0 0,0 0 0,-1 0 0,-3 13 0,2 18 0,2-30 0,-1 327 0,2-150 0,1-141 0,2 0 0,16 72 0,-1-11 0,-13-52-77,-5-28-137,1 0-1,1-1 0,1 1 0,0-1 1,10 25-1,-7-28-6611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37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24575,'0'0'0,"0"0"0,0 0 0,0 0 0,0 0 0,0 0 0,0 0 0,0 1 0,0-1 0,1 0 0,-1 0 0,0 0 0,0 0 0,0 0 0,0 1 0,0-1 0,0 0 0,0 0 0,0 0 0,0 0 0,0 1 0,0-1 0,0 0 0,0 0 0,0 0 0,0 0 0,0 1 0,0-1 0,-1 0 0,1 0 0,0 0 0,0 0 0,0 0 0,0 1 0,0-1 0,0 0 0,0 0 0,0 0 0,-1 0 0,1 0 0,0 0 0,0 1 0,0-1 0,0 0 0,0 0 0,-1 0 0,1 0 0,0 0 0,0 0 0,0 0 0,0 0 0,-1 0 0,1 0 0,0 0 0,0 0 0,0 0 0,0 0 0,-1 0 0,1 0 0,0 0 0,0 0 0,0 0 0,0 0 0,0 0 0,-1 0 0,1 0 0,0 0 0,0-1 0,0 1 0,14 7 0,58-1 0,128-6 0,-88-2 0,1384 2-1365,-1414 0-5461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3.1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1 318 24575,'0'-1'0,"1"0"0,-1 0 0,1 1 0,-1-1 0,1 0 0,-1 0 0,1 1 0,-1-1 0,1 0 0,0 1 0,0-1 0,-1 0 0,1 1 0,0-1 0,0 1 0,-1-1 0,1 1 0,0 0 0,0-1 0,0 1 0,0 0 0,0-1 0,0 1 0,0 0 0,0 0 0,0 0 0,0 0 0,0 0 0,-1 0 0,1 0 0,0 0 0,1 1 0,37 2 0,-36-2 0,114 24 0,-74-14 0,50 6 0,-34-9 0,-36-3 0,0-2 0,1 0 0,-1-2 0,41-3 0,-62 2 0,1-1 0,-1 0 0,1 0 0,-1 0 0,0 0 0,1 0 0,-1 0 0,0-1 0,0 1 0,0-1 0,0 1 0,0-1 0,0 0 0,0 0 0,-1 0 0,1 0 0,-1 0 0,1 0 0,-1-1 0,0 1 0,0 0 0,0-1 0,0 1 0,0-1 0,-1 1 0,1-1 0,-1 1 0,1-1 0,-1-3 0,1-11 0,0-1 0,-2 1 0,-2-26 0,0 10 0,3 12 0,0 7 0,0-1 0,-1 1 0,-1-1 0,0 1 0,-8-26 0,9 36 0,-1 1 0,0-1 0,0 1 0,0-1 0,0 1 0,0 0 0,-1 0 0,0 0 0,1 0 0,-1 0 0,0 1 0,0-1 0,-1 1 0,1 0 0,0 0 0,-1 0 0,1 0 0,-1 0 0,0 1 0,0 0 0,1 0 0,-1 0 0,0 0 0,0 0 0,0 1 0,-5 0 0,-9-1 0,0 0 0,1 1 0,-1 1 0,1 1 0,-1 1 0,1 0 0,0 1 0,-23 9 0,33-11 0,1 1 0,0 0 0,0 1 0,0-1 0,0 1 0,1 1 0,-1-1 0,1 1 0,0-1 0,0 2 0,1-1 0,-1 0 0,1 1 0,1 0 0,-1 0 0,1 0 0,0 0 0,0 1 0,1-1 0,-1 1 0,2-1 0,-1 1 0,-1 12 0,1 23 0,5 77 0,0-27 0,-3-89 0,0 0 0,0 0 0,1 0 0,-1 0 0,0 0 0,1 0 0,0-1 0,0 1 0,0 0 0,0-1 0,0 1 0,0 0 0,1-1 0,-1 1 0,1-1 0,0 0 0,-1 1 0,1-1 0,0 0 0,0 0 0,1 0 0,-1-1 0,0 1 0,1 0 0,-1-1 0,1 0 0,3 2 0,5 1 0,1-1 0,0 0 0,0-1 0,0 0 0,16 0 0,-20-2 0,49 0-1365,-30-4-5461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5.3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1823 1 24575,'-10'6'0,"0"1"0,1 0 0,0 1 0,0 0 0,1 1 0,-10 12 0,-9 8 0,-60 47 0,-3-3 0,-163 100 0,157-110 0,-294 188 0,-277 192 0,649-431-103,1 0 162,0 0 0,1 1 0,-17 19 0,29-28-152,0 1-1,0 0 0,1-1 1,0 2-1,0-1 0,0 0 1,0 0-1,1 1 0,0 0 1,0-1-1,1 1 1,-1 0-1,1 0 0,1 0 1,-1 9-1,2 2-6732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5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189 0 24575,'-2'13'0,"0"-1"0,-1 1 0,0-1 0,-1 0 0,0 0 0,-10 20 0,-5 13 0,-8 33 0,-61 205 0,81-251 0,1-1 0,2 1 0,1 0 0,1 0 0,2 0 0,1 1 0,6 35 0,-4-58 0,0 0 0,0 0 0,1-1 0,0 1 0,0-1 0,1 0 0,1 0 0,0 0 0,0-1 0,0 1 0,1-2 0,0 1 0,1-1 0,-1 0 0,2 0 0,-1-1 0,1 0 0,0-1 0,0 0 0,0 0 0,1-1 0,-1 0 0,18 4 0,-10-3 0,1-1 0,0 0 0,0-1 0,0-2 0,0 1 0,0-2 0,0-1 0,0 0 0,1-1 0,-2-1 0,1 0 0,33-12 0,-10-4-368,-1-2 0,61-43 1,-95 60 105,57-38-6564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6.4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1 24575,'-1'0'0,"1"1"0,-1-1 0,0 1 0,0-1 0,1 1 0,-1-1 0,0 1 0,1-1 0,-1 1 0,1 0 0,-1-1 0,1 1 0,-1 0 0,1 0 0,-1-1 0,1 1 0,0 0 0,-1 0 0,1 0 0,0 0 0,0-1 0,0 1 0,-1 0 0,1 0 0,0 0 0,0 1 0,-2 32 0,1-26 0,-14 155 0,-22 390 0,38-537-170,-1 0-1,-1-1 0,-1 1 1,0 0-1,-1-1 0,0 0 1,-7 18-1,5-22-6655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6.8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50 24575,'17'-1'0,"0"-1"0,29-7 0,7-1 0,133-8-682,188 8-1,-356 10-6143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7.1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24575,'0'3'0,"3"1"0,3-1 0,7 0 0,7-1 0,5-1 0,4 0 0,3-1 0,1 0 0,4 0 0,4 0 0,3 0 0,0 0 0,1 0 0,-1 0 0,-1-1 0,-1 1 0,-8 0-8191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7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0 24575,'1'86'0,"-17"335"0,15-413-114,0 1 1,-1 0-1,0 0 0,0 0 0,-1-1 1,0 1-1,0-1 0,-1 0 0,0 0 1,0 0-1,-9 11 0,3-12-6712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8.1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22 24575,'3'-2'0,"0"0"0,0 0 0,0 0 0,0 0 0,0 1 0,0-1 0,0 1 0,0 0 0,1 0 0,-1 0 0,0 1 0,1-1 0,5 1 0,52 0 0,-39 0 0,48-2 0,-38 1 0,0 0 0,50 7 0,-78-5 0,-1 0 0,0 0 0,1 1 0,-1 0 0,0-1 0,0 1 0,0 0 0,0 1 0,0-1 0,-1 0 0,1 1 0,-1-1 0,1 1 0,-1 0 0,0 0 0,0 0 0,0 0 0,0 0 0,-1 1 0,1-1 0,-1 0 0,0 1 0,0-1 0,0 1 0,-1-1 0,1 7 0,3 11 0,-2 1 0,-1 0 0,-2 24 0,1-36 0,-3 140-1365,3-135-5461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8.6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24575,'1'19'0,"1"-1"0,7 31 0,2 6 0,-1 96 0,-8 171 0,-4-194 0,2-147-1365,0-2-5461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9.1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 24575,'72'-2'0,"-30"0"0,0 2 0,49 6 0,-80-5 0,0 1 0,-1 1 0,1-1 0,0 2 0,-1-1 0,1 2 0,-1-1 0,0 1 0,-1 1 0,1 0 0,-1 0 0,0 1 0,8 7 0,-14-9 0,0-1 0,-1 1 0,1 0 0,-1 0 0,0 0 0,0 0 0,0 0 0,-1 0 0,0 0 0,0 1 0,0-1 0,-1 0 0,0 1 0,0-1 0,-1 9 0,1-7 0,-1 0 0,1 0 0,-2 0 0,1 0 0,-1 0 0,0 0 0,0 0 0,-1-1 0,0 1 0,0-1 0,-7 9 0,0-3-170,0-1-1,-1 0 0,-1-1 1,0-1-1,0 0 0,-1 0 1,-22 11-1,24-16-6655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8.4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40 24575,'0'-1'0,"1"-1"0,-1 1 0,1 0 0,-1 0 0,1-1 0,0 1 0,-1 0 0,1 0 0,0 0 0,0 0 0,-1 0 0,1 0 0,0 0 0,0 0 0,0 0 0,1 0 0,-1 0 0,0 1 0,0-1 0,0 0 0,1 1 0,-1-1 0,0 1 0,0-1 0,1 1 0,-1 0 0,2-1 0,39-6 0,-40 7 0,356-4 0,-187 7 0,-151-2-73,-11-1-186,-1 0 1,1 0 0,-1 0-1,15-4 1,-13 1-6568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39.7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164 0 24575,'-3'3'0,"-3"1"0,-5-1 0,-2 3 0,-2 0 0,-1-2 0,-1 0 0,0-2 0,0 0 0,0-2 0,0 0 0,3 0-8191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0.9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24575,'1'25'0,"2"0"0,1-1 0,1 1 0,1-1 0,1 0 0,10 23 0,-3-7 0,-11-31 0,0 0 0,0 0 0,1 0 0,1 0 0,-1-1 0,10 13 0,-13-20 0,1 1 0,-1 0 0,1 0 0,0-1 0,0 0 0,0 1 0,0-1 0,0 0 0,0 0 0,0 0 0,1 0 0,-1 0 0,0 0 0,1-1 0,-1 1 0,0-1 0,1 1 0,-1-1 0,0 0 0,1 0 0,-1 0 0,1 0 0,-1-1 0,0 1 0,1-1 0,-1 1 0,0-1 0,0 0 0,1 0 0,-1 0 0,0 0 0,3-2 0,0 0 0,0-1 0,0 1 0,0-1 0,0 0 0,-1 0 0,0-1 0,1 1 0,-2-1 0,1 0 0,0 0 0,-1 0 0,0 0 0,4-10 0,1-8 0,0 0 0,5-29 0,11-30 0,-10 30-1365,-13 39-5461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1.3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24575,'1'1'0,"0"-1"0,-1 0 0,1 1 0,0-1 0,0 1 0,-1-1 0,1 1 0,0-1 0,-1 1 0,1 0 0,0-1 0,-1 1 0,1 0 0,-1-1 0,1 1 0,-1 0 0,0 0 0,1-1 0,-1 1 0,0 0 0,1 0 0,-1 0 0,0-1 0,0 1 0,0 0 0,0 0 0,0 2 0,3 29 0,-3-28 0,1 269 66,-2-140-1497,1-119-5395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1.7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1 116 24575,'0'-2'0,"0"-5"0,3-3 0,3-3 0,4 1 0,3 2 0,5 3 0,2 3 0,1-1 0,2 0 0,5-1 0,7 0 0,3-2 0,0 1 0,0 1 0,-1 2 0,-2 1 0,-6 2-8191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2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24575,'0'15'0,"2"0"0,0 0 0,1 0 0,0-1 0,1 1 0,11 25 0,46 83 0,-31-67 0,64 117 0,-94-172 0,0 0 0,1 0 0,-1 0 0,1-1 0,-1 1 0,1 0 0,-1 0 0,1 0 0,0-1 0,-1 1 0,1 0 0,0-1 0,-1 1 0,1-1 0,0 1 0,0 0 0,0-1 0,0 0 0,0 1 0,-1-1 0,1 0 0,0 1 0,0-1 0,0 0 0,0 0 0,0 0 0,2 0 0,-2 0 0,1-1 0,-1 0 0,1 0 0,-1 1 0,0-1 0,1 0 0,-1 0 0,0-1 0,0 1 0,1 0 0,-1 0 0,0-1 0,0 1 0,-1 0 0,2-2 0,6-12 0,-2 1 0,10-29 0,-10 28 0,25-62 0,-8 25 0,-3-1 0,27-107 0,-47 159 0,-1 1 0,1-1 0,0 1 0,0-1 0,0 0 0,0 1 0,0-1 0,1 1 0,-1-1 0,0 0 0,0 1 0,0-1 0,0 1 0,1-1 0,-1 0 0,0 1 0,1-1 0,-1 1 0,0-1 0,1 1 0,-1 0 0,1-1 0,-1 1 0,0-1 0,1 1 0,-1 0 0,1-1 0,-1 1 0,1 0 0,0-1 0,-1 1 0,1 0 0,-1 0 0,1 0 0,-1-1 0,1 1 0,0 0 0,-1 0 0,2 0 0,0 1 0,0 0 0,-1 0 0,1 1 0,0-1 0,0 0 0,0 1 0,-1 0 0,1-1 0,-1 1 0,1 0 0,0 2 0,38 63 0,-37-61 0,5 8 0,0 2 0,-1-1 0,-1 1 0,0 0 0,-1 0 0,-1 1 0,-1-1 0,0 1 0,-1 0 0,0 29 0,-2-41-72,-1 2-36,1-1 0,0 1 0,0-1 1,0 0-1,1 1 0,0-1 1,0 0-1,1 1 0,0-1 0,0 0 1,5 11-1,0-7-6718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2.9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1 327 24575,'0'0'0,"0"0"0,0 0 0,0 1 0,0-1 0,0 0 0,0 0 0,0 1 0,0-1 0,0 0 0,0 0 0,0 1 0,0-1 0,0 0 0,0 0 0,1 1 0,-1-1 0,0 0 0,0 0 0,0 1 0,0-1 0,1 0 0,-1 0 0,0 0 0,0 0 0,0 1 0,1-1 0,-1 0 0,0 0 0,0 0 0,1 0 0,-1 0 0,0 0 0,0 0 0,1 0 0,-1 1 0,0-1 0,0 0 0,1 0 0,-1 0 0,0 0 0,0 0 0,1-1 0,15-4 0,12-13 0,-8 0 0,-1 0 0,-1-1 0,-1-1 0,-1-1 0,0-1 0,-2 0 0,16-30 0,-24 36-163,-1 0 0,-1 0 0,4-27 0,-6 33-550,1-7-6113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3.4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1 24575,'0'3'0,"-3"6"0,0 5 0,-4 2 0,-2 5 0,0 1 0,-2 0 0,2 1 0,-1 0 0,1-1 0,3 1 0,2 0 0,1 1 0,2 0 0,1-2 0,0-4-8191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3.7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4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0 411 24575,'6'-2'0,"-1"-1"0,1 1 0,-1-1 0,0 0 0,0 0 0,0 0 0,-1-1 0,1 0 0,-1 0 0,0 0 0,6-7 0,0 1 0,6-5 0,-1-1 0,0-1 0,-1-1 0,-1 0 0,-1-1 0,13-24 0,-19 31 0,-1-1 0,0 1 0,-1-1 0,-1 0 0,0 0 0,0 0 0,-1 0 0,-1 0 0,-1-1 0,1 1 0,-4-25 0,2 38 0,1-1 0,0 0 0,0 0 0,0 0 0,-1 0 0,1 0 0,0 0 0,0 0 0,0 0 0,1 0 0,-1 0 0,0 0 0,0 0 0,0 0 0,1 0 0,-1 0 0,1 0 0,-1 0 0,0 0 0,1 1 0,-1-1 0,1 0 0,0 0 0,-1 0 0,1 1 0,0-1 0,-1 0 0,1 1 0,1-2 0,0 2 0,0-1 0,0 1 0,1 0 0,-1-1 0,0 1 0,0 0 0,0 0 0,0 0 0,0 0 0,0 1 0,1-1 0,-1 1 0,2 0 0,11 4 0,0 1 0,25 14 0,-35-17 0,-1-2 0,-1 1 0,1 0 0,-1 1 0,0-1 0,0 0 0,0 1 0,0 0 0,0 0 0,0 0 0,-1 0 0,1 0 0,-1 0 0,0 1 0,0-1 0,0 1 0,0-1 0,-1 1 0,1 0 0,-1 0 0,0 0 0,0 0 0,-1 0 0,1 0 0,-1 0 0,0 0 0,0 0 0,0 0 0,0 0 0,-1 0 0,0 0 0,0 0 0,0 0 0,0-1 0,0 1 0,-1 0 0,0 0 0,1-1 0,-4 5 0,2-3 0,0 0 0,1 1 0,0 0 0,0 0 0,0-1 0,0 1 0,1 0 0,0 0 0,1 1 0,-1-1 0,1 0 0,0 0 0,1 0 0,-1 0 0,1 0 0,1 0 0,1 7 0,0-5 0,1-1 0,0 0 0,0 1 0,1-2 0,-1 1 0,2 0 0,-1-1 0,1 0 0,-1-1 0,2 1 0,-1-1 0,10 7 0,-12-10 0,-1 0 0,1 0 0,-1 0 0,1 0 0,-1-1 0,1 1 0,0-1 0,0 0 0,0 0 0,0 0 0,0-1 0,0 1 0,0-1 0,0 0 0,0 0 0,0 0 0,0-1 0,0 1 0,0-1 0,0 0 0,0 0 0,-1-1 0,1 1 0,0-1 0,-1 0 0,1 0 0,-1 0 0,1 0 0,5-6 0,-3 2 0,1 0 0,-1-1 0,0 0 0,-1 0 0,1 0 0,-1-1 0,-1 0 0,0 0 0,0 0 0,0 0 0,-1-1 0,3-11 0,-3 8 0,1 0 0,1 1 0,0-1 0,1 1 0,0 0 0,0 0 0,10-11 0,-7 8 0,-8 14 0,-1-1 0,1 0 0,-1 1 0,1-1 0,-1 0 0,1 1 0,-1-1 0,1 0 0,-1 0 0,0 1 0,0-1 0,1 0 0,-1 0 0,0 0 0,0 1 0,0-1 0,0 0 0,0 0 0,0 0 0,0 0 0,0 1 0,0-1 0,0 0 0,0 0 0,-1 0 0,1 1 0,0-1 0,-1 0 0,1 0 0,-1-1 0,-1 1 0,1 0 0,-1 0 0,1 0 0,-1 0 0,0 0 0,1 1 0,-1-1 0,0 0 0,0 1 0,1-1 0,-1 1 0,0 0 0,-3-1 0,0 1 0,-1 0 0,0 0 0,0 0 0,0 0 0,0 1 0,1 0 0,-1 0 0,0 1 0,-5 2 0,6-1 0,0 1 0,1-1 0,0 1 0,-1 0 0,1 1 0,1-1 0,-1 1 0,1 0 0,-1 0 0,1 0 0,1 0 0,-1 0 0,1 0 0,0 1 0,0 0 0,0-1 0,1 1 0,-1 11 0,-1 10 0,1 1 0,4 48 0,-1-42 0,-1-24 0,1 0 0,0 0 0,1-1 0,0 1 0,0 0 0,1-1 0,1 1 0,-1-1 0,1 0 0,1 0 0,0 0 0,0-1 0,1 1 0,0-1 0,0-1 0,1 1 0,0-1 0,0 0 0,1-1 0,-1 1 0,12 5 0,-9-8 0,1 0 0,1-1 0,-1 0 0,0-1 0,1 0 0,-1-1 0,1 0 0,-1-1 0,1 0 0,0-1 0,-1 0 0,1-1 0,-1 0 0,0-1 0,15-5 0,-20 5-124,0-1 0,-1 0 0,1 0 0,-1-1 0,0 1 0,0-1-1,-1 0 1,0-1 0,1 1 0,2-7 0,8-12-6702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7.5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403 240 24575,'-12'-13'0,"8"8"0,1 1 0,-1 0 0,0 0 0,0 1 0,0-1 0,0 1 0,-1 0 0,1 0 0,-1 0 0,0 0 0,0 1 0,0 0 0,0 0 0,0 0 0,-11-1 0,1 0 0,1 1 0,-1 1 0,1 0 0,-1 2 0,0-1 0,1 1 0,-1 1 0,1 1 0,-1 0 0,-25 10 0,33-10 0,0 1 0,-1 0 0,1 0 0,1 1 0,-1 0 0,1 0 0,0 0 0,0 1 0,0 0 0,1 0 0,0 1 0,0-1 0,0 1 0,1 0 0,0 1 0,1-1 0,0 1 0,0-1 0,0 1 0,-2 15 0,-1 21 0,2 1 0,2 0 0,3 0 0,5 49 0,-5-87 0,-1-1 0,1 0 0,0-1 0,0 1 0,0-1 0,1 1 0,-1-1 0,2 0 0,-1 0 0,0 0 0,1 0 0,0 0 0,0 0 0,0-1 0,1 1 0,6 5 0,-3-4 0,-1-1 0,1 0 0,1 0 0,-1-1 0,1 0 0,-1-1 0,1 0 0,0 0 0,13 3 0,1-2 0,0 0 0,1-2 0,-1-1 0,1 0 0,0-2 0,-1-1 0,23-4 0,-36 5 0,0-1 0,0 0 0,0-1 0,-1 0 0,1 0 0,-1-1 0,0 0 0,0 0 0,0-1 0,-1 0 0,1-1 0,-1 1 0,0-1 0,-1-1 0,1 1 0,-1-1 0,9-15 0,-6 7 0,-2 0 0,0-1 0,-1 1 0,-1-1 0,0-1 0,-1 1 0,-1-1 0,2-30 0,6-75 0,-7-190 0,-13 278-1365,2 22-5461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0.7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1 433 24575,'0'-10'0,"1"-1"0,0 0 0,0 1 0,1-1 0,1 1 0,0 0 0,0 0 0,1 0 0,0 0 0,1 0 0,0 1 0,0 0 0,1 0 0,0 0 0,1 1 0,0 0 0,0 0 0,1 1 0,15-12 0,37-31 0,142-113 0,-188 152-1365,-3 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08.8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 0 24575,'-2'1'0,"0"-1"0,-1 1 0,1 0 0,0 0 0,0 0 0,0 0 0,0 0 0,0 0 0,0 1 0,0-1 0,1 0 0,-1 1 0,0 0 0,1-1 0,-1 1 0,1 0 0,0 0 0,-1 0 0,1 0 0,0 0 0,0 0 0,0 0 0,1 0 0,-1 0 0,0 0 0,1 1 0,-1-1 0,1 0 0,0 3 0,-3 12 0,0 1 0,1 26 0,2-40 0,1 276-1365,-1-264-5461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9.0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24575,'0'603'0,"0"-655"-1365,0 25-5461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49.5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37 24575,'1'-2'0,"-1"0"0,0 1 0,1-1 0,-1 0 0,1 1 0,0-1 0,0 1 0,-1-1 0,1 1 0,0-1 0,0 1 0,0 0 0,0-1 0,1 1 0,-1 0 0,0 0 0,1 0 0,-1 0 0,0 0 0,1 0 0,-1 0 0,1 0 0,-1 1 0,1-1 0,0 1 0,-1-1 0,1 1 0,0-1 0,-1 1 0,1 0 0,0 0 0,2 0 0,68-1 0,-54 2 0,20-2 0,-24 0 0,-1 0 0,1 2 0,-1-1 0,1 2 0,22 4 0,-33-5 0,0 1 0,1-1 0,-1 1 0,0-1 0,0 1 0,0 0 0,0 0 0,0 0 0,-1 0 0,1 1 0,-1-1 0,1 1 0,-1 0 0,0 0 0,0-1 0,0 1 0,0 1 0,-1-1 0,1 0 0,-1 0 0,0 0 0,0 1 0,0-1 0,0 1 0,-1-1 0,1 7 0,1 4 0,-1 1 0,0 0 0,-1-1 0,-1 1 0,-5 27 0,4-34 0,0 0 0,-1 1 0,0-1 0,-1 0 0,0-1 0,0 1 0,-1-1 0,0 0 0,0 0 0,0 0 0,-8 7 0,0-1-103,-2 2 182,0 0-1,-27 19 1,36-30-194,1 0 0,-1-1-1,0 0 1,0-1 0,0 1 0,0-1-1,0 0 1,-1 0 0,1-1 0,-1 0-1,1 0 1,-11 0 0,3-2-6711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52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0 296 24575,'2'0'0,"0"1"0,0-1 0,0 1 0,0 0 0,-1 0 0,1 0 0,0 0 0,0 0 0,-1 0 0,1 0 0,-1 0 0,1 1 0,-1-1 0,1 1 0,-1-1 0,0 1 0,0 0 0,2 2 0,20 38 0,-19-34 0,148 301 0,-146-296 0,-2-4 0,0-1 0,1 1 0,0 0 0,0-1 0,8 9 0,-12-16 0,-1 0 0,1 0 0,0-1 0,0 1 0,0 0 0,0 0 0,0-1 0,0 1 0,0 0 0,1-1 0,-1 0 0,0 1 0,0-1 0,0 1 0,0-1 0,1 0 0,-1 0 0,0 0 0,2 0 0,-1 0 0,0-1 0,-1 0 0,1 1 0,0-1 0,-1 0 0,1 0 0,-1 0 0,1 0 0,-1 0 0,1 0 0,-1-1 0,0 1 0,0 0 0,0-1 0,0 1 0,0-1 0,2-2 0,13-27 0,0 0 0,20-63 0,3-5 0,-27 72 0,61-147 0,-64 149 0,-2 0 0,-1-1 0,-1 0 0,0-1 0,-1-26 0,2-29-1365,-3 62-5461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53.1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24575,'2'14'0,"1"0"0,1 0 0,0 0 0,1 0 0,0-1 0,1 1 0,0-1 0,1-1 0,10 14 0,-5-6 0,60 98 0,-33-58 0,-3 3 0,30 71 0,-31-18 0,-35-116 0,0 0 0,0 0 0,0 1 0,0-1 0,1 0 0,-1 0 0,0 0 0,0 0 0,0 0 0,1 0 0,-1 1 0,0-1 0,0 0 0,1 0 0,-1 0 0,0 0 0,0 0 0,0 0 0,1 0 0,-1 0 0,0 0 0,0 0 0,1 0 0,-1 0 0,0 0 0,0 0 0,1 0 0,-1 0 0,0 0 0,0 0 0,1-1 0,-1 1 0,0 0 0,0 0 0,0 0 0,1 0 0,-1 0 0,0-1 0,0 1 0,0 0 0,0 0 0,1 0 0,-1-1 0,0 1 0,0 0 0,0 0 0,0 0 0,0-1 0,0 1 0,0 0 0,1 0 0,-1-1 0,0 1 0,0 0 0,0 0 0,0-1 0,0 1 0,0 0 0,8-17 0,96-253 0,-81 218-1365,-3 5-5461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53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24575,'0'3'0,"0"3"0,0 10 0,2 4 0,2 2 0,0 3 0,-1 3 0,-1 2 0,-1 1 0,0-1 0,-1-3 0,0 2 0,0-1 0,0-3 0,0-2 0,0-3 0,-1-4-8191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54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54.5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24575,'0'531'-1365,"0"-517"-5461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55.1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24575,'1'-2'0,"-1"1"0,1-1 0,0 1 0,-1-1 0,1 1 0,0-1 0,0 1 0,0 0 0,0 0 0,1-1 0,-1 1 0,0 0 0,0 0 0,1 0 0,-1 0 0,0 1 0,1-1 0,-1 0 0,1 0 0,-1 1 0,1-1 0,0 1 0,-1-1 0,1 1 0,2 0 0,43-8 0,-41 8 0,1-1 0,-1 1 0,1 0 0,-1 1 0,0-1 0,1 1 0,-1 1 0,0-1 0,1 1 0,-1 0 0,0 0 0,8 5 0,-12-5 0,0 0 0,1 0 0,-1 0 0,0 1 0,0-1 0,0 0 0,-1 1 0,1-1 0,0 1 0,-1 0 0,0 0 0,1-1 0,-1 1 0,0 0 0,-1 0 0,1 0 0,0 0 0,-1 0 0,0 0 0,0 1 0,0-1 0,0 0 0,0 0 0,0 0 0,-1 0 0,0 0 0,-1 5 0,-1 2 0,-1 1 0,0-1 0,0 0 0,-1-1 0,-6 12 0,6-14 0,1 0 0,0 0 0,0 1 0,1-1 0,0 1 0,0 0 0,1 0 0,0 0 0,1 0 0,-2 11 0,3-13 0,-1 0 0,1-1 0,0 1 0,1 0 0,-1 0 0,1-1 0,0 1 0,1-1 0,-1 1 0,1-1 0,0 1 0,1-1 0,-1 0 0,1 0 0,0 0 0,0 0 0,0 0 0,1-1 0,0 0 0,0 0 0,0 0 0,0 0 0,1 0 0,-1-1 0,1 0 0,9 5 0,47 26 0,2-2 0,1-3 0,128 39 0,-170-61 0,12 7-1365,-23-9-5461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56.2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5 349 24575,'12'-1'0,"0"0"0,-1-1 0,1 0 0,15-7 0,34-5 0,-56 14 0,11-2 0,1 0 0,0-1 0,-1 0 0,28-10 0,-40 12 0,0-1 0,0 0 0,-1 0 0,1 0 0,0-1 0,-1 1 0,1-1 0,-1 0 0,0 0 0,0 0 0,0-1 0,0 1 0,-1-1 0,1 1 0,-1-1 0,0 0 0,0 0 0,0 0 0,-1 0 0,1 0 0,-1 0 0,0-1 0,0-4 0,1 0 0,-1 0 0,0-1 0,-1 1 0,-1-1 0,1 1 0,-1-1 0,-1 1 0,1 0 0,-2 0 0,1 0 0,-1 0 0,-1 0 0,-7-14 0,8 17 0,-1 1 0,0 0 0,0 0 0,-1 0 0,1 1 0,-1 0 0,0 0 0,0 0 0,-1 0 0,1 1 0,-1-1 0,1 1 0,-1 1 0,0-1 0,0 1 0,0 0 0,-1 1 0,1-1 0,0 1 0,-1 1 0,-7-1 0,7 0 0,0 1 0,0 0 0,0 0 0,0 1 0,0 0 0,0 0 0,0 1 0,0 0 0,0 0 0,0 0 0,1 1 0,-1 0 0,1 0 0,-9 7 0,10-6 0,0 1 0,1 0 0,0 0 0,0 0 0,0 0 0,0 0 0,1 1 0,0 0 0,0-1 0,1 1 0,-1 0 0,1 1 0,1-1 0,-1 0 0,1 0 0,-1 9 0,-2 43 0,2-1 0,7 78 0,-3-120 0,0 0 0,1 0 0,1-1 0,0 1 0,1-1 0,0 0 0,1 0 0,1-1 0,0 0 0,1 0 0,16 20 0,-6-12 0,0-1 0,1-1 0,2-1 0,0-1 0,38 24 0,-54-37 0,0-1 0,1 0 0,0-1 0,-1 0 0,1 1 0,0-2 0,0 1 0,0-1 0,0 0 0,11 1 0,-15-2 0,1 0 0,0 0 0,-1-1 0,1 1 0,0-1 0,-1 1 0,1-1 0,0 0 0,-1 0 0,1 0 0,-1 0 0,1 0 0,-1-1 0,0 1 0,0-1 0,1 0 0,-1 1 0,0-1 0,-1 0 0,1 0 0,0 0 0,0-1 0,-1 1 0,1 0 0,1-5 0,5-13-285,-1-1 0,6-32 0,-11 46-225,4-19-6316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57.2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2526 1 24575,'-36'33'0,"-2"-2"0,-1-1 0,-1-3 0,-1 0 0,-2-3 0,0-2 0,-1-1 0,-92 28 0,0-12 0,-253 35 0,-211-22 0,-2-44 0,588-7 7,0-1 0,0 0 0,0-1 0,0 0 0,1-1 1,-1 0-1,1-1 0,0-1 0,1 0 0,-1-1 0,1 0 0,1-1 0,-1 0 0,1-1 0,0 0 0,-9-12 0,8 8-121,0 0 0,1 0-1,1-1 1,1-1 0,0 0 0,0 0-1,2 0 1,0-1 0,0 0 0,2-1-1,0 1 1,-5-32 0,9 32-6712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0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2:57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234 0 24575,'-2'2'0,"0"0"0,0-1 0,0 1 0,1 0 0,-1 0 0,1 0 0,-1 0 0,1 1 0,0-1 0,0 0 0,0 1 0,0-1 0,0 0 0,0 1 0,0 3 0,-4 7 0,0-2 0,-18 33 0,3 1 0,2 0 0,-14 50 0,-13 51 0,32-112 0,1 1 0,2 0 0,1 1 0,2 0 0,1 0 0,0 44 0,6-75 0,0 0 0,0 0 0,0 1 0,1-1 0,0 0 0,0 0 0,0 0 0,0 0 0,1 0 0,0 0 0,0 0 0,1 0 0,-1 0 0,1-1 0,0 0 0,0 1 0,0-1 0,1 0 0,0-1 0,0 1 0,0 0 0,0-1 0,0 0 0,0 0 0,1 0 0,0-1 0,-1 0 0,1 0 0,0 0 0,7 2 0,18 4 0,1-2 0,1-1 0,-1-1 0,1-2 0,-1-1 0,44-4 0,-11 1 0,-7 2-94,140-5-1177,-153 1-5555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09.1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 33 24575,'0'2'0,"1"0"0,-1 0 0,1 0 0,0 0 0,-1 0 0,1 0 0,0 0 0,0 0 0,0 0 0,1 0 0,-1 0 0,0-1 0,1 1 0,-1 0 0,4 2 0,30 23 0,-25-21 0,11 7 0,0-1 0,1 0 0,0-2 0,1-1 0,0 0 0,0-2 0,34 6 0,15-1 0,88 4 0,306-11 0,-253-8 0,-209 3 0,-1 0 0,1 0 0,-1-1 0,1 1 0,-1-1 0,0 0 0,1 0 0,-1 0 0,0 0 0,0 0 0,0-1 0,0 0 0,0 1 0,0-1 0,0 0 0,0-1 0,-1 1 0,1 0 0,-1-1 0,1 1 0,-1-1 0,0 0 0,0 0 0,-1 0 0,1 0 0,0 0 0,-1 0 0,1-4 0,9-11 0,10-3 0,-19 20 0,1-1 0,-1 0 0,0 0 0,0 1 0,0-2 0,0 1 0,0 0 0,0 0 0,0-1 0,-1 1 0,1 0 0,-1-1 0,0 0 0,2-4 0,-4 6 0,-1 1 0,0 0 0,1 0 0,-1 0 0,0 0 0,0 0 0,1 0 0,-1 1 0,1-1 0,-1 0 0,0 1 0,1 0 0,-1-1 0,1 1 0,-1 0 0,-2 1 0,-67 30 0,-1-4 0,-1-2 0,-2-4 0,-135 22 0,101-30 0,-1-5 0,-196-9 0,289-2 0,1-1 0,0 0 0,-1-1 0,2-1 0,-1 0 0,0-2 0,1 0 0,0 0 0,1-1 0,-26-19 0,-3-7 0,-74-75 0,116 108 0,0 0 0,0 0 0,0 0 0,0 0 0,0 0 0,0 0 0,0 0 0,0 0 0,1 0 0,-1 0 0,0 0 0,1-1 0,-1 1 0,1 0 0,-1 0 0,1-1 0,0 1 0,-1 0 0,1-1 0,0 1 0,0-3 0,1 3 0,-1 1 0,1-1 0,-1 0 0,1 0 0,0 0 0,0 1 0,-1-1 0,1 0 0,0 1 0,0-1 0,0 1 0,-1-1 0,1 1 0,0-1 0,0 1 0,0 0 0,0-1 0,0 1 0,0 0 0,0 0 0,2 0 0,6-1 0,0 0 0,0 1 0,1 0 0,17 3 0,333 82 0,11 2 0,-298-74 0,-33-4 0,1-2 0,0-2 0,0-1 0,66-4 0,-99-2 3,0-1 0,-1 0-1,1 0 1,-1-1-1,0 0 1,0 0 0,0 0-1,0-1 1,-1 0 0,0-1-1,0 1 1,0-1 0,-1 0-1,6-9 1,30-26-1408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11.4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16 118 24575,'1'1'0,"1"1"0,0 0 0,0-1 0,0 1 0,0-1 0,0 1 0,0-1 0,0 0 0,1 0 0,-1 0 0,0 0 0,0 0 0,1-1 0,-1 1 0,5 0 0,-5-1 0,65 13 0,0-3 0,78 1 0,-11-1 0,-36 0 0,548 34 0,-638-44 0,-5 0 0,0 0 0,0 0 0,-1 1 0,1-2 0,0 1 0,0 0 0,-1-1 0,1 1 0,0-1 0,-1 0 0,1 0 0,-1 0 0,5-2 0,-8 2 0,0 1 0,0-1 0,0 0 0,0 0 0,0 1 0,0-1 0,0 0 0,0 1 0,0-1 0,0 1 0,-1-1 0,1 1 0,0 0 0,0 0 0,0-1 0,-1 1 0,1 0 0,0 0 0,-2 0 0,-197-7 0,-8 0 0,-390-91 0,368 50 0,228 46 0,7 1 0,23-1 0,37 0 0,748-11 0,-763 12 0,184-1 0,-593-14 0,-9-1 0,28 17 0,676-2 0,371 5 0,-660-2-455,-1 2 0,76 15 0,-104-13-6371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25.4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678 0 24575,'-1'17'0,"0"0"0,-1 0 0,0 0 0,-1-1 0,-1 1 0,-1-1 0,0 0 0,-2 0 0,1 0 0,-2-1 0,-17 27 0,10-21 0,-2-1 0,0 0 0,-1-2 0,-1 0 0,-1-1 0,0 0 0,-25 13 0,-2 1-195,-2-1 0,-2-4 0,0-1 0,-2-2 0,0-3 0,-67 16 0,106-34-6631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28.3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 24575,'-5'3'0,"14"5"0,14 5 0,25 5 0,1-1 0,1-3 0,0-2 0,76 9 0,-79-16 0,-29-4 0,-1 1 0,28 7 0,-39-7 0,-1 0 0,1 0 0,-1 0 0,0 1 0,0 0 0,0 0 0,0 0 0,0 1 0,-1-1 0,1 1 0,6 9 0,46 60-11,-34-41-440,1-1-1,48 45 1,-63-68-6375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29.0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24575,'17'3'0,"0"0"0,-1 1 0,1 0 0,-1 2 0,0 0 0,0 1 0,27 16 0,-33-18 0,-2-1 0,-1-1 0,0 1 0,0 1 0,0-1 0,-1 1 0,1 0 0,-1 1 0,0-1 0,-1 1 0,1 0 0,-1 1 0,0-1 0,-1 1 0,0 0 0,0 0 0,0 1 0,-1-1 0,0 1 0,0 0 0,-1-1 0,0 1 0,-1 0 0,1 0 0,-2 1 0,1-1 0,-1 0 0,-1 12 0,0 8 0,0-1 0,-2 1 0,-8 32 0,7-45 0,0-1 0,-1 1 0,-1-1 0,0-1 0,-1 1 0,-1-1 0,-14 19 0,12-18-104,9-11 41,-1-1 0,1 1 0,-1-1 0,0 0 0,1 0 0,-1 1 0,0-1 0,0 0 0,0-1 0,-1 1-1,1 0 1,0-1 0,-1 1 0,1-1 0,-1 0 0,1 1 0,-1-1 0,0-1 0,-4 2 0,-5 0-6763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29.5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 0 24575,'-2'0'0,"-5"0"0,-3 3 0,-3 1 0,-2-1 0,2 3 0,-3 0 0,-2 1 0,3 3 0,1 0 0,2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29.9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1 24575,'0'3'0,"0"3"0,-3 1 0,-1 3 0,-2-2 0,-3-1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30.2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73 24575,'-3'0'0,"-1"-3"0,1-3 0,-3-2 0,-3-1 0,-2-2 0,0-3 0,0 2 0,1 3-8191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31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0.4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34 24575,'6'0'0,"4"0"0,6 0 0,4-3 0,0 0 0,1-1 0,-2 1 0,0-2 0,2 0 0,0 1 0,-1 1 0,-1 1 0,0 1 0,-1 0 0,-4 1-8191</inkml:trace>
  <inkml:trace contextRef="#ctx0" brushRef="#br0" timeOffset="1">315 1 24575,'2'0'0,"5"0"0,3 3 0,3 1 0,2-1 0,1 0 0,1-1 0,0-1 0,-3 0-8191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32.6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1 24575,'0'-1'0,"0"1"0,1 0 0,-1 0 0,1 0 0,-1 0 0,0 0 0,1 0 0,-1 0 0,1 1 0,-1-1 0,0 0 0,1 0 0,-1 0 0,1 0 0,-1 0 0,0 1 0,1-1 0,-1 0 0,0 0 0,1 1 0,-1-1 0,0 0 0,0 0 0,1 1 0,-1-1 0,0 0 0,0 1 0,1-1 0,-1 0 0,0 1 0,0-1 0,0 0 0,0 1 0,1-1 0,-1 1 0,0 0 0,-5 16 0,-19 13 0,-6-23 0,29-7 0,0 0 0,0 0 0,0 0 0,0 0 0,0 0 0,0 0 0,0 0 0,0-1 0,0 1 0,0 0 0,0 0 0,0-1 0,0 1 0,0-1 0,0 1 0,1-1 0,-1 1 0,0-1 0,0 0 0,0 1 0,1-1 0,-1 0 0,0 0 0,1 1 0,-1-1 0,1 0 0,-1 0 0,0-1 0,2 1 0,0 0 0,0 0 0,-1-1 0,1 1 0,0 0 0,0 0 0,0 0 0,0 0 0,0 0 0,0 0 0,1 1 0,-1-1 0,0 0 0,0 0 0,1 1 0,-1-1 0,0 1 0,1-1 0,2 1 0,12-9 0,-15 8 0,-1 0 0,1 1 0,-1-1 0,0 0 0,1 1 0,-1-1 0,1 1 0,0-1 0,-1 0 0,1 1 0,-1-1 0,1 1 0,0 0 0,-1-1 0,1 1 0,0 0 0,0-1 0,-1 1 0,1 0 0,0 0 0,0-1 0,-1 1 0,3 0 0,-3 18 0,-1-2 0,1-4 0,1 0 0,0 0 0,1 0 0,0 0 0,1-1 0,6 19 0,-9-29 0,1 0 0,-1 0 0,1 0 0,-1 0 0,0 0 0,0 0 0,1 0 0,-1 0 0,0 0 0,0 0 0,0 1 0,0-1 0,0 0 0,0 0 0,0 0 0,-1 0 0,1 0 0,0 0 0,0 0 0,-2 2 0,2-3 0,-1 0 0,1 1 0,-1-1 0,0 0 0,1 0 0,-1 0 0,1 0 0,-1 0 0,0 0 0,1 1 0,-1-1 0,0-1 0,1 1 0,-1 0 0,0 0 0,1 0 0,-1 0 0,1 0 0,-1 0 0,0-1 0,1 1 0,-1 0 0,1-1 0,-2 0 0,-2-1 0,1 0 0,-1-1 0,0 1 0,1-1 0,-1 0 0,1-1 0,0 1 0,-5-7 0,2 0-170,1-1-1,0 0 0,1-1 1,1 1-1,-1-1 0,2 1 1,-2-17-1,3 15-6655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34.0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235 1 24575,'-35'49'0,"23"-31"0,-6 15 0,0 0 0,2 0 0,-12 38 0,-15 33 0,31-75 0,0 0 0,3 1 0,0 0 0,2 1 0,1 0 0,-2 44 0,7 196 0,4-132 0,-3-105 0,3-1 0,0 1 0,3-1 0,0 0 0,2 0 0,2-1 0,1 0 0,1 0 0,1-1 0,2-1 0,2 0 0,0-2 0,2 0 0,22 26 0,57 80 0,11 14 0,-91-127 0,2 0 0,0-1 0,0-1 0,35 23 0,-3-9 0,2-2 0,1-2 0,67 24 0,183 44 0,-195-70 0,2-4 0,0-5 0,2-5 0,152-1 0,24-11 0,193-4 0,-394-4 0,-1-5 0,101-26 0,-71 13 0,-11 2 0,-45 8 0,2 3 0,75-4 0,-25 5 0,220-49 0,-313 56 0,-1-2 0,-1 0 0,1-1 0,-1-1 0,27-15 0,-38 18 0,1-1 0,-1 0 0,0 0 0,-1 0 0,0-1 0,0-1 0,0 1 0,-1-1 0,0 0 0,0 0 0,-1-1 0,0 0 0,4-11 0,15-50-1365,-20 52-5461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34.4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24575,'116'107'0,"-74"-72"0,-1 3 0,-2 2 0,68 88 0,-98-112 0,-1 1 0,0 0 0,-1 1 0,0 0 0,-2 0 0,0 0 0,-1 1 0,-1-1 0,-1 1 0,-1 0 0,0 0 0,-1 0 0,-1 0 0,-7 32 0,0-5 0,-3 1 0,-2-2 0,-2 0 0,-35 73 0,47-112 0,-1 1 0,1-1 0,-1 1 0,-1-1 0,1 0 0,-1-1 0,0 1 0,0-1 0,-1 0 0,1 0 0,-1-1 0,-8 5 0,-2 0 0,-1-2 0,0 0 0,-29 7 0,44-14 0,-12 6-1365,3-1-5461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40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24575,'50'16'0,"299"21"0,-91-14 0,-200-14 0,0 2 0,79 26 0,-117-32-160,0-1-1,1 0 1,-1-2-1,0 0 1,1-1-1,21-3 0,-37 2-80,14 0-6585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40.6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24575,'2'5'0,"0"0"0,0 0 0,1-1 0,-1 1 0,1-1 0,0 0 0,0 0 0,1 0 0,6 6 0,2 4 0,126 176 0,-115-153 0,-2 1 0,-1 1 0,21 58 0,-40-93 0,1 0 0,-1 0 0,1 0 0,-1 0 0,0 1 0,-1-1 0,1 0 0,-1 1 0,0-1 0,0 0 0,0 1 0,-1-1 0,1 1 0,-3 5 0,2-7 0,-1-1 0,0 0 0,1 0 0,-1 0 0,0 0 0,0-1 0,0 1 0,0 0 0,0-1 0,-1 1 0,1-1 0,0 0 0,-1 0 0,1 0 0,-1 0 0,1 0 0,-1-1 0,1 1 0,-1-1 0,1 1 0,-1-1 0,0 0 0,1 0 0,-5-1 0,-69 1-1365,56-1-5461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42.3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24575,'7'1'0,"-1"1"0,1 0 0,-1 0 0,0 1 0,0 0 0,0 0 0,0 1 0,0-1 0,9 9 0,4 1 0,181 135 0,-126-90 0,-61-48 0,-4-5 0,-1 2 0,0-1 0,0 1 0,0 0 0,0 1 0,-1 0 0,-1 0 0,1 0 0,9 18 0,-17-26 0,1 1 0,0 0 0,-1-1 0,1 1 0,0 0 0,-1-1 0,1 1 0,-1-1 0,1 1 0,-1-1 0,1 1 0,-1-1 0,1 1 0,-1-1 0,0 1 0,1-1 0,-1 0 0,0 1 0,1-1 0,-1 0 0,0 1 0,1-1 0,-1 0 0,0 0 0,0 0 0,1 0 0,-1 0 0,0 0 0,0 0 0,1 0 0,-1 0 0,0 0 0,0 0 0,0-1 0,-36 1 0,33 0 0,-47-3 0,33 1 0,-1 1 0,0 0 0,1 1 0,-1 1 0,1 1 0,-1 1 0,-25 7 0,23 1-1365,12-6-5461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43.0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470 1 24575,'-13'0'0,"1"1"0,0 1 0,0 0 0,0 1 0,0 0 0,0 1 0,-14 6 0,-77 44 0,35-17 0,52-28 0,-1-1 0,-1-1 0,0-1 0,0 0 0,0-1 0,-1-1 0,-21 2 0,27-4-1365,2 1-5461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46.5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0 130 24575,'1'1'0,"-1"0"0,1 0 0,0 0 0,-1 0 0,1 0 0,0-1 0,-1 1 0,1 0 0,0 0 0,0-1 0,0 1 0,0 0 0,0-1 0,0 1 0,0-1 0,0 0 0,0 1 0,0-1 0,0 1 0,0-1 0,0 0 0,0 0 0,0 0 0,0 0 0,0 0 0,2 0 0,32 2 0,-35-2 0,29-3 0,47-8 0,10-2 0,1429-22 0,-652 31 0,-798 2-273,0-2 0,-1-4 0,0-2 0,113-33 0,-138 30-6553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59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1109 569 24575,'-9'-11'0,"1"1"0,1-1 0,0-1 0,-8-14 0,-3-7 0,-23-33 0,-3 1 0,-59-65 0,83 108 0,-1 0 0,-1 2 0,-1 0 0,-1 2 0,-1 0 0,0 2 0,-1 1 0,-46-20 0,61 31 0,1 0 0,-1 2 0,0-1 0,-1 1 0,1 1 0,0 0 0,0 0 0,-1 1 0,1 0 0,0 1 0,-1 1 0,1 0 0,0 0 0,-13 5 0,7 0 0,0 0 0,1 1 0,0 0 0,0 2 0,1 0 0,0 0 0,1 2 0,-14 13 0,1 3 0,1 2 0,1 0 0,2 2 0,1 0 0,2 2 0,1 0 0,1 1 0,3 1 0,0 1 0,3 0 0,1 0 0,1 1 0,3 1 0,1 0 0,1 0 0,2 44 0,2-49 0,2 1 0,1-1 0,8 35 0,-7-55 0,0-2 0,1 1 0,1 0 0,0-1 0,1 0 0,0 0 0,0 0 0,2-1 0,-1 0 0,18 19 0,-3-9 0,0-1 0,1-1 0,1-2 0,1 0 0,0-1 0,1-2 0,1 0 0,0-2 0,1-1 0,0-1 0,53 10 0,-8-7 0,0-4 0,1-3 0,118-5 0,-178-1 0,0-1 0,0 0 0,-1-1 0,1-1 0,0 0 0,-1-1 0,1 0 0,-1-1 0,0-1 0,-1 0 0,24-15 0,-27 14 0,0-1 0,-1 0 0,0 0 0,0-1 0,-1 0 0,0-1 0,0 1 0,-1-1 0,-1 0 0,0-1 0,0 1 0,-1-1 0,0 0 0,4-21 0,1-17 0,-2 1 0,-3-1 0,-1-1 0,-3 1 0,-7-61 0,-4 27 0,-3 0 0,-31-99 0,26 123-1365,1 12-5461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01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1092 501 24575,'1'-28'0,"-1"-14"0,-9-77 0,7 105 0,-1-1 0,-1 1 0,0-1 0,-1 1 0,-1 1 0,0-1 0,-1 1 0,-16-24 0,16 28 0,-7-12 0,-2 1 0,0 0 0,-22-20 0,32 35 0,-1 0 0,0 0 0,0 0 0,0 0 0,-1 1 0,0 1 0,1-1 0,-1 1 0,-1 0 0,1 1 0,0 0 0,0 0 0,-13 0 0,-16 0 0,0 1 0,1 2 0,-61 9 0,74-5 0,0 0 0,1 2 0,0 0 0,0 1 0,0 2 0,-38 22 0,11-1 0,2 1 0,1 3 0,1 2 0,-41 43 0,72-64 0,0 0 0,1 1 0,0 0 0,1 1 0,1 0 0,1 1 0,1 0 0,0 0 0,2 1 0,0 0 0,1 1 0,1-1 0,1 1 0,-2 26 0,10 273 0,-3-307 0,1 0 0,1 0 0,0 0 0,1-1 0,0 1 0,1-1 0,0 0 0,1 0 0,0 0 0,1-1 0,0 0 0,1-1 0,0 1 0,15 13 0,15 12 0,0-2 0,61 40 0,-65-50 0,-6-4 0,0-1 0,2-2 0,0-1 0,1-1 0,57 19 0,-67-28 0,0-1 0,0-1 0,0 0 0,1-2 0,-1-1 0,1 0 0,-1-1 0,1-2 0,-1 0 0,30-7 0,-38 5 0,0-1 0,0 0 0,0-1 0,0-1 0,-1 0 0,0 0 0,14-12 0,75-72 0,-66 58 0,-3 2 0,0-2 0,-3 0 0,0-2 0,-3-2 0,26-43 0,-36 50 0,-1-2 0,-1 0 0,-2 0 0,-1-2 0,-1 1 0,-3-1 0,6-42 0,-11 61-105,0-1 0,-1 0 0,-1 0 0,0 0 0,-1 0 0,-1 1 0,0-1 0,-1 0 0,-1 1 0,0 0 0,-2 0 0,-9-21 0,-1 7-6721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0.7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24575,'2'0'0,"5"0"0,6 0 0,1 0-8191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23.7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349 89 24575,'-3'-2'0,"0"0"0,0 0 0,0 0 0,0 0 0,1 0 0,-1-1 0,1 1 0,0-1 0,0 0 0,0 0 0,0 0 0,0 0 0,0 0 0,1 0 0,-2-4 0,-9-13 0,10 18 0,-1-1 0,-1 1 0,1 0 0,0 0 0,0 0 0,-1 0 0,1 1 0,-1-1 0,0 1 0,1 0 0,-1 0 0,0 0 0,0 0 0,0 1 0,1 0 0,-9 0 0,-65 6 0,70-5 0,-4 0 0,1 1 0,0 0 0,-1 1 0,1-1 0,-14 8 0,21-9 0,0 1 0,1-1 0,-1 1 0,0 0 0,1 0 0,-1 0 0,1 1 0,0-1 0,0 0 0,0 1 0,0 0 0,0-1 0,1 1 0,-1 0 0,1 0 0,0 0 0,0 0 0,0 0 0,0 0 0,0 0 0,0 6 0,-12 65 0,8-52 0,0-1 0,2 1 0,0 0 0,2 0 0,0 0 0,2 0 0,4 30 0,-4-46 0,1 0 0,1 0 0,-1 0 0,1-1 0,0 1 0,0-1 0,1 0 0,-1 0 0,1 0 0,1-1 0,-1 1 0,0-1 0,1 0 0,0 0 0,0-1 0,0 1 0,0-1 0,1 0 0,9 4 0,-1-2 0,-1-1 0,1 0 0,0-1 0,0 0 0,0-1 0,0-1 0,21 0 0,-17-1 0,0 0 0,1-2 0,33-7 0,-45 7 0,0-1 0,1 0 0,-2 0 0,1 0 0,0-1 0,-1 0 0,0 0 0,1-1 0,-2 0 0,1 0 0,-1 0 0,6-8 0,-1 1-227,0-1-1,-1-1 1,-1 1-1,0-2 1,10-25-1,-11 22-6598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24.4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267 12 24575,'0'-1'0,"0"1"0,0 0 0,0-1 0,0 1 0,0-1 0,0 1 0,0 0 0,0-1 0,0 1 0,0-1 0,0 1 0,0 0 0,0-1 0,0 1 0,0 0 0,0-1 0,0 1 0,-1 0 0,1-1 0,0 1 0,0 0 0,-1-1 0,1 1 0,0 0 0,0-1 0,-1 1 0,1 0 0,0 0 0,-1-1 0,1 1 0,0 0 0,-1 0 0,1 0 0,0 0 0,-1-1 0,-14 8 0,-9 16 0,3 18 0,1 0 0,1 1 0,-14 54 0,3-11 0,9-30 0,2 1 0,4 0 0,1 1 0,3 1 0,3 0 0,2 0 0,2 60 0,4-113 0,0 0 0,0 0 0,1-1 0,0 1 0,0 0 0,0 0 0,0-1 0,1 1 0,0-1 0,0 1 0,0-1 0,0 0 0,1 0 0,0 0 0,-1 0 0,1 0 0,1 0 0,-1-1 0,1 0 0,-1 0 0,1 0 0,5 3 0,0-1 0,0-2 0,0 1 0,0-2 0,1 1 0,-1-1 0,1 0 0,0-1 0,-1 0 0,19-2 0,-7 2 0,-1-1 0,1-2 0,-1 0 0,0-1 0,1-1 0,-1-1 0,-1 0 0,1-2 0,-1 0 0,0-1 0,33-21 0,40-35-1365,-76 50-5461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50.5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24575,'8'5'0,"0"1"0,0-1 0,1 0 0,0-1 0,0 0 0,0 0 0,11 2 0,-6-1 0,271 77 0,-118-38 0,133 34-265,2-12-1,496 41 1,321-66 265,-1112-41 30,0 0-1,0-1 1,0 1-1,0-1 0,-1-1 1,1 1-1,0-1 1,-1 0-1,1-1 1,-1 1-1,0-1 1,1-1-1,-1 1 1,-1-1-1,1 0 1,-1 0-1,1-1 1,-1 1-1,0-1 1,-1-1-1,1 1 1,-1 0-1,0-1 1,-1 0-1,1 0 1,2-7-1,8-11-29,30-37 0,-6 9 0,-36 48-136,1 0-1,-1 0 1,-1 0-1,1 0 1,-1-1-1,1 1 1,-1 0-1,0-1 0,0-5 1,0-3-6690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3:51.1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204 1 24575,'-7'0'0,"0"0"0,0 0 0,0 0 0,-1 1 0,1 0 0,0 0 0,0 1 0,1 0 0,-1 0 0,0 1 0,1 0 0,-1 0 0,1 0 0,0 1 0,0 0 0,0 0 0,1 1 0,-1-1 0,1 1 0,0 0 0,0 1 0,1-1 0,0 1 0,0 0 0,0 0 0,0 0 0,1 1 0,0-1 0,1 1 0,-1 0 0,1-1 0,-1 9 0,-6 24 0,2 0 0,1 1 0,3 0 0,1-1 0,1 1 0,3 0 0,1 0 0,9 41 0,-10-72 0,0 0 0,1 0 0,0 0 0,0 0 0,1 0 0,1-1 0,-1 0 0,1 0 0,1 0 0,-1-1 0,1 1 0,0-1 0,1 0 0,0-1 0,0 0 0,1 0 0,-1-1 0,1 1 0,0-2 0,1 1 0,-1-1 0,1 0 0,0-1 0,0 0 0,0-1 0,0 1 0,0-2 0,0 1 0,1-1 0,14-1 0,-15 0 0,228 3 0,-203-5 0,-1-1 0,1-2 0,-1-1 0,63-20 0,-92 24 0,0-1 0,0 1 0,-1-1 0,1 1 0,-1-1 0,1 0 0,-1 0 0,0-1 0,0 1 0,0-1 0,-1 0 0,1 1 0,-1-1 0,0 0 0,0 0 0,0-1 0,-1 1 0,1 0 0,-1-1 0,0 1 0,0 0 0,-1-1 0,1 1 0,-1-1 0,0-4 0,0-17 0,-1-1 0,-1 1 0,-5-27 0,5 39 0,-26-112-1365,16 85-5461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07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06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24575,'24'0'0,"0"2"0,-1 1 0,1 0 0,-1 2 0,34 11 0,-46-12 0,0 0 0,-1 0 0,0 1 0,1 0 0,-2 1 0,1 0 0,-1 1 0,0 0 0,0 0 0,-1 1 0,0 0 0,0 0 0,10 15 0,-12-8 0,0 1 0,-1 0 0,0-1 0,-1 2 0,-1-1 0,-1 0 0,0 1 0,-1-1 0,-1 1 0,-3 24 0,1-30 0,0-1 0,-1 1 0,0-1 0,-1 0 0,0 1 0,-1-2 0,0 1 0,0 0 0,-1-1 0,-1 0 0,-11 13 0,2-5 0,0 0 0,-1-1 0,-1 0 0,-28 17 0,37-27 0,1 0 0,0 0 0,-1 1 0,2-1 0,-13 15 0,16-16 0,1 0 0,0 0 0,1 0 0,-1 1 0,1-1 0,0 1 0,0-1 0,0 1 0,1 0 0,0-1 0,-1 12 0,1-3-227,1 0-1,0-1 1,1 1-1,1 0 1,3 17-1,-1-17-6598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06.7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 24575,'0'-3'0,"3"-1"0,3 3 0,1 5 0,3 1 0,-2 3 0,-1 3 0,1 2 0,-1 2 0,-2 1 0,-2 1 0,-1 0 0,-1 0 0,-3-3 0,-5-1 0,-3-2 0,-4-4 0,2-3-8191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08.5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24575,'12'19'0,"1"-1"0,0-1 0,2 0 0,0 0 0,20 16 0,-6-5 0,-16-16 0,0 1 0,-2 1 0,1 0 0,-2 0 0,0 1 0,0 0 0,-2 1 0,9 20 0,13 43-1365,-25-69-5461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09.1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121 0 24575,'2'16'0,"0"0"0,1 0 0,8 26 0,-7-30 0,0 0 0,-1 0 0,-1 0 0,0 0 0,0 0 0,-1 1 0,0-1 0,-1 1 0,-1-1 0,0 1 0,-3 11 0,1-17 10,0 0 0,-1 0 0,1 0 0,-1-1 0,-1 0 0,1 0 0,-1 0 0,0 0 0,0-1 0,-1 0 0,-6 5 0,11-8-52,-1-1-1,0 1 1,-1-1-1,1 1 1,0-1-1,0 0 1,-1 1 0,1-1-1,0 0 1,-1-1-1,1 1 1,-1 0-1,1-1 1,-1 0 0,0 1-1,1-1 1,-1 0-1,1 0 1,-1 0-1,1-1 1,-1 1 0,0-1-1,1 1 1,-1-1-1,1 0 1,0 0-1,-1 0 1,1 0 0,0 0-1,-1-1 1,1 1-1,0-1 1,0 1-1,-2-3 1,-4-6-6784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11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413 616 24575,'-17'0'0,"-1"0"0,1 1 0,0 1 0,-32 8 0,41-7 0,0 0 0,0 1 0,0 0 0,0 0 0,1 0 0,0 1 0,0 0 0,0 1 0,0 0 0,1 0 0,-9 11 0,-7 8 0,1 2 0,1 0 0,2 1 0,0 1 0,2 0 0,2 2 0,0 0 0,3 0 0,0 1 0,2 0 0,1 1 0,2 0 0,1 0 0,-1 35 0,7 421 0,1-451 0,2 0 0,1-1 0,2 1 0,2-2 0,1 1 0,2-1 0,1-1 0,2 0 0,1-1 0,2 0 0,2-2 0,0 0 0,2-1 0,2-1 0,34 34 0,-11-16 0,1-2 0,73 53 0,-92-79 0,1-2 0,0 0 0,2-2 0,0-1 0,1-2 0,41 11 0,160 31 0,-198-49 0,0-2 0,0-1 0,1-1 0,56-6 0,-84 2 0,0 1 0,-1-1 0,1 0 0,0-1 0,-1 0 0,0 0 0,1-1 0,-1 0 0,0-1 0,-1 1 0,1-2 0,-1 1 0,9-9 0,-7 4 0,-1 0 0,0 0 0,0-1 0,-1 0 0,0 0 0,-1-1 0,-1 0 0,6-16 0,0-10 0,-1-1 0,-3-1 0,-1 1 0,-2-1 0,0-41 0,-2-61 0,-17-150 0,7 224 0,-3 0 0,-3 0 0,-3 2 0,-34-85 0,-52-88-281,-211-357 1,264 518 25,-3 2 1,-3 2 0,-3 3-1,-82-76 1,79 90-6104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3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24575,'5'1'0,"1"-1"0,-1 1 0,1 0 0,-1 1 0,0-1 0,0 1 0,0 0 0,0 1 0,0-1 0,0 1 0,-1 0 0,1 0 0,-1 0 0,1 1 0,-1-1 0,3 5 0,11 11 0,-2 1 0,18 27 0,1 2 0,13 8 0,2-2 0,3-3 0,2-1 0,64 44 0,-71-70-1365,-34-18-5461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13.1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434 0 24575,'-6'0'0,"-1"0"0,1 1 0,-1-1 0,1 1 0,0 0 0,-1 1 0,1 0 0,0 0 0,0 0 0,0 0 0,-7 5 0,5-1 0,1 0 0,-1 1 0,1-1 0,1 1 0,-1 0 0,1 1 0,-5 9 0,-44 62 0,-84 163 0,122-206 0,1 0 0,2 1 0,2 1 0,2 1 0,1-1 0,2 1 0,-3 58 0,8-70 0,2 1 0,0-1 0,2 0 0,2 0 0,0 0 0,2 0 0,0-1 0,2 0 0,1 0 0,1-1 0,1 0 0,17 27 0,-23-44 0,105 159 0,-95-147 0,0-1 0,2-1 0,0-1 0,1 0 0,0-1 0,25 15 0,-32-24 0,1-1 0,0 0 0,1-1 0,-1-1 0,1 0 0,0-1 0,0 0 0,0-1 0,0 0 0,1-1 0,-1 0 0,0-1 0,1-1 0,-1 0 0,0-1 0,0-1 0,0 0 0,0 0 0,0-1 0,-1-1 0,0 0 0,1-1 0,-2 0 0,1-1 0,-1 0 0,0-1 0,-1 0 0,1-1 0,-2 0 0,1 0 0,-1-1 0,-1 0 0,0-1 0,9-14 0,-8 5 15,0 0 0,-2 0-1,0-1 1,-1 0 0,-1 0-1,3-28 1,2-130-1022,-9 156 546,0-40-6365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14.2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24575,'6'1'0,"1"0"0,-1 0 0,0 1 0,0 0 0,0 0 0,-1 0 0,1 1 0,0 0 0,-1 0 0,0 0 0,0 1 0,0 0 0,0 0 0,0 0 0,4 6 0,14 14 0,30 44 0,-38-49 0,-1-1 0,-1 1 0,-1 1 0,-1-1 0,0 2 0,-1-1 0,-2 1 0,0 1 0,-1 0 0,-1 0 0,-1 0 0,-1 1 0,-1-1 0,0 31 0,-2-42 0,-2 0 0,1 0 0,-2 1 0,1-1 0,-1 0 0,-1 0 0,0-1 0,-1 1 0,0 0 0,0-1 0,-1 0 0,-1 0 0,-9 13 0,-70 91-1365,78-106-5461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15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296 488 24575,'-1'1'0,"0"0"0,1 0 0,-1 0 0,1 0 0,-1 0 0,0 0 0,0 0 0,0-1 0,1 1 0,-1 0 0,0 0 0,0-1 0,0 1 0,0-1 0,0 1 0,0-1 0,-1 1 0,1-1 0,0 0 0,0 1 0,0-1 0,0 0 0,0 0 0,-1 0 0,1 0 0,-2 0 0,-40 2 0,37-2 0,-192 16 0,410-18 0,-102 4 0,-99-2 0,10 1 0,0-1 0,0-2 0,0 0 0,0 0 0,29-9 0,-45 9 0,0 0 0,0 0 0,-1 0 0,1-1 0,0 1 0,-1-1 0,0 0 0,1-1 0,-1 1 0,-1-1 0,1 1 0,0-1 0,-1 0 0,0-1 0,0 1 0,0-1 0,0 1 0,-1-1 0,0 0 0,0 0 0,0 0 0,0 0 0,-1 0 0,0 0 0,0 0 0,0 0 0,-1-7 0,1-3 0,-1 1 0,0-1 0,-1 0 0,-1 1 0,0-1 0,-1 0 0,0 1 0,-1 0 0,-1 0 0,0 0 0,-12-19 0,8 17 0,-1 1 0,-1 1 0,0-1 0,-1 2 0,-1 0 0,0 0 0,0 1 0,-2 1 0,-14-10 0,25 19 0,1-1 0,-1 0 0,1 0 0,0 0 0,0 0 0,1 0 0,-1 0 0,1-1 0,-1 1 0,1-1 0,0 0 0,0 0 0,-2-7 0,13 29 0,0-1 0,18 24 0,9 18 0,-27-42 0,-1 0 0,-1 1 0,-1 0 0,0 1 0,-1 0 0,4 35 0,-6-13 0,-2 0 0,-4 48 0,3-84 0,0-1 0,-1 1 0,1 0 0,-1 0 0,0-1 0,0 1 0,-1 0 0,1-1 0,-1 1 0,0-1 0,0 0 0,-1 1 0,1-1 0,-1 0 0,0-1 0,0 1 0,0 0 0,-1-1 0,1 0 0,-1 1 0,1-1 0,-1-1 0,0 1 0,-1-1 0,1 1 0,0-1 0,-1 0 0,-4 1 0,-10 1 0,-1 0 0,0-2 0,0 0 0,0-1 0,-33-3 0,31 1 0,1 1 0,-1 0 0,-30 6 0,30 0-34,1 2 0,0 0 0,-30 16 0,18-7-1195,19-11-5597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18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456 1 24575,'-1'0'0,"-1"1"0,1 0 0,0-1 0,-1 1 0,1 0 0,0 0 0,0 0 0,-1 0 0,1 0 0,0 0 0,0 0 0,0 0 0,0 0 0,0 1 0,1-1 0,-1 0 0,0 1 0,0-1 0,1 0 0,-1 2 0,-13 34 0,12-33 0,-6 22 0,1 1 0,2-1 0,0 2 0,0 35 0,5 114 0,2-72 0,-2 353 0,-1-443 0,-1 0 0,-1 0 0,-1 0 0,0 0 0,0-1 0,-13 25 0,-8 31 0,-3 13 0,19-58 0,0 0 0,2 1 0,0-1 0,-4 46 0,6-35 0,-1 0 0,-20 67 0,22-88 0,-65 221 0,57-186 0,10-34 0,-2 0 0,0 0 0,-13 30 0,7-24 0,-1 2 0,-1 0 0,-25 35 0,4-12-1365,27-39-5461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19.6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1853 0 24575,'-2'9'0,"-1"0"0,0-1 0,0 1 0,-1-1 0,-1 0 0,1 0 0,-1 0 0,-7 8 0,1 0 0,-150 207 0,66-98 0,64-86 0,-2-2 0,-1-1 0,-1-1 0,-3-2 0,-65 45 0,94-73 0,-1 0 0,0-1 0,0 0 0,0 0 0,0-1 0,-15 2 0,-28 10 0,-43 19 0,55-22 0,2 2 0,0 2 0,0 2 0,2 1 0,-36 25 0,64-39 0,0-1 0,0 0 0,0 0 0,-1-1 0,0 0 0,1 0 0,-1-1 0,-18 1 0,13-1 0,0 0 0,1 1 0,-18 6 0,-42 23 0,-128 76 0,185-98 0,2 0 0,0-1 0,0-1 0,-1 0 0,0-1 0,-18 5 0,0-3-341,1 2 0,0 1-1,-40 21 1,60-25-6485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21.1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1258 0 24575,'-18'1'0,"-1"0"0,1 2 0,0 0 0,0 0 0,0 2 0,1 0 0,-22 10 0,-35 11 0,34-13 0,1 1 0,-54 29 0,17 1 0,-108 82 0,172-115 0,1 1 0,0 0 0,-14 19 0,-17 18 0,18-23 0,0 0 0,2 2 0,0 0 0,2 1 0,2 2 0,0-1 0,-14 38 0,25-54 0,-1 0 0,0-1 0,-2 0 0,1-1 0,-21 20 0,-21 28 0,40-46 0,-1 0 0,0-1 0,-27 21 0,25-22 0,0 0 0,1 0 0,-22 29 0,10-9-1365,17-24-5461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21.5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24575,'0'30'0,"10"211"0,-7-217 0,1 1 0,1-1 0,2 0 0,0-1 0,1 1 0,2-1 0,19 35 0,-27-54-54,0-1-1,0 0 0,0 1 1,0-1-1,0 0 1,1 0-1,-1-1 0,1 1 1,0 0-1,0-1 1,0 0-1,0 0 0,0 0 1,1 0-1,-1 0 0,1-1 1,-1 1-1,1-1 1,-1 0-1,1 0 0,0 0 1,0 0-1,-1-1 1,8 0-1,2 0-6771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26.2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747 182 24575,'-8'-8'0,"-1"2"0,0-1 0,0 1 0,-1 0 0,1 1 0,-1 0 0,-1 0 0,1 1 0,-1 1 0,1 0 0,-1 0 0,-22-2 0,-11 2 0,-87 3 0,70 2 0,31-2 0,10-1 0,0 2 0,1 0 0,-1 1 0,-24 5 0,38-5 0,0 0 0,0 0 0,0 1 0,1-1 0,-1 1 0,1 0 0,-1 1 0,1 0 0,0-1 0,0 1 0,1 1 0,-1-1 0,1 1 0,0 0 0,0 0 0,1 0 0,-6 10 0,-17 43 0,2 2 0,-22 82 0,41-120 0,0-1 0,2 1 0,1-1 0,0 1 0,2 0 0,0 0 0,5 30 0,-3-44 0,1 1 0,0-1 0,1 1 0,0-1 0,0 0 0,1 0 0,0-1 0,0 0 0,0 0 0,1 0 0,1 0 0,-1-1 0,1 0 0,0 0 0,0-1 0,0 0 0,1 0 0,0-1 0,0 1 0,12 3 0,38 1 0,0-2 0,1-3 0,-1-2 0,101-10 0,-136 5 0,-1-1 0,0 0 0,0-2 0,0-1 0,-1-1 0,32-15 0,-45 19 0,1-1 0,-1 0 0,0 0 0,-1-1 0,1 0 0,-1 0 0,-1-1 0,1 0 0,-1 0 0,0 0 0,-1-1 0,1 0 0,-2 0 0,1 0 0,-1-1 0,0 1 0,-1-1 0,3-10 0,3-36 0,-3 0 0,-1 0 0,-4-1 0,-9-103 0,5 135-195,-2 1 0,0-1 0,-1 1 0,-1 1 0,-2-1 0,-20-41 0,5 22-6631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28.2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283 0 24575,'-5'8'0,"0"0"0,1-1 0,0 2 0,0-1 0,0 0 0,1 1 0,0 0 0,1-1 0,0 1 0,0 0 0,1 0 0,1 0 0,-1 12 0,-6 37 0,0-4 0,-8 35 0,13-83 0,1-1 0,-1 1 0,0-1 0,-1 1 0,1-1 0,-1 0 0,0 0 0,0 0 0,-1-1 0,0 1 0,1-1 0,-7 5 0,8-8 0,0 0 0,0 0 0,0 0 0,0-1 0,0 1 0,0-1 0,0 1 0,0-1 0,-1 0 0,1 0 0,0 0 0,0 0 0,0 0 0,0-1 0,-1 1 0,1-1 0,0 1 0,0-1 0,0 0 0,0 0 0,0 0 0,0 0 0,0 0 0,1 0 0,-1 0 0,-3-3 0,-51-45 0,46 40 0,-24-28-1365,20 21-5461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29.0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191 0 24575,'1'170'0,"-3"174"0,2-342 0,0 16 0,-1 0 0,-1-1 0,0 1 0,-1-1 0,-1 0 0,-7 19 0,9-34 0,1 0 0,-1-1 0,1 1 0,-1 0 0,0 0 0,1-1 0,-1 1 0,0-1 0,0 1 0,0-1 0,-1 0 0,1 0 0,0 0 0,0 0 0,-1 0 0,1 0 0,0-1 0,-1 1 0,1-1 0,0 0 0,-1 1 0,1-1 0,-1 0 0,1-1 0,-1 1 0,1 0 0,0-1 0,-1 1 0,1-1 0,-1 0 0,-2-1 0,-3 0 0,0-1 0,0 0 0,0-1 0,1 0 0,-1 0 0,1-1 0,-12-9 0,7 2-1365,3 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3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660 11 24575,'0'0'0,"0"-1"0,0 1 0,0-1 0,0 1 0,0 0 0,0-1 0,0 1 0,0 0 0,-1-1 0,1 1 0,0-1 0,0 1 0,0 0 0,0-1 0,0 1 0,-1 0 0,1-1 0,0 1 0,0 0 0,0-1 0,-1 1 0,1 0 0,0 0 0,-1-1 0,1 1 0,0 0 0,0 0 0,-1 0 0,1-1 0,0 1 0,-1 0 0,1 0 0,-1 0 0,1 0 0,0 0 0,-1 0 0,1-1 0,0 1 0,-1 0 0,-20 7 0,-13 16 0,-16 17 0,-27 21 0,-105 109 0,115-99 0,33-37 0,2 0 0,1 3 0,1 0 0,3 2 0,-26 46 0,46-67-1365,1-3-5461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30.3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386 0 24575,'1'168'0,"-3"183"0,-1-317 0,-2-1 0,-2 0 0,-11 36 0,6-27 0,-7 51 0,7-36 0,-2 0 0,-2-1 0,-3-1 0,-36 72 0,-2 12 0,39-92-120,-3 11-295,-2-2 0,-57 102 0,74-149-6411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30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24575,'713'0'0,"-705"1"0,0 0 0,-1 0 0,1 1 0,0 0 0,0 0 0,-1 1 0,1 0 0,-1 0 0,0 1 0,0 0 0,10 7 0,10 9 0,35 35 0,-24-20 0,53 45-1365,-80-71-5461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31.3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24575,'52'49'0,"-18"-16"0,43 52 0,-66-71 0,0 1 0,-2 0 0,0 1 0,-1 0 0,0 1 0,-1-1 0,6 23 0,-4-1 0,-2 0 0,-1 0 0,-2 1 0,-2 0 0,-1-1 0,-5 42 0,4-76 0,0-1 0,-1 0 0,1 0 0,-1 1 0,0-1 0,0 0 0,0 0 0,0 0 0,0 0 0,-1 0 0,1 0 0,-1 0 0,0-1 0,0 1 0,0 0 0,0-1 0,0 0 0,-1 1 0,-4 2 0,5-4 0,-1 0 0,1 0 0,0 0 0,-1-1 0,1 1 0,-1-1 0,1 0 0,-1 1 0,1-1 0,-1 0 0,1-1 0,-1 1 0,1 0 0,-1-1 0,1 1 0,-1-1 0,1 0 0,0 0 0,-1 0 0,1 0 0,0 0 0,0-1 0,0 1 0,0-1 0,0 1 0,-3-3 0,-9-8-170,1 0-1,0-1 0,0-1 1,1 0-1,1-1 0,0 0 1,-10-19-1,14 18-6655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33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443 1 24575,'3'220'0,"-6"224"0,-1-404 0,-1 0 0,-3 0 0,-14 46 0,-48 116 0,41-124 0,-109 244 0,-3 4 0,118-253-1365,20-62-5461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34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745 1 24575,'1'0'0,"-1"1"0,1-1 0,0 1 0,0-1 0,0 1 0,0 0 0,-1 0 0,1-1 0,0 1 0,0 0 0,-1 0 0,1 0 0,-1 0 0,1 0 0,-1 0 0,1 0 0,-1 0 0,0 0 0,1 0 0,-1 0 0,0 0 0,0 0 0,0 0 0,0 0 0,0 0 0,0 0 0,0 2 0,-1 32 0,-7-14 0,-1 0 0,-1 0 0,0 0 0,-2-1 0,-24 32 0,-16 29 0,48-74 0,-46 84 0,-41 101 0,-20 48 0,19-46 0,89-188 0,-24 56 0,2 1 0,-26 108 0,31-93 0,-35 89 0,-8 28 0,55-162 0,1 0 0,1 1 0,3 0 0,-1 36 0,6 206-1365,-2-262-5461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34.8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24575,'0'12'0,"5"151"0,-2-138 0,1 0 0,1 0 0,1 0 0,13 34 0,-14-47 0,-2-4 0,0 0 0,0 0 0,1-1 0,-1 0 0,2 1 0,5 7 0,-8-14 0,-1 0 0,0 0 0,0 0 0,0 0 0,1 0 0,-1 0 0,1 0 0,-1 0 0,0-1 0,1 1 0,-1-1 0,1 1 0,0-1 0,-1 1 0,1-1 0,-1 0 0,1 0 0,0 0 0,-1 0 0,1 0 0,-1 0 0,1 0 0,0-1 0,-1 1 0,1-1 0,-1 1 0,1-1 0,-1 1 0,1-1 0,-1 0 0,0 0 0,1 1 0,-1-1 0,0 0 0,1 0 0,-1-1 0,0 1 0,2-2 0,5-3 10,1 1 1,1 0-1,-1 0 0,1 1 0,-1 0 1,1 1-1,0 0 0,0 1 0,1 0 0,19-1 1,-13 1-504,0-1 1,28-9-1,-28 6-6333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36.1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0 24575,'-16'96'0,"16"237"0,6-283 0,1 1 0,28 96 0,-18-83 0,8 65 0,-20-94 0,13 106 0,1 168 0,-18-161 0,-3 118 0,0-237 0,-1 0 0,-1 0 0,-1-1 0,-2 1 0,-1-1 0,-12 28 0,-20 5 134,8-13-1633,27-39-5327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36.7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24575,'3'49'0,"3"0"0,1-1 0,3 1 0,30 86 0,16 82 0,-53-201 0,-3-8 0,1 0 0,1 1 0,0-1 0,0 0 0,0 0 0,1 0 0,0 0 0,6 10 0,-8-18 0,-1 0 0,1 1 0,-1-1 0,1 0 0,0 1 0,-1-1 0,1 0 0,0 0 0,0 1 0,-1-1 0,1 0 0,0 0 0,-1 0 0,1 0 0,0 0 0,0 0 0,-1 0 0,1 0 0,0 0 0,-1-1 0,1 1 0,0 0 0,0 0 0,-1-1 0,1 1 0,-1 0 0,1-1 0,0 1 0,-1-1 0,1 1 0,-1 0 0,1-1 0,-1 0 0,1 1 0,-1-1 0,1 1 0,-1-1 0,1 1 0,-1-2 0,24-29 0,-21 26 0,18-26 0,2 1 0,1 1 0,1 0 0,2 2 0,1 1 0,53-38 0,-66 53-105,-2 1 0,1-2 0,-1 0 0,-1-1 0,0 0 0,0 0 0,-2-2 0,0 1 0,0-1 0,-2-1 0,0 1 0,10-27 0,-12 20-6721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2.2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585 1 24575,'0'13'0,"0"1"0,-1 0 0,-1-1 0,0 1 0,0-1 0,-2 0 0,0 0 0,0 0 0,-1 0 0,-1-1 0,0 0 0,-1 0 0,0 0 0,0-1 0,-1 0 0,-17 17 0,7-8 0,-1-2 0,-1-1 0,0 0 0,-1-1 0,0-1 0,-2-2 0,0 0 0,0-1 0,-1-1 0,0-1 0,-27 6 0,15-9 0,0-1 0,-1-2 0,-60-1 0,95-3 0,36 0 0,0 3 0,-1 0 0,61 15 0,-24-1 0,-35-11 0,0 2 0,0 1 0,-1 2 0,0 2 0,-1 1 0,46 26 0,-63-29 0,0 0 0,-1 1 0,-1 0 0,0 1 0,-1 1 0,0 0 0,-1 1 0,0 0 0,-2 1 0,0 0 0,0 0 0,-2 1 0,0 1 0,-1 0 0,0 0 0,4 23 0,2 3-19,-9-34-149,0 0 0,-1 0-1,0 0 1,-1 1 0,0-1 0,-1 1-1,0 13 1,-3-13-6658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2.8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24575,'0'0'0,"0"0"0,0-1 0,0 1 0,0 0 0,0 0 0,0-1 0,0 1 0,0 0 0,0 0 0,0-1 0,0 1 0,0 0 0,0 0 0,0-1 0,1 1 0,-1 0 0,0 0 0,0-1 0,0 1 0,0 0 0,0 0 0,0 0 0,1-1 0,-1 1 0,0 0 0,0 0 0,0 0 0,1 0 0,-1-1 0,0 1 0,0 0 0,1 0 0,-1 0 0,0 0 0,0 0 0,1 0 0,-1 0 0,0 0 0,0 0 0,1 0 0,12 5 0,9 14 0,-2 5 0,0 0 0,-2 2 0,-1 0 0,-1 1 0,-2 1 0,0 0 0,-2 1 0,11 39 0,-21-57-151,0 0-1,-1 0 0,0 0 0,0 0 1,-1 0-1,-1 0 0,0 0 1,-3 14-1,0-14-6674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6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3.4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24575,'3'2'0,"1"1"0,-1-1 0,1 0 0,0 0 0,-1 0 0,1 0 0,0 0 0,0-1 0,0 0 0,0 0 0,6 1 0,50 5 0,-48-7 0,136 11 0,217 20 0,-313-24-682,57-1-1,-95-7-6143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3.7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24575,'13'2'0,"0"1"0,0 0 0,-1 1 0,1 1 0,-1 0 0,0 0 0,0 1 0,0 1 0,15 11 0,-18-12 0,0 1 0,0 0 0,-1 1 0,0-1 0,-1 2 0,1-1 0,-2 1 0,1 0 0,-1 0 0,0 1 0,8 19 0,-12-23 0,0 0 0,0 0 0,-1 0 0,0 0 0,0 1 0,0-1 0,-1 0 0,0 1 0,0-1 0,0 0 0,-1 1 0,0-1 0,0 0 0,-1 1 0,0-1 0,0 0 0,0 0 0,-1-1 0,0 1 0,0 0 0,0-1 0,-5 6 0,-10 9-86,-1-1 0,-1-1 0,-1-1 0,0-1 0,-1 0 0,-39 19 0,37-21-677,8-4-6063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4.6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0 24575,'2'97'0,"-4"105"0,2-195-124,-1 1 0,0-1 0,0 1 0,-1-1 0,1 0 0,-2 0-1,1 0 1,-1 0 0,0 0 0,-6 9 0,2-9-6702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4.9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 24575,'2'-3'0,"1"1"0,0 0 0,0 1 0,1-1 0,-1 0 0,0 1 0,0 0 0,1 0 0,-1 0 0,1 0 0,-1 0 0,1 1 0,5-1 0,55 1 0,-41 1 0,9-1-273,1 2 0,-1 1 0,0 1 0,55 15 0,-76-16-6553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5.3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 0 24575,'-6'7'0,"-1"1"0,1 0 0,0 0 0,1 1 0,0-1 0,0 1 0,1 0 0,0 0 0,0 1 0,1-1 0,-3 18 0,2 2 0,2-1 0,2 52 0,1-43 0,-3 7 0,-2-1 0,-17 76 0,18-107 0,1-6 51,1-14-1467,0-5-5410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5.8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2 24575,'70'-2'0,"76"4"0,-145-2 0,1 0 0,-1 1 0,1-1 0,-1 0 0,1 1 0,-1-1 0,1 1 0,-1 0 0,0-1 0,1 1 0,-1 0 0,0 0 0,1 0 0,-1 0 0,0 0 0,0 0 0,0 0 0,0 0 0,0 0 0,0 0 0,0 1 0,-1-1 0,2 2 0,-1 1 0,1 0 0,-1 0 0,0 0 0,0 0 0,0 1 0,-1-1 0,0 0 0,0 6 0,-1 9 0,-1 0 0,-9 33 0,10-48 0,-1 3 0,1 0 0,-2 0 0,1-1 0,-1 1 0,0 0 0,0-1 0,-1 1 0,1-1 0,-1 0 0,-1 0 0,1-1 0,-1 0 0,0 1 0,-1-1 0,1-1 0,-1 1 0,-9 5 0,4-5 0,0 0 0,0-1 0,0-1 0,0 0 0,-1 0 0,1-1 0,-1 0 0,0-1 0,-23-1 0,-20-1-1365,40 1-5461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6.7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24575,'-1'0'0,"1"0"0,-1 0 0,1 0 0,-1 0 0,1 0 0,-1 0 0,1 1 0,-1-1 0,1 0 0,-1 0 0,1 1 0,-1-1 0,1 0 0,0 1 0,-1-1 0,1 0 0,-1 1 0,1-1 0,0 0 0,-1 1 0,1-1 0,0 1 0,-1-1 0,1 1 0,0-1 0,0 1 0,0-1 0,-1 1 0,1-1 0,0 1 0,0 0 0,0-1 0,0 1 0,0-1 0,0 1 0,0-1 0,0 1 0,0-1 0,0 1 0,0-1 0,1 1 0,-1-1 0,0 1 0,0-1 0,0 1 0,1-1 0,-1 1 0,0-1 0,1 1 0,0 0 0,14 26 0,10 3 0,2-1 0,0-2 0,3 0 0,0-2 0,60 38 0,-77-56 0,-1-2 0,1 0 0,0 0 0,0-1 0,1-1 0,-1 0 0,1-1 0,25 2 0,10-4 0,54-6 0,-90 5 0,5-2-1365,-4 0-5461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7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206 0 24575,'9'5'0,"1"0"0,0 0 0,-1 1 0,0 1 0,-1-1 0,1 1 0,-1 1 0,-1-1 0,1 1 0,-1 1 0,-1-1 0,1 1 0,-1 0 0,-1 1 0,0 0 0,0-1 0,-1 1 0,-1 1 0,1-1 0,-1 1 0,-1-1 0,0 1 0,-1 0 0,1 19 0,-2-23 0,0 0 0,-1 0 0,1-1 0,-1 1 0,-1 0 0,1-1 0,-1 1 0,0-1 0,0 0 0,-1 0 0,0 1 0,0-1 0,-1-1 0,1 1 0,-1-1 0,-1 1 0,1-1 0,-1 0 0,0-1 0,0 1 0,0-1 0,0 0 0,-1 0 0,-7 4 0,-5 1 21,-1-1 1,0 0-1,0-2 0,0 0 0,-22 4 1,20-6-321,0 2 1,0 0-1,1 1 1,-21 11-1,30-12-6527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8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 1 24575,'1'86'0,"-4"1"0,-3-1 0,-5 0 0,-31 129 0,22-131 0,-15 145 0,27-201 120,3-22-321,2-20-1083,2 2-5542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8.8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24575,'2'13'0,"1"-1"0,0 1 0,1-1 0,0 0 0,1 0 0,0 0 0,1-1 0,14 20 0,-2 2 0,16 30 0,-2 2 0,-4 1 0,-2 1 0,-4 1 0,25 123 0,-10 72 0,-31-247 120,-6-16-142,0 0 0,0 0-1,0 0 1,0-1 0,0 1 0,0 0 0,0 0 0,0 0-1,0-1 1,0 1 0,0 0 0,0 0 0,0 0 0,0-1 0,0 1-1,0 0 1,0 0 0,0 0 0,0-1 0,0 1 0,1 0-1,-1 0 1,0 0 0,0 0 0,0-1 0,0 1 0,0 0-1,1 0 1,-1 0 0,0 0 0,0 0 0,0 0 0,0-1-1,1 1 1,-1 0 0,0 0 0,0 0 0,0 0 0,1 0-1,-1 0 1,0 0 0,0 0 0,0 0 0,1 0 0,-1 0-1,0 0 1,0 0 0,0 0 0,1 0 0,-1 0 0,0 0-1,0 0 1,0 0 0,1 0 0,-1 1 0,0-1 0,0 0-1,0 0 1,0 0 0,1 0 0,-1 0 0,0 0 0,0 1-1,0-1 1,0 0 0,0 0 0,3-9-6804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7.0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24575,'5'1'0,"0"0"0,1 0 0,-1 0 0,0 1 0,0 0 0,0 0 0,0 0 0,-1 1 0,1-1 0,-1 1 0,7 5 0,46 42 0,-55-49 0,4 7 0,-1 1 0,0-1 0,0 1 0,0 0 0,-1 0 0,0 0 0,-1 0 0,0 1 0,2 15 0,8 17 0,46 137 0,-23-65 0,80 173 0,-105-269-1365,-2-2-5461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9.2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1 24575,'-1'116'0,"-21"154"0,-31 122 0,49-326 65,4-51-351,0 0 0,-1 0 0,-1 0 0,-4 17 0,2-22-6540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4:59.7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24575,'21'16'0,"1"0"0,0-1 0,0-1 0,2-2 0,0 0 0,0-1 0,31 9 0,-22-8 0,-1 1 0,0 2 0,40 25 0,-62-34 13,0-1-1,0 1 0,1-2 0,0 1 1,0-2-1,1 1 0,20 2 0,86 4-925,-99-9 363,-3 0-6276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0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24575,'6'1'0,"-1"1"0,1 0 0,-1 0 0,1 0 0,-1 1 0,0 0 0,0 0 0,0 0 0,0 1 0,6 6 0,4 2 0,7 3 0,8 5 0,0 2 0,-1 1 0,34 36 0,-56-53 0,-2 1 0,1-1 0,-1 1 0,0 0 0,0 1 0,-1-1 0,0 1 0,0 0 0,-1 0 0,0 0 0,-1 1 0,1-1 0,-2 1 0,1-1 0,-1 1 0,0-1 0,-1 1 0,0 0 0,-2 15 0,0-17 7,0-1-1,-1 1 0,1-1 0,-1 0 1,0 0-1,-1 0 0,1-1 1,-1 1-1,-1-1 0,1 0 1,-1 0-1,1 0 0,-1 0 0,-1-1 1,1 0-1,-1 0 0,1-1 1,-12 6-1,-3 0-303,-1 0 0,1-2 0,-1 0 0,-33 5 0,36-8-6529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0.9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286 185 24575,'0'-3'0,"1"0"0,-1 0 0,-1 0 0,1 0 0,0 0 0,-1 0 0,1 0 0,-1 0 0,0 0 0,0 0 0,0 0 0,-1 1 0,1-1 0,0 0 0,-3-3 0,2 5 0,0 1 0,1-1 0,-1 0 0,1 0 0,-1 1 0,0-1 0,0 1 0,1-1 0,-1 1 0,0 0 0,0 0 0,1-1 0,-1 1 0,0 0 0,0 1 0,0-1 0,1 0 0,-1 1 0,0-1 0,0 1 0,1-1 0,-1 1 0,0 0 0,1-1 0,-1 1 0,1 0 0,-3 2 0,-8 5 0,1 0 0,0 0 0,0 1 0,1 1 0,0 0 0,1 0 0,0 1 0,-12 18 0,1 2 0,2 0 0,-15 37 0,23-45 0,2 1 0,1 0 0,0 1 0,2 0 0,-4 49 0,7-15 0,8 85 0,-5-139 0,-1 0 0,1 1 0,1-1 0,-1 0 0,1 0 0,0 0 0,0 0 0,0 0 0,1 0 0,0 0 0,0-1 0,0 1 0,0-1 0,1 0 0,-1 0 0,6 4 0,-6-6 0,0 1 0,0-1 0,0-1 0,0 1 0,0 0 0,0-1 0,0 0 0,0 1 0,1-1 0,-1-1 0,1 1 0,-1 0 0,1-1 0,-1 0 0,1 0 0,-1 0 0,1 0 0,-1 0 0,1-1 0,-1 1 0,0-1 0,1 0 0,-1 0 0,0 0 0,5-3 0,15-9 0,-1-1 0,0 0 0,-1-2 0,25-24 0,69-80 0,-104 107 0,-1 0 0,-1 0 0,0-1 0,-1 0 0,-1-1 0,0 0 0,0 0 0,-2 0 0,0-1 0,-1 0 0,3-21 0,-2-7 0,-2 0 0,-5-86 0,1 118 10,-1 1 0,0-1 0,0 0 0,-2 1 0,1 0 0,-2 0 0,1 0 0,-1 0 0,-1 1 0,0-1 0,-14-17 0,14 21-97,0 0-1,0 1 1,0-1 0,-1 1-1,0 1 1,0-1 0,-1 1-1,1 0 1,-1 1-1,0 0 1,0 0 0,-1 1-1,1 0 1,-1 0 0,1 1-1,-14-2 1,8 3-6739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1.7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148 1 24575,'-2'4'0,"0"0"0,-1 0 0,2 1 0,-1-1 0,0 1 0,1-1 0,0 1 0,0 0 0,0-1 0,1 1 0,-1 0 0,1 9 0,-2 14 0,-15 46 0,-35 94 0,16-61 0,14-19-1365,20-77-5461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2.1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24575,'7'-1'0,"1"1"0,0 1 0,0-1 0,0 1 0,0 1 0,-1-1 0,1 1 0,-1 1 0,1-1 0,8 5 0,-12-4 0,0 0 0,0 1 0,0-1 0,-1 1 0,1 0 0,-1-1 0,0 2 0,0-1 0,0 0 0,-1 1 0,0-1 0,1 1 0,-2-1 0,1 1 0,0 0 0,-1 0 0,1 6 0,5 14 0,-1 1 0,-2 0 0,0 0 0,-2 1 0,-1-1 0,-1 1 0,-5 42 0,4-65 7,0-1-1,0 1 0,0-1 0,-1 1 1,1-1-1,-1 0 0,0 0 1,0 0-1,0 0 0,-1 0 1,1 0-1,-1 0 0,1-1 0,-1 1 1,0-1-1,0 0 0,0 0 1,-6 3-1,1-1-218,0 0 0,0-1 0,0-1-1,-1 1 1,0-1 0,-14 1 0,4-1-6614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2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263 49 24575,'-3'0'0,"-4"0"0,-5-3 0,-5-1 0,-2-2 0,0-1 0,0 2 0,1 0 0,0 3 0,-2 0 0,-1 2 0,1-3 0,0-1 0,2 1 0,0 0 0,4 1-8191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3.3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0 24575,'0'3'0,"0"3"0,0 4 0,-3 3 0,-1 2 0,-2 2 0,-3 0 0,-1 0 0,3 0 0,-2 0 0,2 3 0,-1-3 0,-3 0 0,2-1 0,1 0 0,0-1 0,2-2-8191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4.3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24575,'12'0'0,"11"0"0,0 0 0,-1 2 0,24 4 0,-37-4 0,0 0 0,-1 1 0,0 1 0,1-1 0,-1 1 0,-1 0 0,1 1 0,-1 0 0,1 0 0,11 13 0,34 30 0,-23-22 0,-2 2 0,0 1 0,34 47 0,-29-29 0,129 208 0,-123-180 0,-7-11 0,48 70 0,-72-124-1365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4.7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281 1 24575,'16'32'0,"75"161"0,-82-169 0,-1 0 0,-1 1 0,-1 0 0,-1 0 0,-2 0 0,2 34 0,-5-55 0,-1 1 0,1 0 0,-1 0 0,0 0 0,0-1 0,0 1 0,-1 0 0,0-1 0,1 1 0,-2-1 0,1 0 0,0 0 0,-1 0 0,-6 7 0,3-4 0,-1-1 0,0 0 0,0 0 0,0-1 0,-1 0 0,1 0 0,-13 4 0,-6 2 0,-2-1 0,1-2 0,-57 10 0,49-14-455,-1-1 0,-47-1 0,69-2-6371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7.4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341 1 24575,'-11'0'0,"0"0"0,-1 1 0,1 1 0,0 0 0,0 1 0,0 0 0,0 0 0,1 1 0,0 1 0,-1 0 0,1 0 0,1 1 0,-1 0 0,1 1 0,-14 12 0,10-6 0,1 1 0,1 0 0,0 0 0,1 1 0,0 0 0,2 1 0,0 0 0,-12 34 0,-31 125-1365,46-160-5461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5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214 1 24575,'-1'0'0,"0"0"0,1 0 0,-1-1 0,0 1 0,0 0 0,1 0 0,-1 1 0,0-1 0,0 0 0,1 0 0,-1 0 0,0 0 0,1 1 0,-1-1 0,0 0 0,1 0 0,-1 1 0,0-1 0,1 1 0,-1-1 0,1 0 0,-1 1 0,1-1 0,-1 1 0,1 0 0,-1-1 0,1 1 0,-1-1 0,1 1 0,0 0 0,-1-1 0,1 1 0,0 0 0,0-1 0,-1 1 0,1 1 0,-15 29 0,-12 53 0,15-43 0,-2-1 0,-28 59 0,25-68-273,2 1 0,1 0 0,2 1 0,-9 36 0,18-52-6553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5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 24575,'0'-1'0,"0"0"0,1 1 0,-1-1 0,0 0 0,1 1 0,-1-1 0,1 0 0,-1 1 0,1-1 0,-1 0 0,1 1 0,0-1 0,-1 1 0,1-1 0,-1 1 0,1-1 0,0 1 0,0 0 0,-1-1 0,1 1 0,0 0 0,0 0 0,-1-1 0,1 1 0,0 0 0,0 0 0,0 0 0,-1 0 0,1 0 0,0 0 0,0 0 0,1 1 0,32 1 0,-29-2 0,160 7 0,-123-8 0,-1 1 0,0 3 0,0 1 0,61 15 0,-82-12-1365,-3 1-5461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5.9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24575,'0'2'0,"2"2"0,5 0 0,9-1 0,7-1 0,8-1 0,5 0 0,1-1 0,1 0 0,-7 0-8191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6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 0 24575,'0'33'0,"-2"-1"0,-1 1 0,-1-1 0,-2 0 0,-11 34 0,-45 175 0,30-113 0,25-101-1365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6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24575,'18'0'0,"0"1"0,0 0 0,0 2 0,-1 0 0,1 1 0,-1 0 0,0 1 0,0 2 0,0-1 0,-1 2 0,0 0 0,0 1 0,27 21 0,-39-25 0,1 0 0,-1 0 0,1 1 0,-2-1 0,1 1 0,-1 0 0,1 0 0,-2 0 0,1 0 0,-1 1 0,0-1 0,0 1 0,0 0 0,-1-1 0,0 10 0,1 12 0,-1 1 0,-4 34 0,2-56-50,0-1-1,0 0 1,0 0-1,-1 1 0,0-1 1,0 0-1,-1-1 1,0 1-1,0 0 1,0-1-1,-1 1 0,1-1 1,-1 0-1,-1 0 1,1-1-1,-1 1 1,1-1-1,-1 0 0,0 0 1,-1-1-1,1 1 1,-1-1-1,1 0 1,-1-1-1,0 0 1,-11 4-1,1-3-6775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7.5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282 31 24575,'-49'0'0,"1"-2"0,-58-9 0,38-4-1365,57 13-5461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8.3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24575,'3'2'0,"-1"0"0,1-1 0,-1 1 0,0 0 0,0 1 0,0-1 0,0 0 0,0 1 0,0-1 0,0 1 0,-1-1 0,2 4 0,4 5 0,28 39 64,39 74 0,-3-3-1557,-63-109-5333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8.7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225 1 24575,'1'15'0,"0"1"0,2 0 0,0-1 0,6 18 0,-5-20 0,-1 0 0,0 1 0,0-1 0,-1 1 0,-1 23 0,-1-35 0,0 0 0,-1 0 0,1-1 0,-1 1 0,0 0 0,0-1 0,1 1 0,-1-1 0,0 1 0,0-1 0,0 1 0,-1-1 0,1 0 0,0 1 0,0-1 0,-1 0 0,1 0 0,-1 0 0,1 0 0,-1 0 0,1 0 0,-1-1 0,0 1 0,1 0 0,-1-1 0,0 1 0,0-1 0,1 0 0,-1 1 0,0-1 0,-2 0 0,-9 1 0,-1 0 0,0-1 0,-15-2 0,11 1 0,-11 1-84,22 1-44,-1-1 0,0 0 0,0 0 0,0-1 0,0 0 0,0 0-1,1-1 1,-1 0 0,-10-4 0,7-1-6698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09.9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225 1 24575,'0'0'0,"1"1"0,0-1 0,0 0 0,0 1 0,0-1 0,0 1 0,-1 0 0,1-1 0,0 1 0,0 0 0,-1-1 0,1 1 0,-1 0 0,1 0 0,0-1 0,-1 1 0,0 0 0,1 0 0,-1 0 0,1 0 0,-1 0 0,0 0 0,0 0 0,1 0 0,-1 0 0,0 0 0,0 0 0,0-1 0,0 1 0,0 0 0,0 0 0,-1 0 0,1 0 0,0 0 0,-1 1 0,-6 36 0,-3-18-3,-1 0 0,-2 0 0,0-1 0,0 0 0,-2-1 0,0-1 0,-2 0 0,-30 24 0,-21 23-1335,59-54-5488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10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24575,'3'0'0,"0"0"0,0 1 0,0 0 0,0 0 0,0 0 0,0 0 0,0 0 0,0 0 0,0 1 0,-1 0 0,1-1 0,0 1 0,-1 0 0,0 0 0,1 0 0,-1 1 0,0-1 0,0 0 0,0 1 0,2 3 0,5 8 0,-1 1 0,11 26 0,-8-17 0,11 22 0,27 76 0,-46-111-136,-1 0-1,0 0 1,-1 0-1,0 0 1,0 0-1,-1 0 1,0 0-1,-1 0 0,-4 18 1,1-19-6690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8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104 101 24575,'-3'-1'0,"1"0"0,0 1 0,-1-1 0,1 0 0,0 0 0,0 0 0,0-1 0,0 1 0,0 0 0,-3-4 0,-20-9 0,24 13 0,-1 1 0,0-1 0,1 1 0,-1 0 0,1 0 0,-1 0 0,0 0 0,1 0 0,-1 0 0,1 0 0,-1 0 0,0 1 0,1-1 0,-1 1 0,1-1 0,-1 1 0,1-1 0,-1 1 0,1 0 0,0 0 0,-1 0 0,1 0 0,0 0 0,0 0 0,-1 0 0,1 0 0,0 0 0,0 1 0,0-1 0,1 0 0,-1 1 0,0-1 0,0 1 0,1-1 0,-1 1 0,1-1 0,-1 1 0,1-1 0,0 1 0,-1-1 0,1 4 0,-1 8 0,0 1 0,0-1 0,2 0 0,1 15 0,-1-16 0,0-7 0,0 1 0,1 0 0,-1 0 0,1-1 0,0 1 0,1-1 0,0 1 0,-1-1 0,2 0 0,-1 0 0,0 0 0,1-1 0,0 1 0,0-1 0,1 0 0,-1 0 0,1 0 0,0-1 0,0 1 0,0-1 0,0 0 0,0-1 0,1 1 0,11 2 0,-2 1 0,2-2 0,-1 0 0,0-1 0,1 0 0,0-2 0,-1 0 0,32-2 0,-46 1 0,1-1 0,0 1 0,-1-1 0,1 0 0,-1 0 0,1 0 0,-1 0 0,0 0 0,1-1 0,-1 1 0,0-1 0,0 1 0,0-1 0,0 0 0,0 0 0,0 0 0,-1 0 0,1 0 0,0 0 0,-1-1 0,0 1 0,0 0 0,1-1 0,-1 1 0,-1-1 0,1 1 0,0-1 0,-1 0 0,1 1 0,-1-4 0,2-11 0,-1 0 0,0 0 0,-4-30 0,1 19 0,2 16 17,-1-1 0,-1 1 1,0 0-1,-1-1 0,0 1 0,-6-13 0,8 22-63,0 0-1,0 0 1,0 1-1,-1-1 1,1 0 0,0 1-1,-1-1 1,0 1-1,0 0 1,1 0 0,-1-1-1,-1 1 1,1 0-1,0 1 1,0-1-1,-1 0 1,1 1 0,-1-1-1,1 1 1,-1 0-1,0 0 1,1 0 0,-1 0-1,0 0 1,0 1-1,0-1 1,0 1 0,0 0-1,1-1 1,-1 1-1,-5 1 1,-3 3-6780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10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0 24575,'2'69'0,"0"-39"0,-2 0 0,0 0 0,-8 43 0,2-53 0,-1-1 0,-1 0 0,-1 0 0,0-1 0,-2 0 0,0 0 0,-1-1 0,-22 23 0,30-34 0,-21 41-1365,20-37-5461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11.1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24575,'21'2'0,"1"0"0,-1 2 0,0 1 0,39 13 0,11 3 0,-4-6-87,-23-6-232,-2 1-1,1 2 1,43 20-1,-73-26-6506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11.5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1 24575,'13'13'0,"102"111"0,-111-120 0,-1 1 0,0-1 0,-1 1 0,1 0 0,-1 0 0,0 0 0,-1 0 0,1 0 0,-1 0 0,0 1 0,0-1 0,0 1 0,-1-1 0,0 0 0,0 1 0,0-1 0,-1 1 0,1-1 0,-2 0 0,1 1 0,0-1 0,-1 0 0,0 0 0,0 0 0,-1 0 0,1 0 0,-1-1 0,0 1 0,0-1 0,-1 0 0,1 1 0,-1-2 0,0 1 0,0 0 0,0-1 0,-5 4 0,-89 55-1365,89-56-5461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12.2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187 122 24575,'1'-8'0,"-2"-1"0,1 0 0,-1 1 0,0-1 0,-1 1 0,0-1 0,0 1 0,-7-15 0,8 21 0,0 0 0,-1-1 0,1 1 0,-1 0 0,0 1 0,0-1 0,0 0 0,0 0 0,0 1 0,0-1 0,0 1 0,0 0 0,-1-1 0,1 1 0,0 0 0,-1 0 0,1 1 0,-1-1 0,1 0 0,-1 1 0,0 0 0,1-1 0,-1 1 0,1 0 0,-1 0 0,0 1 0,1-1 0,-1 1 0,1-1 0,-1 1 0,1 0 0,-1-1 0,-3 4 0,3-3 0,-1 0 0,1 1 0,0 0 0,0 0 0,0 0 0,1 0 0,-1 0 0,1 1 0,-1-1 0,1 1 0,0-1 0,-1 1 0,1 0 0,1 0 0,-1 0 0,0 0 0,1 0 0,-2 5 0,-2 8 0,0 0 0,-3 29 0,1-8 0,-8 45 0,14-74 0,0 0 0,1 0 0,0 1 0,0-1 0,1 0 0,0 0 0,1 0 0,2 9 0,-4-15 0,1 0 0,0 0 0,0 0 0,0 0 0,0-1 0,0 1 0,0 0 0,0 0 0,1-1 0,-1 1 0,1-1 0,-1 1 0,1-1 0,0 1 0,-1-1 0,1 0 0,0 0 0,0 0 0,0 0 0,0 0 0,0 0 0,0-1 0,0 1 0,0-1 0,0 1 0,0-1 0,0 0 0,0 0 0,1 0 0,-1 0 0,0 0 0,0 0 0,3-2 0,-1 2 0,0-2 0,-1 1 0,1 0 0,-1-1 0,1 0 0,-1 1 0,0-1 0,0 0 0,0-1 0,0 1 0,0-1 0,0 1 0,-1-1 0,1 0 0,-1 0 0,0 0 0,0 0 0,2-5 0,4-14 21,0-1 0,-2 1 0,-1-2 0,3-36 0,7-27-1491,-10 67-5356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12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24575,'15'56'0,"-13"92"13,-2-87-1391,0-47-5448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13.3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24575,'41'-2'0,"-28"1"0,-1 0 0,1 1 0,-1 0 0,1 1 0,0 0 0,15 4 0,-26-4 0,-1 0 0,1 1 0,0-1 0,0 0 0,-1 1 0,1-1 0,-1 1 0,1-1 0,-1 1 0,0 0 0,1-1 0,-1 1 0,0 0 0,0 0 0,0 0 0,-1 0 0,1 0 0,0 0 0,-1 0 0,1 0 0,-1 1 0,0-1 0,0 0 0,0 0 0,0 0 0,0 0 0,0 3 0,0-2 0,-1 0 0,1 1 0,0-1 0,-1 0 0,0 0 0,1 0 0,-1 0 0,0 0 0,-1 0 0,1 0 0,-1 0 0,1 0 0,-1-1 0,0 1 0,0 0 0,0-1 0,-4 4 0,-52 21-1365,48-23-5461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5:58.9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24575,'36'2'0,"67"12"0,-48-5 0,470 37-375,3-36-55,-473-9 424,863-1 6,92 0 0,-580 8-49,253 1 174,2476-9 610,-2687-20-735,-313 8 0,224-7 0,72 32 0,-370-10 0,89 6 0,250 0 0,-417-10 0,0 0 0,-1 0 0,1-1 0,-1 0 0,1 0 0,-1 0 0,1-1 0,-1 0 0,10-6 0,13-7 0,-18 12-1365,0 1-5461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7:35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24575,'11'2'0,"1"0"0,-1 1 0,1 0 0,-1 1 0,0 0 0,0 1 0,-1 0 0,0 1 0,18 11 0,17 9 0,-42-22 0,1-1 0,-1 0 0,0 1 0,0 0 0,0 0 0,-1 0 0,1 0 0,-1 0 0,0 0 0,0 1 0,-1-1 0,1 1 0,-1-1 0,0 1 0,1 9 0,7 19 0,-3-6-1365,-7-17-5461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30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24575,'10'8'0,"1"-1"0,-1 0 0,1 0 0,22 8 0,10 8 0,81 45-283,2-4-1,3-7 1,2-4 0,221 55-1,567 73-3245,-910-179 3509,2320 329-4266,19-170 1459,-1316-163 1893,-740-13 903,436-78 1,-385 16 23,468-169 0,307-189 4377,-998 386-3037,-43 17-2139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34.3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24575,'3'0'0,"4"0"0,5 0 0,5 0 0,5 0 0,3 0 0,4 0 0,3 0 0,3 0 0,6 0 0,2 0 0,4 0 0,5 0 0,1 0 0,4 0 0,6 2 0,3 2 0,-10-1-8191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1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17 168 24575,'-1'-1'0,"0"1"0,0-1 0,0 1 0,0-1 0,1 0 0,-1 1 0,0-1 0,0 0 0,0 1 0,1-1 0,-1 0 0,1 0 0,-1 0 0,0 0 0,1 0 0,0 0 0,-1 0 0,1 0 0,-1 0 0,1 0 0,0 0 0,0 0 0,0 0 0,0 0 0,-1 0 0,1 0 0,1-1 0,-4-36 0,3 34 0,0-66 0,1 42 0,-1 25 0,0 10 0,0 138-1365,0-131-5461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8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0 163 24575,'13'-64'0,"-7"37"0,1-9 0,1 0 0,-8 78 0,-1-40 0,-1 42 0,-16 80 0,14-112-1365,1-2-5461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35.8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24575,'0'388'-1365,"0"-397"-5461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36.2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 24575,'0'0'0,"1"-1"0,-1 0 0,0 0 0,0 1 0,1-1 0,-1 0 0,0 1 0,1-1 0,-1 0 0,1 1 0,-1-1 0,1 0 0,-1 1 0,1-1 0,0 1 0,-1-1 0,1 1 0,-1 0 0,1-1 0,0 1 0,-1 0 0,1-1 0,0 1 0,0 0 0,-1 0 0,1-1 0,0 1 0,0 0 0,0 0 0,-1 0 0,1 0 0,0 0 0,0 0 0,-1 0 0,1 0 0,0 1 0,0-1 0,-1 0 0,1 0 0,0 1 0,0-1 0,0 1 0,37 12 0,-35-12 0,8 3 0,-1 0 0,1 2 0,-1-1 0,0 1 0,0 0 0,-1 1 0,16 15 0,-23-20 0,0 1 0,0-1 0,0 1 0,0-1 0,0 1 0,-1 0 0,0 0 0,1 0 0,-1 0 0,0 0 0,-1 0 0,1 0 0,0 0 0,-1 0 0,0 0 0,1 0 0,-1 1 0,-1-1 0,1 0 0,0 0 0,-1 0 0,0 0 0,1 0 0,-1 0 0,0 0 0,-1 0 0,1 0 0,0 0 0,-1-1 0,0 1 0,1 0 0,-1-1 0,-4 5 0,2-3-76,1 0 1,-1 0-1,0 0 0,-1-1 0,1 0 0,0 1 0,-1-2 0,0 1 1,0 0-1,0-1 0,0 0 0,0 0 0,0 0 0,-1-1 1,1 0-1,0 0 0,-9 1 0,3-4-6750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36.9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319 70 24575,'0'-3'0,"0"0"0,-1 1 0,1-1 0,0 0 0,-1 1 0,1-1 0,-1 1 0,0-1 0,0 1 0,0-1 0,0 1 0,0 0 0,-1-1 0,1 1 0,-1 0 0,1 0 0,-1 0 0,0 0 0,0 0 0,-3-2 0,1 1 0,0 1 0,0 0 0,0 0 0,0 0 0,-1 1 0,1 0 0,0-1 0,-1 1 0,1 1 0,-1-1 0,-5 1 0,2-1 0,0 1 0,0 1 0,1 0 0,-1 0 0,0 0 0,1 1 0,-1 0 0,1 0 0,0 1 0,0 0 0,0 1 0,0-1 0,0 1 0,-6 5 0,-3 7 0,0 1 0,1 0 0,1 1 0,0 1 0,-17 33 0,28-45 0,1-1 0,0 0 0,0 0 0,1 0 0,-1 1 0,1-1 0,1 1 0,-1-1 0,1 1 0,1-1 0,-1 1 0,1-1 0,0 1 0,0-1 0,3 7 0,-3-10 0,0-1 0,0-1 0,-1 1 0,2 0 0,-1 0 0,0 0 0,0 0 0,0-1 0,1 1 0,-1 0 0,1-1 0,0 0 0,-1 1 0,1-1 0,0 0 0,0 0 0,0 0 0,-1 0 0,3 1 0,-1-2 0,0 1 0,0-1 0,0 0 0,0 0 0,0 0 0,0 0 0,0-1 0,0 1 0,0-1 0,-1 0 0,1 0 0,0 0 0,0 0 0,-1 0 0,1 0 0,0-1 0,3-3 0,40-25-455,-3-3 0,69-64 0,-101 86-6371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37.2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24575,'-3'118'0,"6"128"0,6-223-1365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37.6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24575,'0'377'-1365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38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82 24575,'1'-2'0,"0"-1"0,0 1 0,0 0 0,0 0 0,0-1 0,1 1 0,-1 0 0,1 0 0,0 1 0,-1-1 0,1 0 0,0 1 0,0-1 0,0 1 0,0-1 0,0 1 0,4-2 0,39-19 0,-28 16 0,0 1 0,1 1 0,-1 0 0,1 2 0,0 0 0,0 1 0,0 0 0,33 4 0,-45-2 0,-1 0 0,0 0 0,0 0 0,0 0 0,0 1 0,0-1 0,0 1 0,0 1 0,-1-1 0,1 1 0,-1 0 0,0 0 0,1 0 0,-1 0 0,-1 1 0,1-1 0,0 1 0,-1 0 0,0 0 0,0 1 0,0-1 0,0 1 0,-1-1 0,0 1 0,0 0 0,0 0 0,0 0 0,-1 0 0,0 0 0,0 0 0,0 0 0,-1 1 0,0-1 0,0 8 0,0-10 0,0-1 0,0 1 0,0-1 0,-1 1 0,1-1 0,0 1 0,-1-1 0,0 1 0,0-1 0,1 0 0,-1 1 0,-1-1 0,1 0 0,0 0 0,0 0 0,-1 0 0,1 0 0,-1 0 0,0 0 0,0 0 0,0-1 0,0 1 0,0-1 0,0 1 0,0-1 0,0 0 0,0 0 0,-1 0 0,1 0 0,0 0 0,-1 0 0,1-1 0,-1 1 0,1-1 0,0 1 0,-1-1 0,0 0 0,1 0 0,-1 0 0,1-1 0,0 1 0,-1-1 0,1 1 0,-1-1 0,1 0 0,-1 0 0,1 0 0,0 0 0,0 0 0,0 0 0,-3-3 0,-59-21 0,38 17 0,23 9 0,9 3 0,146 98 0,-130-87-1365,-13-6-5461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39.7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223 29 24575,'-1'-1'0,"1"0"0,0 0 0,-1 0 0,0 0 0,1 0 0,-1 1 0,1-1 0,-1 0 0,0 0 0,1 1 0,-1-1 0,0 0 0,0 1 0,0-1 0,0 1 0,1-1 0,-1 1 0,0-1 0,0 1 0,0 0 0,0 0 0,0-1 0,0 1 0,0 0 0,0 0 0,0 0 0,-2 0 0,-33-3 0,32 3 0,-38-5 0,36 3 0,-1 1 0,0 0 0,0 0 0,1 0 0,-1 1 0,-10 1 0,15 0 0,-1-1 0,1 1 0,0 0 0,-1 0 0,1 0 0,0 0 0,0 1 0,0-1 0,0 0 0,0 1 0,0 0 0,0-1 0,1 1 0,-1 0 0,0 0 0,1 0 0,0 0 0,-1 0 0,1 0 0,0 0 0,0 1 0,-1 2 0,-3 12 0,1-1 0,1 1 0,1 0 0,0 0 0,1 0 0,1 0 0,0 0 0,1 0 0,1-1 0,1 1 0,5 19 0,-7-33 0,0-1 0,-1 1 0,1-1 0,0 1 0,0 0 0,1-1 0,-1 0 0,1 1 0,-1-1 0,1 0 0,0 0 0,-1 0 0,1 0 0,0 0 0,1 0 0,-1 0 0,0-1 0,0 1 0,1-1 0,-1 1 0,4 0 0,-3-2 0,0 1 0,0-1 0,0 0 0,0 0 0,0 0 0,0-1 0,0 1 0,0-1 0,0 1 0,-1-1 0,1 0 0,0 0 0,0-1 0,-1 1 0,1-1 0,3-1 0,4-5 0,0 1 0,-1-1 0,0-1 0,0 0 0,-1 0 0,0 0 0,-1-1 0,8-12 0,-7 7 0,0 0 0,-1 0 0,0-1 0,-1 0 0,6-27 0,-16 88 0,3 1 0,6 71 0,-5-111-170,1-1-1,0 0 0,0 0 1,0 0-1,1 0 0,0 0 1,2 5-1,3 1-6655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40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39 24575,'-16'98'0,"16"106"0,4-230 0,1-1 0,2 2 0,1-1 0,20-45 0,10-32 0,-38 99 0,1 1 0,0 0 0,0-1 0,0 1 0,0 0 0,1-1 0,0 1 0,-1 0 0,1 0 0,0 0 0,1 0 0,-1 1 0,0-1 0,1 0 0,4-3 0,-3 5 0,1-1 0,-1 0 0,1 1 0,0 0 0,0 0 0,-1 1 0,1-1 0,0 1 0,0 0 0,0 0 0,5 1 0,18-1 0,-18 0 0,0 0 0,0 0 0,0 1 0,19 3 0,-27-3 0,0-1 0,0 1 0,0 0 0,0 0 0,0 0 0,0 0 0,0 0 0,-1 0 0,1 0 0,-1 1 0,1-1 0,0 0 0,-1 1 0,0-1 0,1 1 0,-1 0 0,0-1 0,0 1 0,0 0 0,0 0 0,0 0 0,-1 0 0,1 0 0,0 0 0,-1 0 0,0 0 0,1 0 0,-1 4 0,-1 140 0,-2-49 0,34-168 0,-14 26 0,-11 28 0,0-1 0,2 1 0,-1 1 0,19-27 0,-26 42 0,0 0 0,1 1 0,-1-1 0,1 0 0,0 1 0,-1-1 0,1 1 0,0-1 0,-1 1 0,1-1 0,0 1 0,-1-1 0,1 1 0,0 0 0,0-1 0,0 1 0,-1 0 0,1 0 0,0 0 0,0-1 0,0 1 0,-1 0 0,1 0 0,0 0 0,0 0 0,0 0 0,0 1 0,1-1 0,19 18 0,-15-11 0,-1 1 0,-1 0 0,0 0 0,5 12 0,-4 0 0,-1 0 0,-2 0 0,0 1 0,-1-1 0,0 1 0,-2-1 0,-4 28 0,-1-22-1365,2-15-5461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41.4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1 153 24575,'107'2'0,"116"-5"0,-220 3 0,1 0 0,-1-1 0,0 0 0,0 0 0,0 0 0,0 0 0,0-1 0,0 1 0,0-1 0,0 1 0,-1-1 0,1 0 0,0 0 0,-1 0 0,0-1 0,1 1 0,-1-1 0,0 1 0,0-1 0,-1 0 0,1 1 0,0-1 0,-1 0 0,0 0 0,1 0 0,-1 0 0,-1-1 0,1 1 0,0 0 0,-1 0 0,1 0 0,-1-1 0,0 1 0,0 0 0,-1-1 0,1 1 0,-1 0 0,1 0 0,-1 0 0,0 0 0,0-1 0,0 1 0,-1 0 0,1 1 0,-1-1 0,1 0 0,-1 0 0,0 1 0,0-1 0,-1 1 0,1-1 0,0 1 0,-1 0 0,1 0 0,-1 0 0,0 0 0,0 1 0,1-1 0,-1 1 0,0-1 0,0 1 0,-1 0 0,1 0 0,0 1 0,0-1 0,-5 0 0,-14-1 0,0 1 0,0 1 0,0 1 0,1 1 0,-1 1 0,-34 9 0,50-10 0,0-1 0,0 2 0,0-1 0,0 1 0,1-1 0,-1 2 0,1-1 0,0 0 0,0 1 0,0 0 0,0 0 0,1 1 0,0-1 0,0 1 0,0 0 0,0 0 0,1 0 0,0 1 0,0-1 0,0 1 0,1 0 0,0 0 0,0 0 0,0 0 0,1 0 0,0 0 0,0 0 0,0 7 0,0-1 0,1 1 0,0-1 0,0 1 0,2 0 0,0-1 0,0 0 0,1 1 0,6 16 0,-7-24 0,1-1 0,-1 0 0,1 1 0,0-1 0,0 0 0,0-1 0,0 1 0,1 0 0,-1-1 0,1 0 0,0 0 0,0 0 0,0 0 0,1-1 0,-1 1 0,1-1 0,-1 0 0,1-1 0,0 1 0,-1-1 0,1 0 0,0 0 0,0 0 0,7-1 0,40 4 0,1-3 0,89-9 0,-131 5-80,-1 0 0,1-1-1,-1 0 1,0-1 0,0 0-1,-1 0 1,1-1 0,-1-1-1,-1 1 1,1-1 0,-1-1 0,0 1-1,-1-2 1,1 1 0,-2-1-1,10-15 1,1 0-6746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41.8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24575,'2'115'0,"-4"118"0,-1-221-1365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19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1 24575,'0'3'0,"0"3"0,0 4 0,0 3 0,0 2 0,-3 1 0,-1 4 0,-2-2 0,-1-1 0,-1 2 0,0 1 0,-1-3 0,1-2 0,1 0 0,3 0 0,1-3-8191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42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 24575,'3'-2'0,"0"0"0,0 0 0,0 0 0,1 0 0,-1 1 0,1-1 0,-1 1 0,1 0 0,-1 0 0,1 0 0,0 1 0,0-1 0,4 1 0,58 0 0,-40 1 0,-11-1 0,21-1 0,-1 2 0,1 2 0,-1 1 0,48 11 0,-64-10-1365,-2-1-5461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43.1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0 114 24575,'1'1'0,"-1"1"0,1-1 0,-1 1 0,1-1 0,0 1 0,0-1 0,-1 1 0,1-1 0,0 0 0,0 1 0,0-1 0,1 0 0,-1 0 0,0 0 0,0 0 0,1 0 0,-1 0 0,0 0 0,1 0 0,-1 0 0,1-1 0,-1 1 0,1-1 0,-1 1 0,1-1 0,0 1 0,-1-1 0,1 0 0,2 0 0,53 4 0,-54-4 0,7 1 0,0-1 0,0-1 0,0 0 0,0 0 0,0-1 0,0 0 0,0-1 0,-1 0 0,11-5 0,-16 6 0,-1 0 0,0 0 0,0 0 0,0-1 0,0 1 0,-1-1 0,1 0 0,-1 0 0,1 0 0,-1 0 0,0 0 0,0-1 0,0 1 0,-1 0 0,1-1 0,-1 0 0,0 1 0,0-1 0,0 0 0,-1 1 0,1-1 0,-1 0 0,0 0 0,0 0 0,0 1 0,-1-8 0,1 9 0,0 1 0,0 0 0,0-1 0,-1 1 0,1-1 0,0 1 0,-1 0 0,1-1 0,0 1 0,-1 0 0,1-1 0,-1 1 0,0 0 0,0 0 0,1 0 0,-1-1 0,0 1 0,0 0 0,0 0 0,0 0 0,0 0 0,0 1 0,0-1 0,0 0 0,-1 0 0,1 1 0,-3-2 0,2 2 0,-1-1 0,0 1 0,0 0 0,0 0 0,0 1 0,0-1 0,0 1 0,1-1 0,-1 1 0,0 0 0,0 0 0,-4 2 0,-9 5 0,1 1 0,0 1 0,-17 14 0,30-23 0,-3 3 0,1 0 0,-1 0 0,0 0 0,1 1 0,0 0 0,0 0 0,1 0 0,-1 0 0,1 0 0,0 1 0,0-1 0,1 1 0,-4 12 0,3-3 0,2 1 0,-1-1 0,2 1 0,1 21 0,0-31 0,-1 3 0,1 0 0,0-1 0,1 1 0,0-1 0,0 1 0,1-1 0,0 0 0,0 0 0,6 9 0,-7-12 0,1-1 0,0 0 0,0 0 0,0 0 0,1 0 0,-1-1 0,1 0 0,0 1 0,0-1 0,0 0 0,0-1 0,1 1 0,-1-1 0,1 0 0,0 0 0,-1 0 0,7 1 0,-8-3 0,7 3 0,1-1 0,-1 0 0,0 0 0,0-2 0,21 1 0,-28-2 0,1 0 0,0 0 0,0 0 0,-1-1 0,1 1 0,0-1 0,-1 0 0,1 0 0,-1 0 0,0 0 0,0-1 0,0 1 0,0-1 0,0 0 0,-1 0 0,1 0 0,-1 0 0,4-7 0,21-31 0,61-100 0,-84 132 0,-1-1 0,1 0 0,-2 0 0,1-1 0,-1 1 0,-1-1 0,0 1 0,-1-1 0,1 1 0,-2-1 0,0 1 0,0-1 0,-4-15 0,8 32 0,1 0 0,-1 0 0,1 0 0,1-1 0,-1 1 0,1-1 0,0-1 0,0 1 0,1-1 0,-1 1 0,1-2 0,0 1 0,9 4 0,111 50 0,-47-23 0,-46-19 0,-11-7 0,-1 1 0,24 16 0,-42-24 0,1 0 0,-1 1 0,1-1 0,-1 1 0,0 0 0,0 0 0,0 0 0,0 1 0,0-1 0,-1 1 0,0-1 0,1 1 0,-1 0 0,-1 0 0,1 0 0,-1 0 0,1 0 0,0 5 0,-2-5 0,-1 0 0,0 0 0,1 0 0,-1 0 0,-1 0 0,1 0 0,0-1 0,-1 1 0,0-1 0,0 1 0,-2 3 0,1-4 0,1 1 0,0 0 0,0-1 0,1 1 0,-1 0 0,1 0 0,0 0 0,-1 6 0,2-9 0,0 1 0,0-1 0,1 1 0,-1-1 0,1 1 0,-1-1 0,1 1 0,-1-1 0,1 1 0,0-1 0,0 0 0,0 1 0,0-1 0,0 0 0,0 0 0,0 0 0,0 0 0,0 1 0,0-2 0,0 1 0,1 0 0,-1 0 0,1 0 0,-1-1 0,0 1 0,1 0 0,2 0 0,4 2-170,1-1-1,0 0 0,-1 0 1,1-1-1,0 0 0,0 0 1,13-2-1,-7 1-6655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43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210 18 24575,'0'0'0,"-1"-1"0,1 0 0,-1 0 0,1 0 0,-1 0 0,0 0 0,1 1 0,-1-1 0,0 0 0,1 0 0,-1 1 0,0-1 0,0 1 0,0-1 0,0 1 0,1-1 0,-1 1 0,0-1 0,0 1 0,0 0 0,0-1 0,0 1 0,0 0 0,0 0 0,0 0 0,0 0 0,-2 0 0,-33-3 0,32 3 0,0 0 0,-1-1 0,0 1 0,1 0 0,-1 1 0,1-1 0,-1 1 0,1 0 0,0 0 0,-1 0 0,1 0 0,0 1 0,-8 3 0,10-2 0,0-1 0,0 1 0,0-1 0,0 1 0,0 0 0,0-1 0,1 1 0,-1 0 0,1 0 0,0 0 0,0 1 0,0-1 0,1 0 0,-1 0 0,1 0 0,-1 1 0,1-1 0,1 6 0,-2 1 0,1 1 0,0-1 0,1 1 0,0-1 0,0 0 0,1 1 0,1-1 0,0 0 0,7 15 0,-6-17 0,1-1 0,-1 1 0,2-1 0,-1-1 0,1 1 0,0-1 0,0 0 0,1 0 0,0-1 0,0 0 0,0 0 0,8 3 0,8 4 0,1-2 0,42 13 0,21 9 0,-86-32 0,0 1 0,1-1 0,-1 0 0,0 1 0,0-1 0,0 1 0,1 0 0,-1-1 0,0 1 0,0 0 0,0-1 0,0 1 0,0 0 0,0 0 0,-1 0 0,1 0 0,0 0 0,0 0 0,-1 0 0,1 0 0,0 0 0,-1 0 0,1 1 0,-1-1 0,0 0 0,1 0 0,-1 0 0,0 1 0,0-1 0,0 0 0,1 0 0,-1 1 0,-1-1 0,1 0 0,0 1 0,0-1 0,0 0 0,-1 0 0,1 0 0,0 1 0,-1-1 0,0 0 0,1 0 0,-1 0 0,1 0 0,-1 0 0,0 0 0,0 0 0,0 0 0,0 0 0,1 0 0,-1 0 0,0 0 0,0-1 0,-2 2 0,-6 5 0,0 0 0,-1-1 0,1 0 0,-21 9 0,-7-1-32,-1-2 0,0-2 1,-66 9-1,38-7-1206,44-7-5588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48.6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 24575,'10'17'0,"1"-1"0,0 0 0,19 21 0,9 12 0,18 37 0,-5 2 0,52 118 0,-96-189 0,15 28 0,-13-93 0,3-129 0,-5 45 0,9-12 0,-16 111 0,-2 28 0,1 1 0,0 0 0,0-1 0,0 1 0,0-1 0,1 1 0,0-1 0,0 1 0,0 0 0,0-1 0,1 1 0,-1 0 0,4-5 0,-5 9 0,1-1 0,-1 1 0,0 0 0,1-1 0,-1 1 0,0 0 0,1 0 0,-1 0 0,1-1 0,-1 1 0,0 0 0,1 0 0,-1 0 0,1 0 0,-1 0 0,1 0 0,-1 0 0,0 0 0,1 0 0,-1 0 0,1 0 0,-1 0 0,1 0 0,-1 0 0,1 0 0,-1 0 0,0 0 0,1 1 0,-1-1 0,1 0 0,-1 0 0,0 1 0,1-1 0,-1 0 0,0 0 0,1 1 0,-1-1 0,0 0 0,0 1 0,1-1 0,-1 0 0,0 1 0,0-1 0,1 1 0,-1-1 0,0 0 0,0 1 0,0-1 0,0 1 0,0-1 0,0 1 0,0-1 0,0 0 0,0 2 0,9 31 0,-8-25 0,18 80-1365,-15-73-5461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49.1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24575,'32'37'0,"-1"2"0,35 59 0,-43-61 0,2 0 0,1-2 0,43 44 0,-61-72 0,0 1 0,0-1 0,1-1 0,0 0 0,0 0 0,0-1 0,1 0 0,0 0 0,12 3 0,-18-7 0,1 0 0,0 0 0,-1 0 0,1-1 0,0 0 0,-1 0 0,1 0 0,0 0 0,-1-1 0,1 0 0,-1 0 0,1 0 0,-1-1 0,1 1 0,-1-1 0,0 0 0,0 0 0,1-1 0,-2 1 0,1-1 0,0 0 0,0 0 0,3-4 0,30-34 0,-3-1 0,-1-2 0,50-88 0,-70 112-1365,-7 12-5461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0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7 332 24575,'0'-5'0,"1"1"0,0-1 0,1 1 0,-1 0 0,1-1 0,0 1 0,0 0 0,0 0 0,0 0 0,1 0 0,0 1 0,0-1 0,3-3 0,45-40 0,-17 25 0,-26 18 0,-1 0 0,0-1 0,0 0 0,-1 0 0,0 0 0,10-11 0,-14 13 0,-1 1 0,1-1 0,-1 0 0,1 0 0,-1 0 0,0-1 0,0 1 0,0 0 0,0 0 0,-1-1 0,0 1 0,1 0 0,-1-1 0,0 1 0,0 0 0,-1-1 0,1 1 0,-1 0 0,0 0 0,0-1 0,-1-2 0,0 1 0,0-1 0,0 1 0,-1 0 0,0 0 0,0 0 0,0 0 0,-1 0 0,1 1 0,-1 0 0,0 0 0,0 0 0,-1 0 0,1 0 0,-1 1 0,0 0 0,-5-3 0,8 5 0,-1 0 0,0 0 0,1 0 0,-1 0 0,0 0 0,1 1 0,-1-1 0,0 1 0,0-1 0,1 1 0,-1 0 0,0 1 0,0-1 0,1 0 0,-1 1 0,0-1 0,0 1 0,1 0 0,-1 0 0,1 0 0,-1 0 0,1 0 0,-1 1 0,1-1 0,0 1 0,0 0 0,-1-1 0,1 1 0,0 0 0,1 0 0,-1 0 0,0 1 0,1-1 0,-3 5 0,-2 4 0,1 1 0,0 0 0,1 0 0,1 1 0,0-1 0,0 1 0,1 0 0,1-1 0,0 1 0,1 0 0,0 0 0,1 0 0,1 0 0,0-1 0,6 21 0,-5-26 0,1 0 0,0-1 0,0 1 0,1-1 0,0 0 0,0 0 0,0-1 0,1 0 0,0 0 0,0 0 0,0-1 0,1 1 0,-1-1 0,1-1 0,0 1 0,0-1 0,0-1 0,0 1 0,1-1 0,10 1 0,5 2 0,1-1 0,-1-2 0,1 0 0,0-1 0,33-4 0,-53 2 0,0-1 0,0 1 0,0-1 0,-1 0 0,1 0 0,-1 0 0,1 0 0,-1-1 0,0 1 0,0-1 0,0 0 0,0 0 0,0 0 0,-1 0 0,1-1 0,-1 1 0,0-1 0,0 1 0,0-1 0,-1 0 0,3-7 0,3-8 0,0-1 0,7-40 0,-5 32 0,-3 42 0,-1 47 0,-5-41 0,1 0 0,1-1 0,0 1 0,1 0 0,2-1 0,0 1 0,12 29 0,-17-49-27,0 0 0,0 1-1,0-1 1,0 1 0,0-1-1,0 1 1,0-1 0,0 1 0,1-1-1,-1 1 1,0-1 0,0 1-1,1-1 1,-1 0 0,0 1-1,1-1 1,-1 0 0,0 1-1,1-1 1,-1 0 0,0 1 0,1-1-1,-1 0 1,1 1 0,-1-1-1,1 0 1,-1 0 0,0 0-1,1 0 1,-1 1 0,1-1-1,-1 0 1,1 0 0,-1 0 0,1 0-1,-1 0 1,1 0 0,-1 0-1,1 0 1,-1 0 0,1-1-1,-1 1 1,1 0 0,-1 0-1,1 0 1,-1 0 0,1-1 0,-1 1-1,1-1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0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1.2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252 153 24575,'0'-1'0,"0"-12"0,0 0 0,-1-1 0,0 1 0,-1 0 0,-5-20 0,6 30 0,0 0 0,0 0 0,-1 0 0,1 0 0,-1 1 0,0-1 0,0 0 0,0 1 0,0-1 0,0 1 0,0 0 0,-1-1 0,1 1 0,-1 0 0,0 1 0,1-1 0,-1 0 0,0 1 0,0 0 0,0-1 0,0 1 0,0 0 0,-1 1 0,1-1 0,0 0 0,0 1 0,-6 0 0,5-1 0,1 1 0,0 0 0,0 0 0,0 0 0,0 0 0,0 1 0,-1-1 0,1 1 0,0 0 0,0 0 0,0 0 0,0 0 0,1 1 0,-1-1 0,0 1 0,0-1 0,1 1 0,-1 0 0,1 0 0,0 0 0,-3 4 0,0 1 0,1 0 0,1 0 0,-1 0 0,1 1 0,1-1 0,-4 14 0,-5 16 0,-10 15 0,-13 42 0,31-85 0,1 0 0,1 1 0,-1-1 0,2 0 0,-1 1 0,1-1 0,0 0 0,3 14 0,-2-20 0,1-1 0,-1 1 0,1 0 0,-1 0 0,1-1 0,0 1 0,0-1 0,0 0 0,0 0 0,1 1 0,-1-1 0,1 0 0,-1-1 0,1 1 0,0 0 0,-1-1 0,1 0 0,0 1 0,0-1 0,0 0 0,0-1 0,0 1 0,0 0 0,0-1 0,5 0 0,3 2 0,0-1 0,0 0 0,1-1 0,-1 0 0,21-4 0,-22 1 0,0 0 0,0-1 0,0 0 0,0 0 0,0-1 0,-1 0 0,0-1 0,0 0 0,0 0 0,-1-1 0,0 0 0,0-1 0,-1 0 0,0 0 0,0 0 0,-1-1 0,0 0 0,9-18 0,-7 10 0,-1-1 0,-1 0 0,0 0 0,-2 0 0,0-1 0,0 1 0,-2-1 0,-1 0 0,-1-35 0,2 98 0,-2 0 0,-1-1 0,-3 1 0,-2-1 0,-1 0 0,-2 0 0,-21 56 0,22-80 0,-2 0 0,0-1 0,0 0 0,-2-1 0,-24 29 0,-77 69 0,107-109 0,-23 14 120,28-19-182,0-1 0,-1 1 0,1-1 0,0 1 1,0-1-1,-1 0 0,1 1 0,0-1 0,-1 0 0,1 0 0,0 0 0,-1 0 1,1 0-1,0 0 0,0 0 0,-1-1 0,1 1 0,0 0 0,-1-1 0,1 1 1,0-1-1,0 1 0,-2-3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1.6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84 1 24575,'-2'0'0,"0"1"0,0 0 0,0 0 0,0-1 0,0 1 0,0 0 0,0 0 0,1 1 0,-1-1 0,0 0 0,1 1 0,-1-1 0,1 1 0,-1-1 0,1 1 0,0 0 0,0-1 0,0 1 0,0 0 0,0 0 0,0 0 0,0 0 0,0 2 0,-17 54 0,16-50 0,-10 59 0,4 1 0,2 0 0,4 114 0,3-126 0,-1-71-1365,0-1-5461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2.0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24575,'3'-2'0,"0"0"0,-1 0 0,1 0 0,0 1 0,0-1 0,0 1 0,0 0 0,0 0 0,0 0 0,0 0 0,0 1 0,1-1 0,3 1 0,48-1 0,-37 1 0,4 0 0,-11-1 0,0 1 0,0 0 0,0 1 0,0 0 0,19 5 0,-27-5 0,0 0 0,1 1 0,-1 0 0,0-1 0,0 1 0,0 0 0,0 1 0,-1-1 0,1 0 0,0 1 0,-1 0 0,0 0 0,1-1 0,-1 1 0,0 0 0,-1 1 0,1-1 0,0 0 0,-1 0 0,0 1 0,2 6 0,1 4 24,0 1 0,-1-1 0,-1 1 0,1 23 0,-3-31-138,0 0 0,-1-1-1,0 1 1,0-1 0,-1 1 0,0-1-1,0 0 1,0 0 0,-1 0 0,0 0-1,0 0 1,-7 9 0,2-4-6712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56.8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24575,'3'0'0,"4"0"0,6 0 0,9 0 0,10 0 0,10 0 0,15 0 0,9 0 0,7 0 0,8 0 0,10 0 0,7 0 0,5 0 0,6 0 0,-2 0 0,0 0 0,-4 0 0,-19 0-8191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2.3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24575,'0'528'-1365,"0"-512"-5461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2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70 24575,'1'-2'0,"0"1"0,0-1 0,-1 0 0,1 1 0,0-1 0,1 1 0,-1-1 0,0 1 0,0 0 0,0-1 0,1 1 0,-1 0 0,1 0 0,-1 0 0,1 0 0,-1 0 0,1 0 0,2-1 0,31-14 0,-13 9 0,0 2 0,0 0 0,0 1 0,40-2 0,96 7 0,-74 1 0,30-2-1365,-61 0-5461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5.0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223 1 24575,'-3'-1'0,"-1"1"0,1 0 0,0 0 0,-1 1 0,1-1 0,0 1 0,-1-1 0,1 1 0,0 0 0,0 0 0,0 1 0,0-1 0,0 1 0,-4 2 0,5-2 0,0 0 0,1 0 0,-1 1 0,1-1 0,-1 1 0,1 0 0,0-1 0,0 1 0,0 0 0,0 0 0,1-1 0,-1 1 0,1 0 0,-1 0 0,1 0 0,1 6 0,-3 4 0,2 0 0,0 0 0,1 0 0,0 0 0,1 0 0,0 0 0,1 0 0,1 0 0,0 0 0,0-1 0,1 0 0,1 0 0,0 0 0,1-1 0,11 15 0,-18-26 0,1 1 0,0 0 0,-1-1 0,1 1 0,0-1 0,-1 1 0,1 0 0,-1 0 0,1-1 0,-1 1 0,1 0 0,-1 0 0,0 0 0,1-1 0,-1 1 0,0 0 0,0 0 0,0 0 0,0 0 0,1 0 0,-1-1 0,0 1 0,0 0 0,-1 0 0,1 0 0,0 0 0,0 0 0,0 0 0,-1-1 0,1 1 0,0 0 0,-1 0 0,1 0 0,0-1 0,-1 1 0,0 1 0,-1-1 0,-1 0 0,1 1 0,-1-1 0,1 0 0,-1-1 0,1 1 0,-1 0 0,0-1 0,1 1 0,-1-1 0,0 0 0,-2 0 0,-7 0 0,0 0 0,0-1 0,0-1 0,0 0 0,-15-5 0,18 3-136,0-1-1,1-1 1,0 1-1,0-2 1,0 1-1,1-1 1,0 0-1,0 0 0,-8-12 1,5 4-6690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5.7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24575,'0'2'0,"0"5"0,0 3 0,0 3 0,0 2 0,0 1 0,0 1 0,0 0 0,0 1 0,0-1 0,0 0 0,0-1 0,0 1 0,0-3-8191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6.2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24575,'1'1'0,"0"-1"0,0 0 0,-1 1 0,1-1 0,0 1 0,0-1 0,-1 1 0,1-1 0,0 1 0,-1 0 0,1-1 0,-1 1 0,1 0 0,-1 0 0,1-1 0,-1 1 0,1 0 0,-1 0 0,0 0 0,1-1 0,-1 1 0,0 0 0,0 0 0,0 0 0,1 0 0,-1 0 0,0 1 0,2 30 0,-1-27 0,6 90 0,3 50 0,-11-94-1365,1-37-5461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7.2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157 1 24575,'-2'0'0,"-5"0"0,0 2 0,-2 5 0,-2 3 0,-3 0 0,2 1 0,0 2 0,-1 1 0,-1-1 0,2-1 0,0-2 0,-1 0 0,2 1 0,3-1-8191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57.7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101 0 24575,'-3'3'0,"-4"1"0,-3 2 0,0 3 0,-2 4 0,3 1 0,-2-1 0,2-1 0,3 2 0,-1-3 0,1 0 0,1 2 0,2 0 0,1 1 0,1 1 0,1 2 0,0-4-8191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11.9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150 1 24575,'-2'3'0,"-1"1"0,1-1 0,0 1 0,0-1 0,1 1 0,-1 0 0,1 0 0,0 0 0,0 0 0,0 0 0,-1 8 0,0-3 0,-86 448 0,85-417 0,2 67 0,-1 20 0,1-119 0,-1 1 0,0-1 0,0 0 0,-7 14 0,6-14 0,0-1 0,0 1 0,1 0 0,0 0 0,-1 12 0,2 117 87,2-65-1539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13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1 137 24575,'19'-1'0,"-1"-1"0,0-1 0,1-1 0,21-7 0,47-9 0,49 10 0,166 9 0,-144 3 0,1759-1 0,-1501-27 0,-133 4 0,-256 20 0,10 1 0,1-2 0,68-14 0,-64 10 0,2 2 0,-1 2 0,0 2 0,1 1 0,50 8 0,172 30 0,-176-22 0,1-4 0,119 2 0,-207-14 0,0 0 0,-1 0 0,1 0 0,0 0 0,-1 1 0,1-1 0,-1 1 0,1 0 0,-1 0 0,1 0 0,-1 0 0,1 0 0,-1 0 0,0 1 0,0-1 0,1 1 0,-1-1 0,0 1 0,0 0 0,-1 0 0,1 0 0,0 0 0,-1 0 0,1 0 0,-1 1 0,0-1 0,0 1 0,0-1 0,0 0 0,0 1 0,0 0 0,0-1 0,0 5 0,1 10 0,-1 0 0,0 0 0,-2 0 0,-2 24 0,0 2 0,4 70 0,-6 123 0,2-196 0,-2-1 0,-2-1 0,-1 1 0,-15 37 0,18-55 0,0 0 0,1 0 0,1 1 0,0 42 0,2-40 0,0 0 0,-2-1 0,-9 44 0,1-28 0,8-24 0,-1 0 0,-1-1 0,0 1 0,-1-1 0,-1 0 0,0 0 0,-15 21 0,15-27 0,1 0 0,-2-1 0,1 1 0,-1-2 0,-1 1 0,1-1 0,-1 0 0,0-1 0,0 0 0,-1 0 0,1-1 0,-1 0 0,0-1 0,0 0 0,-19 3 0,-29 4 0,0-2 0,-1-2 0,-102-4 0,-179-32 0,161 11 0,-148-7-1365,240 21-5461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17.9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0 644 24575,'2'-2'0,"-1"0"0,0 1 0,1-1 0,0 1 0,-1 0 0,1-1 0,0 1 0,0 0 0,0 0 0,-1 0 0,1 0 0,4-1 0,5-3 0,3-5 0,24-14 0,-2-2 0,63-56 0,-90 73 0,0 0 0,-1-1 0,0 0 0,-1 0 0,0-1 0,0 0 0,-1 0 0,-1-1 0,0 1 0,0-1 0,-1-1 0,-1 1 0,0 0 0,3-25 0,-5 18 0,1-12 0,-1-1 0,-5-43 0,3 67 0,1 1 0,-2 0 0,1 0 0,-1 0 0,0 0 0,0 0 0,-1 1 0,0-1 0,-1 1 0,1-1 0,-1 1 0,0 0 0,0 1 0,-1-1 0,0 1 0,-7-7 0,10 10 0,1 1 0,-1 0 0,1-1 0,-1 1 0,0 0 0,0 0 0,0 0 0,0 0 0,0 0 0,0 0 0,0 1 0,0-1 0,0 1 0,0-1 0,0 1 0,0 0 0,0 0 0,0 0 0,0 0 0,-1 0 0,1 0 0,-2 1 0,2 1 0,0-1 0,0 0 0,1 0 0,-1 1 0,1-1 0,-1 1 0,1-1 0,-1 1 0,1 0 0,0 0 0,0 0 0,0-1 0,0 1 0,0 0 0,0 0 0,0 0 0,0 4 0,-2 9 0,0 0 0,2 1 0,-1-1 0,2 23 0,3 433 0,-19-548 0,15 71 0,0-6 0,1-1 0,0 1 0,0 0 0,1 0 0,1 0 0,3-12 0,-4 21 0,0 0 0,0 0 0,1 0 0,-1 1 0,1-1 0,-1 0 0,1 1 0,0-1 0,0 1 0,1 0 0,-1 0 0,0 0 0,1 0 0,-1 0 0,1 0 0,-1 0 0,1 1 0,0 0 0,0-1 0,0 1 0,0 0 0,0 0 0,0 1 0,0-1 0,0 0 0,0 1 0,0 0 0,5 0 0,-1-1 0,0 1 0,0 0 0,0 0 0,0 1 0,0 0 0,0 0 0,0 0 0,0 1 0,0 0 0,9 5 0,-11-4 0,-1 0 0,0 0 0,0 0 0,0 1 0,0 0 0,-1 0 0,1 0 0,-1 0 0,0 0 0,0 1 0,-1-1 0,1 1 0,-1 0 0,2 8 0,6 12 0,-1 1 0,-2 0 0,0 0 0,-2 1 0,-1 0 0,-1 0 0,-1 39 0,-2-47-1365,0-4-5461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07.2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1 468 24575,'2'-47'0,"2"0"0,3 1 0,1 0 0,2 1 0,3 0 0,1 0 0,2 1 0,26-50 0,-35 85 0,-3 12 0,2 24 0,-5 48 0,-1-71 0,-2 119 0,3 159 0,-1-275-195,1 0 0,1 0 0,-1-1 0,1 1 0,0-1 0,6 12 0,-2-4-6631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18.7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24575,'12'0'0,"-1"0"0,0 1 0,0 0 0,0 1 0,0 0 0,-1 0 0,1 2 0,10 3 0,-18-5 0,0-1 0,0 1 0,-1 0 0,1-1 0,0 1 0,-1 0 0,0 1 0,1-1 0,-1 0 0,0 1 0,0-1 0,0 1 0,-1 0 0,1 0 0,0 0 0,-1-1 0,0 1 0,0 0 0,0 1 0,0-1 0,0 0 0,-1 0 0,1 0 0,-1 0 0,0 1 0,0-1 0,0 0 0,0 0 0,-1 1 0,1-1 0,-1 0 0,-1 4 0,0-1 0,-1-1 0,1 0 0,-1 0 0,0 0 0,0 0 0,0 0 0,-1 0 0,0-1 0,0 0 0,-7 7 0,-11 12 0,82-34 0,-1-1 0,-43 10 0,-1 0 0,1-1 0,-1-1 0,0 0 0,0-1 0,0-1 0,-1 0 0,24-15 0,-36 20 0,-1 0 0,1 0 0,-1 0 0,0-1 0,1 1 0,-1-1 0,0 1 0,0-1 0,0 1 0,0-1 0,0 1 0,0-1 0,0 0 0,0 0 0,-1 1 0,1-1 0,-1 0 0,1 0 0,-1 0 0,0 0 0,0 0 0,0 1 0,0-1 0,0 0 0,0 0 0,0 0 0,0 0 0,-1 0 0,1 0 0,-1 1 0,0-1 0,1 0 0,-1 0 0,0 1 0,0-1 0,-2-2 0,0 0 0,0 1 0,0 0 0,0-1 0,-1 1 0,1 0 0,-1 0 0,0 1 0,0-1 0,0 1 0,0 0 0,0 0 0,0 0 0,-9-1 0,-4-2 0,6 2 0,-1 1 0,1-1 0,-1 2 0,1 0 0,-13 0 0,21 1 0,1 0 0,0 0 0,0 1 0,-1-1 0,1 1 0,0-1 0,0 1 0,0 0 0,0 0 0,0 0 0,0 0 0,0 0 0,0 0 0,0 1 0,1-1 0,-1 0 0,0 1 0,1 0 0,-1-1 0,1 1 0,0 0 0,-1 0 0,1 0 0,0 0 0,0 0 0,0 0 0,0 0 0,1 0 0,-1 0 0,1 0 0,-1 0 0,0 3 0,-14 40 126,3-16-1617,9-18-5335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19.1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24575,'3'0'0,"3"0"0,5 0 0,4 0 0,4 0 0,1 0 0,0 0 0,2 0 0,0 0 0,2 0 0,-3 3 0,1 1 0,-2 2 0,0 1 0,-1-1 0,-4-2-8191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19.5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24575,'0'2'0,"3"2"0,6 0 0,5-2 0,5 0 0,3 0 0,0-2 0,-1 1 0,2-1 0,-1-1 0,2 4 0,3 1 0,-4-1-8191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1.2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1 375 24575,'1'-4'0,"0"-1"0,1 0 0,-1 1 0,1-1 0,0 1 0,1 0 0,3-6 0,3-8 0,22-46 0,22-58 0,-48 108 0,0-1 0,-2 0 0,0 0 0,0 0 0,-2 0 0,1-25 0,9 168 0,-5-63 9,-6 108-1,-2-74-1390,2-79-5444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1.6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 24575,'143'17'0,"586"-18"0,-675-1-455,-1-3 0,55-12 0,-87 13-6371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2.5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 24575,'0'-1'0,"1"0"0,-1 0 0,1 1 0,-1-1 0,1 0 0,-1 0 0,1 1 0,0-1 0,-1 0 0,1 1 0,0-1 0,-1 1 0,1-1 0,0 0 0,0 1 0,0 0 0,-1-1 0,1 1 0,0 0 0,0-1 0,0 1 0,0 0 0,0 0 0,0 0 0,1-1 0,32-3 0,-24 2 0,101-10 0,116 2 0,100-11 0,-245 4-1365,-68 15-5461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3.5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1 177 24575,'2'-12'0,"0"-1"0,1 1 0,1-1 0,0 1 0,1 1 0,0-1 0,1 0 0,0 1 0,1 0 0,0 1 0,1 0 0,0 0 0,10-9 0,-18 18 0,0 1 0,1-1 0,-1 1 0,0-1 0,1 1 0,-1-1 0,1 1 0,-1-1 0,1 1 0,-1-1 0,1 1 0,-1 0 0,1-1 0,-1 1 0,1 0 0,0 0 0,-1-1 0,1 1 0,-1 0 0,1 0 0,0 0 0,-1 0 0,1 0 0,0 0 0,-1 0 0,1 0 0,-1 0 0,1 0 0,0 0 0,-1 0 0,1 0 0,0 0 0,-1 1 0,1-1 0,-1 0 0,2 1 0,-1 1 0,0-1 0,0 1 0,0 0 0,0 0 0,0-1 0,0 1 0,-1 0 0,1 0 0,-1 0 0,1 0 0,0 4 0,1 64 0,-2-65 0,-3 266-1365,3-256-5461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3.9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 24575,'0'0'0,"1"-1"0,-1 0 0,0 1 0,0-1 0,1 0 0,-1 1 0,0-1 0,1 0 0,-1 1 0,1-1 0,-1 1 0,1-1 0,-1 1 0,1-1 0,-1 1 0,1-1 0,0 1 0,-1-1 0,1 1 0,0 0 0,-1-1 0,1 1 0,0 0 0,-1 0 0,1 0 0,0-1 0,0 1 0,-1 0 0,1 0 0,0 0 0,0 0 0,-1 0 0,1 0 0,0 1 0,0-1 0,1 0 0,34 6 0,-27-4 0,15 2 40,0-2 0,36-1 0,-50-1-205,1-1 0,-1 0 0,0-1 0,0 0 0,0 0 0,0-1 0,0-1 0,12-6 0,-6 1-6661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4.2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0 24575,'0'6'0,"0"4"0,0 6 0,0 4 0,0 3 0,0 1 0,0 0 0,-3 0 0,-1 0 0,1-2 0,0 1 0,1-1 0,1 2 0,0 0 0,1-2 0,0-2 0,0-4-8191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4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1 244 24575,'30'-1'0,"1"-2"0,-1-1 0,1-1 0,-2-1 0,1-2 0,-1-1 0,38-17 0,-61 23 0,0-1 0,0 0 0,-1 1 0,1-2 0,-1 1 0,0-1 0,0 1 0,-1-1 0,0-1 0,1 1 0,-2-1 0,1 1 0,-1-1 0,1 0 0,-2 0 0,1-1 0,-1 1 0,0 0 0,0-1 0,-1 0 0,0 1 0,0-1 0,0 0 0,-1 0 0,0-9 0,0 15 0,0 0 0,0 0 0,0 0 0,0 0 0,0 0 0,0 0 0,0 0 0,0 0 0,0 0 0,0 0 0,-1 0 0,1 0 0,0 0 0,-1 0 0,1 0 0,-1 0 0,1 1 0,-1-1 0,1 0 0,-1 0 0,1 0 0,-1 1 0,0-1 0,0 0 0,1 0 0,-1 1 0,0-1 0,0 1 0,0-1 0,0 1 0,0-1 0,1 1 0,-1 0 0,0-1 0,0 1 0,0 0 0,0 0 0,0-1 0,0 1 0,0 0 0,0 0 0,0 0 0,0 0 0,0 1 0,0-1 0,0 0 0,0 0 0,0 0 0,0 1 0,0-1 0,0 1 0,0-1 0,0 1 0,-1 0 0,-3 1 0,1 1 0,-1 0 0,1-1 0,0 2 0,0-1 0,0 0 0,0 1 0,1 0 0,-6 6 0,-71 147 0,78-151 0,-2 5 0,0 1 0,0 0 0,1 0 0,1 0 0,0 0 0,-1 24 0,8 74 0,-4-107 4,-1 0 1,1 0-1,-1 0 0,1 0 0,0 0 0,0 0 0,1 0 0,-1 0 0,1 0 1,-1 0-1,1-1 0,0 1 0,0-1 0,0 1 0,0-1 0,0 0 0,1 0 1,-1 0-1,1 0 0,-1 0 0,1 0 0,0-1 0,0 1 0,0-1 0,-1 0 1,1 0-1,1 0 0,4 1 0,-4-1-78,1-1-1,-1 1 1,0-1 0,1 0 0,-1 0-1,1 0 1,-1-1 0,1 1 0,-1-1-1,0 0 1,1-1 0,-1 1 0,0-1-1,0 0 1,0 0 0,0 0 0,0 0-1,0-1 1,5-4 0,-1-2-6752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09.6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436 261 24575,'0'-4'0,"-1"0"0,0 0 0,0 0 0,0 1 0,0-1 0,-1 0 0,0 1 0,1-1 0,-1 1 0,0-1 0,-1 1 0,1 0 0,-1 0 0,1 0 0,-1 0 0,0 0 0,0 1 0,0-1 0,0 1 0,-1 0 0,1 0 0,-1 0 0,-5-2 0,-11-5 0,-1 1 0,-41-11 0,57 18 0,-28-9 0,1 2 0,-1 1 0,-1 2 0,-61-2 0,93 8 0,0-1 0,0 0 0,1 1 0,-1 0 0,0-1 0,0 1 0,0 0 0,1 0 0,-1 0 0,0 0 0,1 0 0,-1 0 0,1 0 0,-1 0 0,1 1 0,-1-1 0,1 1 0,0-1 0,0 1 0,0-1 0,0 1 0,0 0 0,0 0 0,0-1 0,1 1 0,-1 0 0,1 0 0,-1 0 0,1 0 0,-1 0 0,1 0 0,0 2 0,-1 11 0,1-1 0,0 1 0,3 20 0,-1-10 0,-1-12 0,0 0 0,2 1 0,-1-1 0,2 0 0,0 0 0,0-1 0,1 1 0,1-1 0,0 0 0,0-1 0,1 1 0,1-1 0,16 18 0,3 0 0,2-2 0,2 0 0,42 28 0,-54-40 0,-12-9 0,1 0 0,0 0 0,0 0 0,1-1 0,-1-1 0,14 6 0,-20-9 0,0-1 0,0 0 0,0 1 0,0-1 0,0 0 0,0 0 0,0 0 0,0 0 0,0-1 0,0 1 0,0 0 0,0-1 0,0 0 0,0 1 0,-1-1 0,1 0 0,0 0 0,0 0 0,0 0 0,-1 0 0,1 0 0,-1-1 0,1 1 0,-1 0 0,1-1 0,-1 1 0,0-1 0,0 0 0,1 1 0,-1-1 0,0 0 0,-1 0 0,1 0 0,0 0 0,0 0 0,-1 0 0,1-2 0,6-17 0,-1 0 0,-1 0 0,-1 0 0,-1-1 0,0-22 0,-4-115 0,-1 75 0,1 62-132,-2 0 0,-1 1-1,0 0 1,-2 0 0,0 0 0,-18-38-1,19 47-306,-1-5-6387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5.1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24575,'3'0'0,"6"0"0,5-3 0,2-1 0,2 1 0,0 0 0,1 1 0,-1 0 0,-4 2-8191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6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24575,'6'0'0,"1"-1"0,1 1 0,0 0 0,-1 1 0,1 0 0,0 0 0,8 3 0,-14-3 0,0 0 0,0 0 0,0 1 0,0-1 0,0 0 0,0 1 0,0-1 0,-1 1 0,1-1 0,-1 1 0,1 0 0,-1 0 0,0-1 0,1 1 0,-1 0 0,0 0 0,0 0 0,-1 1 0,1-1 0,0 0 0,-1 0 0,1 0 0,-1 1 0,0-1 0,1 3 0,0 5 0,0-1 0,-1 1 0,0 0 0,-1-1 0,0 1 0,-4 18 0,4-23 0,-1-1 0,0 1 0,0-1 0,0 1 0,-1-1 0,0 0 0,1 1 0,-1-1 0,-1-1 0,1 1 0,-1 0 0,1-1 0,-1 0 0,0 0 0,-5 3 0,8-6 0,1 0 0,-1 1 0,0-1 0,1 0 0,-1 0 0,1 1 0,-1-1 0,1 0 0,-1 1 0,0-1 0,1 1 0,-1-1 0,1 1 0,0-1 0,-1 1 0,1-1 0,-1 1 0,1-1 0,0 1 0,-1-1 0,1 1 0,0 0 0,0-1 0,-1 1 0,1 0 0,0-1 0,0 1 0,0 0 0,0-1 0,0 2 0,19 5 0,45-6 0,-57-1 0,51-1-1365,-42 1-5461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28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34 24575,'1'-1'0,"0"0"0,-1 0 0,1 0 0,-1 0 0,1 0 0,0 0 0,0 0 0,0 0 0,0 0 0,-1 1 0,1-1 0,0 0 0,0 0 0,0 1 0,1-1 0,-1 1 0,0-1 0,0 1 0,0-1 0,0 1 0,3-1 0,28-7 0,-29 7 0,19-2 0,0 0 0,0 2 0,37 2 0,20-2 0,-84 2 0,0 0 0,0 0 0,0 1 0,0-1 0,1 1 0,-1 0 0,0 1 0,1-1 0,0 1 0,-1-1 0,1 1 0,0 1 0,0-1 0,-6 7 0,-5 8 0,1 0 0,-14 22 0,-7 10 0,30-44 0,-2 3 0,0-1 0,0 0 0,0 0 0,-1-1 0,-1 1 0,1-2 0,-1 1 0,-10 4 0,18-10 0,0-1 0,0 0 0,0 1 0,0-1 0,0 1 0,0-1 0,0 1 0,0-1 0,0 1 0,0 0 0,0 0 0,0-1 0,0 1 0,1 0 0,-1 0 0,0 0 0,0 0 0,1 0 0,-1 0 0,1 0 0,-1 2 0,1-2 0,0-1 0,1 1 0,-1 0 0,1-1 0,-1 1 0,0 0 0,1-1 0,-1 1 0,1-1 0,0 1 0,-1-1 0,1 1 0,-1-1 0,1 1 0,0-1 0,-1 1 0,1-1 0,0 0 0,0 0 0,-1 1 0,1-1 0,1 0 0,53 9 0,234-11-1365,-275 2-5461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2.0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24575,'5'1'0,"-1"1"0,0-1 0,0 1 0,0 0 0,0 0 0,0 1 0,0-1 0,-1 1 0,1 0 0,4 4 0,9 6 0,7 2 0,2-1 0,-1-2 0,2-1 0,0 0 0,32 7 0,143 22 0,-179-37-1365,-5-1-5461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2.4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0 24575,'-3'0'0,"2"0"0,7 0 0,5 3 0,6 1 0,6 2 0,5 1 0,3-2 0,-1-1 0,0-1 0,1-1 0,3-2 0,-4 1-8191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3.8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1 171 24575,'9'-1'0,"0"1"0,0-1 0,-1-1 0,1 1 0,0-2 0,-1 1 0,1-1 0,-1 0 0,0-1 0,0 0 0,0 0 0,7-6 0,7-7 0,-2 0 0,31-32 0,-11 8 0,-39 40 0,-1 1 0,1-1 0,0 0 0,-1 1 0,1-1 0,0 1 0,-1-1 0,1 0 0,0 1 0,0 0 0,0-1 0,0 1 0,-1-1 0,1 1 0,0 0 0,0 0 0,0 0 0,0-1 0,0 1 0,0 0 0,0 0 0,0 0 0,0 0 0,-1 0 0,1 1 0,0-1 0,0 0 0,0 0 0,0 1 0,0-1 0,1 1 0,0 1 0,0-1 0,0 1 0,-1 0 0,1 0 0,-1 0 0,1 1 0,-1-1 0,0 0 0,1 0 0,-1 1 0,1 3 0,3 9 0,-1 0 0,3 28 0,10 64 0,-3-26 0,5 161 0,-16-212-1365,0-20-5461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4.6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1 100 24575,'96'15'0,"72"-15"12,274-36 0,-140 6-561,740-14-358,1 40 301,-636 4 951,-385 0-6843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5.7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17 240 24575,'-1'-1'0,"1"1"0,-1-1 0,0 1 0,0-1 0,0 1 0,0-1 0,0 0 0,0 0 0,1 1 0,-1-1 0,0 0 0,1 0 0,-1 0 0,1 0 0,-1 0 0,1 0 0,-1 0 0,1 0 0,-1 0 0,1 0 0,0 0 0,0 0 0,-1 0 0,1 0 0,0 0 0,0 0 0,0-2 0,-2-37 0,2 35 0,1-8 0,-1 0 0,2 0 0,0 0 0,0 1 0,5-15 0,-5 22 0,0-1 0,0 0 0,0 1 0,0-1 0,1 1 0,0-1 0,1 1 0,-1 0 0,1 1 0,0-1 0,0 1 0,0-1 0,6-3 0,-10 7 0,1 1 0,-1 0 0,0 0 0,1-1 0,-1 1 0,0 0 0,1 0 0,-1 0 0,0 0 0,1 0 0,-1-1 0,1 1 0,-1 0 0,0 0 0,1 0 0,-1 0 0,1 0 0,-1 0 0,0 0 0,1 0 0,-1 0 0,1 0 0,-1 1 0,0-1 0,1 0 0,-1 0 0,0 0 0,1 0 0,-1 1 0,0-1 0,1 0 0,-1 0 0,0 1 0,1-1 0,6 17 0,-5 24 0,-2-37 0,-1 303-1365,1-293-5461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6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 24575,'125'2'0,"130"-4"0,-220-4-1365,-21 2-5461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6.4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1 24575,'-1'0'0,"0"0"0,0 1 0,0-1 0,0 0 0,0 1 0,0-1 0,0 1 0,0 0 0,0-1 0,0 1 0,0 0 0,1-1 0,-1 1 0,0 0 0,0 0 0,1 0 0,-1 0 0,0 0 0,1 0 0,-1 0 0,1 0 0,-1 2 0,-11 30 0,8-20 0,-4 16-135,0 1 1,2 0-1,1 0 0,2 0 0,1 0 0,3 58 0,-1-71-286,0-2-6405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10.4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236 381 24575,'0'-4'0,"-1"-1"0,0 1 0,0 0 0,0 0 0,0 0 0,-1 0 0,0 0 0,0 0 0,0 1 0,0-1 0,0 0 0,-1 1 0,0 0 0,1-1 0,-1 1 0,-1 0 0,1 1 0,0-1 0,-1 1 0,1-1 0,-1 1 0,0 0 0,1 0 0,-1 0 0,0 1 0,0 0 0,0-1 0,-1 1 0,1 1 0,0-1 0,0 1 0,0-1 0,-1 1 0,1 0 0,0 1 0,0-1 0,-1 1 0,1 0 0,0 0 0,0 0 0,0 0 0,0 1 0,0 0 0,0 0 0,1 0 0,-1 0 0,0 0 0,1 1 0,0 0 0,-6 5 0,3 1 0,-1 1 0,2 1 0,-1-1 0,2 1 0,-1 0 0,1 0 0,1 0 0,-4 22 0,-7 95 0,12-103 0,0 1 0,0-1 0,4 42 0,-1-62 0,-1 0 0,1-1 0,-1 1 0,1 0 0,1-1 0,-1 1 0,1-1 0,-1 0 0,1 1 0,0-1 0,1 0 0,-1 0 0,1 0 0,0 0 0,0-1 0,0 1 0,0-1 0,1 0 0,-1 0 0,8 5 0,-9-7 0,0 0 0,0 0 0,0 0 0,0 0 0,0-1 0,0 1 0,0-1 0,0 1 0,0-1 0,1 0 0,-1 0 0,0 0 0,0 0 0,0 0 0,1 0 0,-1 0 0,0-1 0,0 1 0,0-1 0,0 0 0,3-1 0,-2 0 0,0 0 0,0 0 0,-1-1 0,1 1 0,-1-1 0,1 1 0,-1-1 0,0 0 0,0 0 0,0 0 0,3-7 0,1-7 0,0 0 0,-1-1 0,0 0 0,1-19 0,-5 30 0,111-554 0,-108 546-455,-1-1 0,2-30 0,-5 32-6371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6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1 220 24575,'135'2'0,"195"-7"0,-278 1 0,-1-2 0,1-2 0,-1-3 0,61-21 0,-109 31 0,-1 0 0,1 0 0,0 0 0,0-1 0,-1 1 0,1-1 0,-1 0 0,0 1 0,1-1 0,-1 0 0,0 0 0,0-1 0,0 1 0,0 0 0,-1-1 0,1 1 0,-1-1 0,1 0 0,-1 1 0,0-1 0,1-3 0,-1 1 0,0 0 0,-1 0 0,1 0 0,-1 0 0,0 0 0,-1 0 0,1 0 0,-1 0 0,0 0 0,0 0 0,-4-9 0,4 11 0,-1 1 0,1-1 0,-1 1 0,0-1 0,0 1 0,0 0 0,0 0 0,0 0 0,0 0 0,-1 0 0,1 1 0,0-1 0,-1 1 0,0-1 0,1 1 0,-1 0 0,0 0 0,1 0 0,-1 1 0,0-1 0,0 0 0,0 1 0,-3 0 0,-12-2 0,0 1 0,-29 3 0,24-1 0,-14 0 0,13-1 0,-1 1 0,-27 5 0,43-5 0,1 1 0,0 1 0,0-1 0,0 2 0,0-1 0,1 1 0,-1 0 0,1 0 0,0 1 0,-7 6 0,7-5 0,-1 0 0,2 1 0,-1 0 0,1 0 0,0 1 0,0-1 0,1 1 0,0 1 0,1-1 0,0 1 0,0 0 0,0 0 0,1 0 0,1 0 0,0 0 0,0 1 0,1-1 0,0 1 0,0-1 0,2 15 0,-2 4 0,0-11 0,1-1 0,1 1 0,0-1 0,5 22 0,-5-33 0,0 0 0,1 0 0,0 0 0,0-1 0,0 1 0,1 0 0,0-1 0,0 0 0,0 0 0,0 0 0,1 0 0,-1 0 0,1-1 0,0 1 0,0-1 0,0 0 0,0 0 0,6 2 0,11 5 0,1 0 0,0-2 0,0 0 0,0-2 0,1-1 0,30 4 0,9-3 0,72-4 0,-127-2-195,0-1 0,0 0 0,0 0 0,-1-1 0,1 0 0,11-5 0,-1 0-6631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8.2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16 24575,'-1'-1'0,"1"0"0,-1 0 0,0 0 0,1 0 0,-1 0 0,0 0 0,0 0 0,0 1 0,0-1 0,0 0 0,0 0 0,0 1 0,0-1 0,0 0 0,0 1 0,0-1 0,0 1 0,0-1 0,0 1 0,0 0 0,-1 0 0,1-1 0,0 1 0,0 0 0,0 0 0,-1 0 0,1 0 0,0 0 0,0 1 0,-2-1 0,-38 5 0,38-3 0,0 0 0,0 0 0,0 0 0,0 1 0,1-1 0,-1 1 0,1 0 0,0-1 0,0 1 0,0 0 0,0 0 0,0 0 0,0 1 0,1-1 0,0 0 0,0 1 0,0-1 0,0 1 0,0-1 0,0 1 0,1 4 0,-2 12 0,0 1 0,3 28 0,-1-35 0,-1 30 0,-1-32 0,2 1 0,0-1 0,0 1 0,1-1 0,0 1 0,5 17 0,-5-28 0,1-1 0,-1 1 0,0 0 0,1 0 0,-1-1 0,1 1 0,-1-1 0,1 1 0,0-1 0,0 1 0,-1-1 0,1 0 0,0 0 0,0 0 0,0 0 0,1 0 0,-1-1 0,0 1 0,0-1 0,0 1 0,0-1 0,1 0 0,-1 0 0,0 0 0,0 0 0,1 0 0,-1 0 0,0-1 0,0 1 0,4-2 0,4 0 0,0 0 0,0-1 0,-1 0 0,1-1 0,11-6 0,-14 7 0,-1-1 0,1 0 0,-1 0 0,0 0 0,0-1 0,-1 0 0,1 0 0,-1-1 0,0 1 0,-1-1 0,1 0 0,-1 0 0,0-1 0,-1 1 0,1-1 0,-1 0 0,-1 0 0,1 0 0,-1 0 0,-1 0 0,1-1 0,-1 1 0,0-1 0,-1 1 0,0 0 0,0-1 0,-1-8 0,0 9 0,0 0 0,1 0 0,-2 0 0,1 1 0,-1-1 0,0 0 0,-1 1 0,0-1 0,0 1 0,0 0 0,0-1 0,-1 2 0,0-1 0,-1 0 0,-6-6 0,8 9 0,0 0 0,-1 1 0,1-1 0,-1 1 0,1 0 0,-1 0 0,0 0 0,0 0 0,0 0 0,0 1 0,0 0 0,0 0 0,-1 0 0,1 0 0,0 1 0,-1 0 0,1 0 0,0 0 0,0 0 0,-1 1 0,1-1 0,0 1 0,0 0 0,-1 1 0,1-1 0,-5 3 0,-4 3-1365,2 0-5461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8.6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0 100 24575,'1'-2'0,"-1"0"0,1 0 0,-1 1 0,1-1 0,0 0 0,0 0 0,-1 1 0,1-1 0,0 1 0,1-1 0,-1 1 0,0-1 0,0 1 0,0 0 0,1 0 0,-1-1 0,1 1 0,-1 0 0,1 0 0,0 0 0,-1 1 0,1-1 0,0 0 0,-1 1 0,1-1 0,0 1 0,3-1 0,59-10 0,-50 9 0,118-20 65,51-6-1495,-158 26-5396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9.1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4 0,0 3 0,0 2 0,0 2 0,0 0 0,0 0 0,0 0 0,0 0 0,0 0 0,0 0 0,0-6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39.6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72 24575,'0'-3'0,"3"-1"0,6 1 0,5-3 0,3 0 0,3 2 0,5 0 0,1 2 0,-2-2 0,1-1 0,-1 2 0,-1-3 0,-3 1 0,-1 0 0,-4-1 0,-5 0-8191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40.0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24575,'0'7'0,"1"-1"0,0 1 0,0-1 0,1 1 0,0-1 0,0 1 0,0-1 0,1 0 0,6 11 0,40 53 0,0 1 0,-12 11-1365,-28-68-5461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40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1 414 24575,'0'-9'0,"0"-1"0,0 1 0,1 0 0,0 0 0,1 0 0,0 0 0,0 0 0,1 0 0,1 1 0,-1-1 0,1 1 0,0 0 0,1 0 0,0 0 0,0 1 0,1-1 0,9-8 0,221-223-1365,-221 226-5461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7:59.2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 24575,'0'0'0,"-1"0"0,1 0 0,-1 0 0,1 0 0,-1 0 0,1 0 0,-1 0 0,1 0 0,0 1 0,-1-1 0,1 0 0,-1 0 0,1 0 0,0 1 0,-1-1 0,1 0 0,-1 1 0,1-1 0,0 0 0,-1 0 0,1 1 0,0-1 0,0 1 0,-1-1 0,1 0 0,0 1 0,0-1 0,-1 1 0,1-1 0,0 1 0,0-1 0,0 0 0,0 1 0,0-1 0,0 1 0,0-1 0,0 1 0,0-1 0,0 1 0,0-1 0,0 1 0,0-1 0,0 1 0,0-1 0,0 0 0,1 1 0,-1-1 0,0 1 0,0-1 0,0 1 0,1-1 0,-1 0 0,0 1 0,1-1 0,-1 0 0,0 1 0,1-1 0,-1 0 0,0 1 0,1-1 0,18 24 0,106 77 0,-26-16 0,17 17 0,-85-65 0,-1 1 0,-2 2 0,-2 1 0,-1 1 0,25 61 0,-46-94 0,151 353 0,-135-302 0,2 0 0,4-1 0,2-2 0,2 0 0,69 94 0,56 61 0,-75-101 0,-51-76 0,1-2 0,1-1 0,2-2 0,56 41 0,-50-40 0,-8-7 0,22 18 0,84 83 0,-116-103 0,1-1 0,0-1 0,2-1 0,0-2 0,2 0 0,34 17 0,-37-21 0,-1 0 0,0 2 0,-1 1 0,25 24 0,70 80 0,-103-107 0,-3-1 0,4 4 0,0 0 0,0 0 0,2-2 0,-1 0 0,2 0 0,0-2 0,1 0 0,0-1 0,26 11 0,140 65 0,-167-80 0,-1-1 0,1-1 0,0 0 0,0-1 0,1-1 0,-1-1 0,27 0 0,-16-3 0,1 1 0,-1 1 0,0 1 0,1 1 0,-1 2 0,-1 1 0,47 16 0,177 78-1365,-240-95-5461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00.5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0 24575,'2'15'0,"1"-1"0,0 0 0,1 0 0,1-1 0,0 1 0,1-1 0,13 23 0,-5-8 0,90 214 0,-91-207 0,-3-9 0,0 0 0,-2 1 0,-1 0 0,-1 0 0,-1 1 0,1 36 0,-6-62 0,0 0 0,-1 0 0,1 1 0,-1-1 0,1 0 0,-1 0 0,0 0 0,0 0 0,0 1 0,0-1 0,0-1 0,0 1 0,0 0 0,-1 0 0,1 0 0,-1-1 0,0 1 0,1 0 0,-1-1 0,0 0 0,0 1 0,0-1 0,0 0 0,0 0 0,0 0 0,0 0 0,0 0 0,0-1 0,0 1 0,-1-1 0,1 1 0,0-1 0,-3 0 0,-12 2 0,0-1 0,0-1 0,-28-4 0,11 2 0,-74 2-1365,91 0-5461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26.3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153 15 24575,'-5'1'0,"0"-1"0,0 1 0,0 0 0,0 0 0,0 1 0,1-1 0,-1 1 0,1 0 0,-1 0 0,1 1 0,0 0 0,0-1 0,0 1 0,0 0 0,0 1 0,0-1 0,1 1 0,0-1 0,0 1 0,0 0 0,0 1 0,0-1 0,-1 5 0,-7 12 0,2 0 0,1 1 0,-10 36 0,16-50 0,0-1 0,1 1 0,-1 0 0,2 0 0,-1 0 0,1 0 0,0 0 0,1-1 0,2 14 0,-3-18 0,1 0 0,0-1 0,0 1 0,0 0 0,1-1 0,-1 1 0,0-1 0,1 1 0,0-1 0,0 0 0,0 0 0,0 1 0,0-1 0,0-1 0,0 1 0,1 0 0,-1 0 0,0-1 0,1 0 0,0 1 0,-1-1 0,1 0 0,0 0 0,0 0 0,-1-1 0,1 1 0,0-1 0,4 1 0,5 0 0,1 0 0,-1-1 0,0 0 0,0-1 0,1 0 0,-1-1 0,0 0 0,0-1 0,0-1 0,17-7 0,-22 8 0,0-1 0,-1-1 0,1 1 0,-1-1 0,0 0 0,0-1 0,0 1 0,-1-1 0,0 0 0,0-1 0,-1 1 0,1-1 0,-1 0 0,-1 0 0,1 0 0,-1-1 0,2-8 0,1-3 30,-1 1 0,0-2 0,3-32 0,-8 47-92,1 1 0,-1 0 0,0 0 0,0 0 1,0-1-1,-1 1 0,1 0 0,-1 0 0,0 0 0,-1-1 0,1 1 0,-1 1 1,1-1-1,-1 0 0,0 0 0,-1 1 0,1-1 0,0 1 0,-1-1 0,0 1 1,0 0-1,0 0 0,-6-4 0,-2 1-6764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10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500 4 24575,'-71'-2'0,"28"0"0,0 2 0,-1 2 0,-48 8 0,81-8 0,0 0 0,0 1 0,1 0 0,-1 1 0,1 0 0,-1 1 0,1 0 0,0 0 0,1 1 0,0 1 0,0 0 0,0 0 0,1 0 0,0 1 0,0 0 0,1 1 0,-8 10 0,11-11 0,-1 2 0,1-1 0,1 0 0,0 1 0,0-1 0,1 1 0,0 0 0,1 0 0,-1 15 0,1 15 0,6 40 0,-4-59 0,0-11 0,1 0 0,0 0 0,0-1 0,1 1 0,0-1 0,1 0 0,0 0 0,1 0 0,-1 0 0,2-1 0,-1 0 0,1 0 0,0 0 0,1-1 0,0 0 0,0 0 0,0-1 0,12 8 0,-8-6 0,1-1 0,0 0 0,1-1 0,-1 0 0,1-1 0,0 0 0,1-1 0,-1-1 0,1 0 0,-1 0 0,1-2 0,19 1 0,29-4-1365,-43 1-5461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27.7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24 24575,'-1'1'0,"0"-1"0,0 1 0,0 0 0,0 0 0,0-1 0,0 1 0,0 0 0,0 0 0,0 0 0,1 0 0,-1 0 0,0 0 0,1 0 0,-1 0 0,1 0 0,-1 0 0,1 0 0,0 0 0,-1 0 0,1 1 0,0-1 0,0 0 0,0 0 0,0 0 0,0 1 0,0 0 0,-3 41 0,3-37 0,-1 24 0,-1-18 0,1 0 0,1 0 0,0 0 0,1-1 0,0 1 0,5 22 0,-4-31 0,-1 0 0,1-1 0,0 1 0,0-1 0,0 0 0,0 1 0,1-1 0,-1 0 0,1 0 0,-1-1 0,1 1 0,-1 0 0,1-1 0,0 0 0,0 1 0,0-1 0,0 0 0,0-1 0,0 1 0,0 0 0,0-1 0,0 0 0,0 0 0,0 0 0,5 0 0,-3 0 0,0 0 0,0-1 0,0 1 0,0-1 0,0 0 0,0-1 0,-1 1 0,1-1 0,0 0 0,-1 0 0,1 0 0,-1-1 0,0 1 0,0-1 0,5-4 0,-2-2 0,0 0 0,-1 0 0,0-1 0,-1 1 0,0-1 0,0 0 0,5-20 0,-5 16 0,1-2 0,-2-1 0,0 1 0,0-1 0,1-26 0,-3 29-1365,1 3-5461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28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24575,'3'0'0,"0"3"0,1 4 0,-1 3 0,-1 3 0,-1 2 0,-3 1 0,-2 1 0,1 0 0,0 1 0,1-1 0,0 0 0,1-1 0,1 1 0,0 0 0,-3-4 0,0-3-8191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28.6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1 109 24575,'5'-4'0,"0"0"0,1 1 0,0-1 0,0 1 0,0 0 0,0 0 0,1 1 0,-1 0 0,0 0 0,10-1 0,75-8 0,-67 9 0,223-18 0,-223 16-341,1 0 0,-2-2-1,47-17 1,-54 17-6485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28.9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24575,'1'0'0,"0"1"0,0-1 0,0 1 0,0-1 0,-1 1 0,1 0 0,0-1 0,0 1 0,0 0 0,-1-1 0,1 1 0,-1 0 0,1 0 0,0 0 0,-1 0 0,1-1 0,-1 1 0,0 0 0,1 0 0,-1 0 0,0 0 0,0 0 0,1 0 0,-1 0 0,0 0 0,0 0 0,0 2 0,2 33 0,-2-32 0,2 39 0,0-17 0,-1-1 0,-1 1 0,-1-1 0,-6 31 0,4-48 0,0-9 0,-2-19 0,1-31 0,5 13-1365,-1 20-5461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29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 24575,'78'-2'0,"-42"0"0,0 1 0,0 2 0,0 2 0,41 8 0,-74-11 0,0 1 0,0 0 0,-1 0 0,1-1 0,-1 2 0,1-1 0,-1 0 0,1 0 0,-1 1 0,0-1 0,1 1 0,-1 0 0,0 0 0,0 0 0,0 0 0,-1 0 0,3 2 0,-3-2 0,0 0 0,-1 0 0,1 0 0,-1 0 0,1 1 0,-1-1 0,1 0 0,-1 0 0,0 0 0,0 0 0,0 1 0,0-1 0,-1 0 0,1 0 0,-1 0 0,1 0 0,-2 3 0,-1 2 0,0 1 0,-1-1 0,0 0 0,-1 0 0,0-1 0,0 1 0,0-1 0,-1 0 0,-12 10 0,6-5-124,-2 0 0,1-2 0,-1 0 0,0 0 0,-1-1 0,0-1-1,0 0 1,-1-1 0,0-1 0,-26 5 0,27-8-6702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29.8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 24575,'-10'157'0,"5"-107"0,2 1 0,5 72 0,-2-122 0,0-1 0,-1 1 0,1-1 0,0 1 0,0 0 0,0-1 0,1 1 0,-1-1 0,0 1 0,0 0 0,0-1 0,0 1 0,1-1 0,-1 1 0,0-1 0,0 1 0,1-1 0,-1 1 0,0-1 0,1 1 0,-1-1 0,1 1 0,-1-1 0,1 1 0,-1-1 0,1 0 0,-1 1 0,1-1 0,-1 0 0,1 0 0,-1 1 0,1-1 0,-1 0 0,1 0 0,0 0 0,0 1 0,23-14 0,20-36 0,-41 46 0,150-196-1365,-140 182-5461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0.1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24575,'0'347'-1365,"0"-333"-5461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0.5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0 24575,'2'96'0,"1"-41"0,-11 109 0,-6-105 92,9-44-577,1 0-1,-3 28 0,6-29-6340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0.9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1 146 24575,'5'-3'0,"0"1"0,0-1 0,1 1 0,-1 0 0,1 0 0,0 0 0,-1 1 0,1 0 0,7-1 0,9-2 0,207-43-682,345-24-1,-535 67-6143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2.0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98 0 24575,'-2'57'40,"-2"-1"0,-19 92 0,-42 105-1525,62-238-5341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11.9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1 103 24575,'0'-9'0,"0"-1"0,0 1 0,0-1 0,1 1 0,0 0 0,4-12 0,-5 19 0,0 1 0,1 0 0,-1-1 0,1 1 0,-1 0 0,1 0 0,0-1 0,0 1 0,-1 0 0,1 0 0,0 0 0,0 0 0,0 0 0,0 0 0,0 0 0,0 1 0,0-1 0,1 0 0,-1 0 0,0 1 0,0-1 0,1 1 0,-1-1 0,0 1 0,1 0 0,-1-1 0,0 1 0,1 0 0,-1 0 0,0 0 0,1 0 0,-1 0 0,0 0 0,1 0 0,-1 1 0,0-1 0,1 0 0,-1 1 0,0-1 0,1 1 0,-1-1 0,0 1 0,0 0 0,0 0 0,2 0 0,3 4 0,1-1 0,-1 0 0,-1 1 0,1 0 0,0 1 0,-1-1 0,0 1 0,-1 0 0,5 8 0,2 2 0,-1 1 0,10 26 0,-19-41 0,1 1 0,-1-1 0,-1 1 0,1 0 0,0 0 0,-1-1 0,1 1 0,-1 0 0,0 0 0,0 0 0,0-1 0,0 1 0,-1 0 0,1 0 0,-1 0 0,1-1 0,-1 1 0,0 0 0,0-1 0,0 1 0,-1 0 0,1-1 0,-1 0 0,-3 5 0,-2 1 0,-1-1 0,0 0 0,-1 0 0,0-1 0,-13 7 0,14-8 0,0 0 0,0 0 0,1 0 0,-1 1 0,1 1 0,-7 7 0,12-12 0,1 0 0,-1 0 0,0 1 0,1-1 0,-1 0 0,1 1 0,0 0 0,0-1 0,0 1 0,0 0 0,0-1 0,1 1 0,-1 0 0,1 0 0,0 0 0,0-1 0,0 1 0,0 0 0,0 0 0,0 0 0,1 0 0,1 3 0,-1-3 0,1 1 0,1-1 0,-1 0 0,0 1 0,1-1 0,0-1 0,-1 1 0,1 0 0,1 0 0,-1-1 0,0 0 0,0 0 0,8 4 0,7 2 0,0-1 0,1-1 0,1 0 0,37 5 0,17-3-682,139-4-1,-194-5-6143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2.4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34 24575,'0'-1'0,"0"0"0,1 0 0,-1 1 0,1-1 0,0 0 0,-1 0 0,1 0 0,0 1 0,-1-1 0,1 0 0,0 1 0,0-1 0,-1 1 0,1-1 0,0 1 0,0-1 0,0 1 0,0-1 0,0 1 0,0 0 0,0 0 0,0-1 0,0 1 0,0 0 0,0 0 0,0 0 0,1 0 0,36-2 0,-32 2 0,144-8 4,130-1-1373,-265 9-5457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3.0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24575,'125'3'0,"132"-6"0,-244 1-1365,-3-2-5461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4.0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40 24575,'-6'9'0,"1"0"0,0 0 0,-7 19 0,4-11 0,13-42 0,-5 20 0,1 1 0,1 0 0,-1-1 0,1 1 0,0 0 0,0 0 0,0 0 0,0 0 0,1 0 0,0 0 0,-1 1 0,1-1 0,1 1 0,-1 0 0,0 0 0,1 0 0,0 0 0,-1 1 0,1-1 0,0 1 0,0 0 0,1 0 0,-1 1 0,0-1 0,1 1 0,-1 0 0,0 0 0,1 0 0,-1 1 0,1-1 0,0 1 0,-1 0 0,1 1 0,-1-1 0,1 1 0,-1 0 0,1 0 0,-1 0 0,7 3 0,-9-3 0,1 0 0,-1 1 0,0-1 0,0 0 0,0 1 0,0-1 0,0 1 0,0-1 0,0 1 0,-1 0 0,1 0 0,-1 0 0,1 0 0,-1 0 0,0 0 0,1 0 0,-1 1 0,0-1 0,-1 0 0,1 1 0,0-1 0,-1 1 0,1-1 0,-1 3 0,1 7 0,0 0 0,-1 0 0,-2 20 0,1-26 0,6-5 0,5-9 0,8-12 0,21-41-1365,-29 47-5461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4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88 24575,'1'1'0,"0"-1"0,0 1 0,0-1 0,0 1 0,0-1 0,0 1 0,-1 0 0,1-1 0,0 1 0,-1 0 0,1 0 0,0-1 0,-1 1 0,1 0 0,-1 0 0,1 0 0,-1 0 0,1 0 0,-1 0 0,0-1 0,1 1 0,-1 0 0,0 0 0,0 0 0,0 0 0,0 0 0,0 2 0,3 33 0,-3-32 0,-1 72 0,2 32 0,-1-107 0,-1-1 0,1 1 0,0-1 0,0 0 0,0 1 0,0-1 0,0 1 0,0-1 0,0 0 0,0 1 0,0-1 0,0 1 0,0-1 0,0 1 0,0-1 0,1 0 0,-1 1 0,0-1 0,0 1 0,0-1 0,0 0 0,1 1 0,-1-1 0,0 0 0,0 1 0,1-1 0,-1 0 0,0 1 0,1-1 0,-1 0 0,0 0 0,1 1 0,-1-1 0,1 0 0,-1 0 0,0 0 0,1 0 0,-1 0 0,1 1 0,-1-1 0,1 0 0,12-15 0,8-29 0,12-110 0,-27 121 0,-4 24 0,-1-1 0,1 1 0,0 0 0,1 0 0,0 1 0,8-17 0,-9 23 0,-1 0 0,1 0 0,-1 0 0,1 1 0,0-1 0,0 1 0,0-1 0,0 1 0,0-1 0,0 1 0,1 0 0,-1 0 0,0 0 0,1 0 0,-1 1 0,0-1 0,1 1 0,-1-1 0,1 1 0,-1 0 0,1 0 0,-1 0 0,1 0 0,-1 0 0,1 0 0,-1 1 0,1 0 0,-1-1 0,0 1 0,1 0 0,2 1 0,-2 0 0,-1 0 0,1-1 0,0 1 0,-1 0 0,1 1 0,-1-1 0,1 0 0,-1 1 0,0-1 0,0 1 0,0 0 0,-1 0 0,1 0 0,0 0 0,-1 0 0,0 0 0,0 0 0,0 0 0,0 0 0,0 1 0,-1-1 0,0 0 0,1 1 0,-2 4 0,2 4 0,-1-1 0,0 1 0,-1 0 0,0-1 0,-6 23 0,5-30-65,1 0 0,-1 0 0,0-1 0,0 1 0,0 0 0,0-1 0,-1 1 0,1-1 0,-1 0 0,0 0 0,0 0 0,0 0 0,0 0 0,-1-1 0,1 1 0,-1-1 0,0 0 0,1 0 0,-1 0 0,-6 1 0,-3 0-6761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5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 24575,'1'148'0,"-1"-147"0,0 0 0,0 1 0,0-1 0,0 0 0,0 1 0,0-1 0,1 0 0,-1 0 0,1 1 0,-1-1 0,1 0 0,-1 0 0,1 0 0,0 0 0,-1 0 0,1 0 0,0 0 0,0 0 0,1 2 0,-1-3 0,0 0 0,0 0 0,0 1 0,-1-1 0,1 0 0,0 0 0,0 0 0,0 0 0,0 0 0,0 0 0,-1 0 0,1 0 0,0 0 0,0-1 0,0 1 0,0 0 0,-1 0 0,1-1 0,0 1 0,0 0 0,1-2 0,1 0 0,1-1 0,-1 1 0,1-1 0,-1 0 0,0-1 0,0 1 0,0 0 0,-1-1 0,5-7 0,14-29 0,-9 17 0,-1 0 0,9-27 0,0 21-1365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6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0 24575,'-1'162'0,"0"-171"-227,0 1-1,-1 0 1,0 0-1,0 1 1,-5-12-1,1 8-6598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36.9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47 24575,'2'-1'0,"0"-1"0,1 0 0,0 1 0,-1-1 0,1 1 0,0 0 0,0 0 0,0 0 0,0 0 0,0 1 0,0-1 0,5 1 0,44-2 0,-34 2 0,61-2-107,-11 2-312,1-3-1,106-19 1,-162 19-6407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49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85 24575,'3'0'0,"0"-3"0,4-1 0,2 1 0,6-3 0,3 1 0,7 0 0,15-1 0,16-3 0,21-3 0,22 2 0,16 1 0,12 3 0,7 2 0,2 2 0,1 1 0,-22 1-8191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52.1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24575,'-3'0'0,"-1"3"0,3 1 0,5-1 0,7 3 0,10 0 0,12-1 0,16-2 0,12 0 0,11-2 0,12 0 0,12-1 0,9-1 0,9 1 0,10-3 0,13-4 0,-18 0-8191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01.1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1171 279 24575,'0'12'0,"0"-1"0,0 0 0,0 0 0,-1 0 0,0-1 0,-5 15 0,5-21 0,0-1 0,-1 0 0,1 1 0,-1-1 0,0 0 0,0 0 0,-1 0 0,1 0 0,-1 0 0,1-1 0,-1 1 0,0-1 0,0 1 0,0-1 0,0 0 0,0 0 0,0 0 0,-1-1 0,-5 3 0,-49 13 0,0-3 0,-1-1 0,0-4 0,-88 3 0,100-10 0,0-2 0,-1-2 0,2-2 0,-86-19 0,102 16 0,0-2 0,0 0 0,1-3 0,1 0 0,0-2 0,1-1 0,0-1 0,-31-25 0,50 35 0,1-1 0,0 0 0,0-1 0,1 1 0,0-1 0,0 0 0,1-1 0,0 0 0,0 0 0,-3-10 0,0-6 0,1 0 0,-6-41 0,11 52 0,-15-70-1365,14 67-5461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12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24575,'774'0'-1365,"-752"0"-5461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03.8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316 149 24575,'0'-2'0,"0"1"0,0 0 0,-1-1 0,1 1 0,0 0 0,-1 0 0,1-1 0,-1 1 0,1 0 0,-1 0 0,0-1 0,0 1 0,1 0 0,-1 0 0,0 0 0,0 0 0,0 0 0,0 0 0,0 0 0,0 1 0,0-1 0,-1 0 0,1 0 0,0 1 0,0-1 0,-1 1 0,1-1 0,0 1 0,-3-1 0,-49-6 0,18 3 0,19-1 0,0-2 0,0 0 0,1-1 0,0 0 0,1-2 0,-22-16 0,-9-7 0,44 33 0,1 0 0,-1-1 0,1 1 0,0 0 0,-1-1 0,1 1 0,-1 0 0,1 0 0,-1 0 0,1-1 0,-1 1 0,1 0 0,-1 0 0,1 0 0,-1 0 0,0 0 0,1 0 0,-1 0 0,1 0 0,-1 0 0,1 0 0,-1 0 0,1 0 0,-1 0 0,1 0 0,-1 1 0,1-1 0,-1 0 0,1 0 0,-1 1 0,1-1 0,-1 0 0,1 0 0,0 1 0,-1-1 0,1 1 0,-1 0 0,-7 24 0,8 33 0,33 183 0,-28-211 0,2 6-682,19 62-1,-22-87-6143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06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0 24575,'0'74'0,"-3"0"0,-24 139 0,23-198-1365,-1-3-5461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06.4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78 24575,'8'-3'0,"9"-3"0,7-5 0,4 1 0,4 2 0,2-1 0,1 1 0,-3-1 0,-2 2 0,-2 1 0,-6 5 0,-8 5 0,-5 5 0,-4 4 0,-4-1-8191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06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 0 24575,'-10'159'0,"2"-68"0,7-75 0,-1 0 0,-1 0 0,0-1 0,-2 1 0,0-1 0,0 0 0,-10 17 0,15-31-72,-1 0 1,1 0-1,-1 0 0,1 0 0,-1 0 0,0 0 0,0-1 0,1 1 1,-1 0-1,0 0 0,0-1 0,0 1 0,0-1 0,0 1 0,0-1 1,0 1-1,0-1 0,-1 1 0,-7 0-6754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07.4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 24575,'81'-16'0,"-77"16"0,5-1 0,0 1 0,1-1 0,-1 2 0,0-1 0,1 1 0,11 3 0,-18-3 0,-1 0 0,0 0 0,0 1 0,1-1 0,-1 0 0,0 1 0,0-1 0,0 1 0,0 0 0,-1-1 0,1 1 0,0 0 0,-1 0 0,1 0 0,-1 0 0,0 1 0,0-1 0,0 0 0,0 0 0,0 1 0,0-1 0,0 1 0,-1-1 0,0 1 0,1-1 0,-1 1 0,0-1 0,0 4 0,0-5-12,1 8 38,-1 0 1,0 1 0,0-1 0,-4 18 0,3-24-98,0 0 0,0-1 0,0 1 0,0 0 1,0-1-1,-1 1 0,1-1 0,-1 0 0,0 0 1,0 1-1,0-1 0,0 0 0,0 0 0,0-1 1,0 1-1,-1 0 0,1-1 0,-1 1 1,1-1-1,-4 1 0,-4 2-6755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08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0 195 24575,'3'0'0,"0"0"0,0 1 0,0-1 0,0 1 0,0 0 0,0 0 0,0 0 0,0 0 0,0 1 0,-1-1 0,1 1 0,-1 0 0,1 0 0,-1 0 0,0 0 0,1 0 0,-1 0 0,0 0 0,0 1 0,-1-1 0,3 4 0,4 7 0,-1 2 0,0-1 0,5 16 0,3 4 0,33 65 0,-47-98 0,-1-1 0,0 0 0,0 0 0,0 1 0,0-1 0,0 0 0,0 0 0,1 0 0,-1 1 0,0-1 0,0 0 0,0 0 0,0 0 0,1 0 0,-1 1 0,0-1 0,0 0 0,1 0 0,-1 0 0,0 0 0,0 0 0,0 0 0,1 0 0,-1 1 0,0-1 0,0 0 0,1 0 0,-1 0 0,0 0 0,1 0 0,-1 0 0,0 0 0,0 0 0,1 0 0,-1-1 0,0 1 0,0 0 0,1 0 0,-1 0 0,0 0 0,8-12 0,2-21 0,-9 30 0,16-57 0,2-1 0,3 2 0,36-69 0,-46 101 0,-8 19 0,0-1 0,0 0 0,0 1 0,11-14 0,-15 22 0,1 0 0,0 0 0,0 0 0,0-1 0,0 1 0,-1 0 0,1 0 0,0 0 0,0 0 0,0 0 0,0 0 0,0 1 0,0-1 0,-1 0 0,1 0 0,0 1 0,0-1 0,0 0 0,-1 1 0,1-1 0,0 1 0,0-1 0,-1 1 0,1-1 0,-1 1 0,1 0 0,0-1 0,-1 1 0,1 0 0,-1-1 0,1 1 0,-1 0 0,1 0 0,-1-1 0,1 2 0,18 29 0,-13-16-195,-1 0 0,-1 0 0,0 1 0,-1-1 0,-1 1 0,1 19 0,-3-18-6631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09.2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24575,'0'8'0,"1"0"0,0 0 0,1 0 0,0 0 0,0 0 0,0-1 0,1 1 0,7 11 0,39 61 0,-14-25 0,-9-3 0,-21-39 0,1 0 0,0 0 0,1-1 0,0 0 0,1 0 0,0-1 0,1 0 0,16 16 0,-23-26 0,-1 0 0,0-1 0,1 1 0,-1 0 0,0-1 0,1 1 0,-1-1 0,1 0 0,-1 1 0,1-1 0,-1 0 0,1 0 0,-1 0 0,1 0 0,-1 0 0,1 0 0,-1 0 0,1-1 0,-1 1 0,1-1 0,-1 1 0,1-1 0,-1 1 0,0-1 0,1 0 0,-1 1 0,0-1 0,0 0 0,1 0 0,-1 0 0,0 0 0,0 0 0,0 0 0,0-1 0,0 1 0,0 0 0,-1 0 0,1-1 0,0 1 0,0-3 0,7-9 0,-2-1 0,1 0 0,4-17 0,-6 18 0,22-52-682,48-84-1,-65 133-6143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09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24575,'0'3'0,"0"3"0,0 4 0,0 3 0,0 2 0,0 4 0,0 2 0,0 0 0,0-1 0,0 2 0,0 0 0,0 2 0,0-1 0,0-1 0,0-1 0,0-8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0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0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24575,'0'3'0,"0"3"0,0 7 0,0 4 0,0 1 0,0 1 0,0 0 0,0 0 0,0-1 0,0-1 0,0 0 0,0 0 0,0-1 0,0 1 0,0-4-8191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12.9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24575,'0'3'0,"2"1"0,8-1 0,7 0 0,6-1 0,7 0 0,8-2 0,5 1 0,7-1 0,6-1 0,10 1 0,9 0 0,7 0 0,4 0 0,-12 0-8191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1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24575,'8'0'0,"-1"1"0,0-1 0,1 1 0,-1 1 0,0-1 0,0 1 0,0 1 0,0-1 0,0 1 0,-1 0 0,1 1 0,-1-1 0,9 8 0,-12-9 0,-1 0 0,0 0 0,0 0 0,0 1 0,0-1 0,-1 1 0,1-1 0,0 1 0,-1-1 0,0 1 0,0 0 0,0 0 0,0 0 0,0 0 0,0 0 0,-1 0 0,0 0 0,1 0 0,-1 0 0,0 0 0,0 0 0,-1 0 0,1 0 0,-1 0 0,1-1 0,-1 1 0,0 0 0,0 0 0,0 0 0,0 0 0,-1-1 0,1 1 0,-1-1 0,-3 5 0,-33 33 0,5-6 0,32-33-3,0 0 0,0 1 0,0-1 0,1 0 0,-1 0 0,1 0 0,-1 1 0,1-1-1,-1 0 1,1 0 0,0 1 0,0-1 0,-1 0 0,1 1 0,0-1 0,0 0 0,0 1 0,1-1-1,-1 0 1,0 1 0,0-1 0,1 0 0,-1 0 0,1 1 0,0 1 0,1 0 23,0 0 0,1 0 0,-1 0 0,1 0 0,-1 0 0,1-1 0,0 0 0,0 1 0,4 1 0,6 4-391,0-2-1,0 0 1,26 9 0,-24-11-6455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1.6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1 159 24575,'13'1'0,"1"-1"0,0-1 0,-1 0 0,1 0 0,-1-2 0,1 0 0,-1 0 0,0-1 0,0-1 0,15-8 0,-25 11 0,-1-1 0,0 0 0,1 0 0,-1 0 0,0 0 0,-1 0 0,1-1 0,-1 1 0,1-1 0,-1 1 0,0-1 0,0 1 0,0-1 0,-1 1 0,0-1 0,1-4 0,-1 5 0,1 0 0,-1-1 0,0 1 0,0 0 0,0-1 0,0 1 0,-1 0 0,1-1 0,-1 1 0,0 0 0,0 0 0,0 0 0,0-1 0,-1 1 0,1 0 0,-1 1 0,-3-6 0,3 8 0,1-1 0,-1 1 0,0-1 0,0 1 0,1-1 0,-1 1 0,0 0 0,0 0 0,0 0 0,0 0 0,1 0 0,-1 0 0,0 0 0,0 1 0,0-1 0,1 1 0,-1-1 0,0 1 0,1 0 0,-1 0 0,0-1 0,1 1 0,-1 0 0,1 1 0,-1-1 0,1 0 0,0 0 0,-2 2 0,-1 1 0,-1-1 0,1 1 0,1 0 0,-1 1 0,0-1 0,1 1 0,0-1 0,-3 8 0,2 3 0,2 1 0,0 0 0,1 0 0,0 0 0,1 0 0,1 0 0,4 22 0,-5-36 5,1 0-1,-1 0 1,1 0 0,-1 0-1,1 0 1,0 0-1,0 0 1,0 0 0,0-1-1,0 1 1,1 0 0,-1 0-1,0-1 1,1 1-1,-1-1 1,1 0 0,-1 1-1,1-1 1,0 0-1,0 0 1,0 0 0,0 0-1,-1 0 1,1 0-1,3 0 1,4 2-302,-1-1 0,1-1 0,0 1 0,13-1 0,-5 0-6529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7:00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7:02.1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24575,'-1'-1'0,"1"1"0,-1 0 0,1 0 0,0 0 0,-1 0 0,1 0 0,0 0 0,-1 1 0,1-1 0,-1 0 0,1 0 0,0 0 0,-1 0 0,1 0 0,0 0 0,-1 1 0,1-1 0,0 0 0,-1 0 0,1 1 0,0-1 0,0 0 0,-1 0 0,1 1 0,0-1 0,0 0 0,-1 1 0,1-1 0,0 0 0,0 1 0,0-1 0,0 0 0,-1 1 0,1-1 0,0 0 0,0 1 0,0-1 0,0 1 0,0-1 0,0 0 0,0 1 0,0-1 0,0 0 0,0 1 0,0-1 0,0 1 0,1-1 0,-1 0 0,0 1 0,0-1 0,0 0 0,0 1 0,1-1 0,-1 0 0,0 1 0,0-1 0,1 0 0,-1 1 0,0-1 0,0 0 0,1 0 0,-1 0 0,0 1 0,1-1 0,-1 0 0,0 0 0,1 1 0,21 19 0,-9-13 0,0 0 0,1-1 0,0-1 0,0 0 0,0-1 0,17 3 0,96 10 0,-75-11 0,980 66 0,5-63 0,-872-10 0,183-13 0,-278 6 0,0-3 0,129-38 0,-152 30-1365,-33 12-5461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42.9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 0 24575,'-2'28'0,"-2"-1"0,0 0 0,-2 0 0,-2-1 0,-17 45 0,-13 50 0,7 49-1365,26-155-5461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43.3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24575,'9'3'0,"0"0"0,0 0 0,0 1 0,-1 0 0,1 1 0,-1 0 0,0 0 0,0 1 0,11 10 0,-10-7 0,0 0 0,0 0 0,-1 1 0,0 0 0,-1 0 0,0 1 0,8 17 0,33 87 0,-33-76 0,28 89-1365,-39-113-5461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43.6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 0 24575,'1'65'0,"-3"0"0,-2 0 0,-24 113 0,16-128 0,3 0 0,2 1 0,2 0 0,2-1 0,6 86 0,6-104-1365,-2-18-5461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44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251 154 24575,'-2'-11'0,"-1"1"0,0 0 0,0-1 0,-1 1 0,-1 0 0,0 1 0,0-1 0,-11-14 0,9 12 0,5 9 0,-1 0 0,1 0 0,0 0 0,-1 1 0,1-1 0,-1 1 0,0 0 0,0 0 0,0 0 0,0 0 0,0 1 0,0-1 0,-1 1 0,1 0 0,0-1 0,-1 2 0,1-1 0,-1 0 0,1 1 0,-1-1 0,0 1 0,1 0 0,-7 1 0,7-1 0,0 1 0,0-1 0,0 1 0,0 0 0,0-1 0,0 1 0,0 1 0,0-1 0,1 0 0,-1 1 0,0-1 0,1 1 0,0 0 0,-1 0 0,1 0 0,0 0 0,0 0 0,0 0 0,0 1 0,0-1 0,0 1 0,1-1 0,-1 1 0,1 0 0,0 0 0,0-1 0,-2 7 0,-7 54 0,-16 71 0,21-112 0,0 0 0,2 0 0,1 1 0,1-1 0,0 1 0,4 26 0,-3-47 0,0-1 0,1 1 0,-1 0 0,0-1 0,1 1 0,-1-1 0,1 1 0,-1-1 0,1 1 0,0-1 0,0 1 0,0-1 0,-1 0 0,1 1 0,1-1 0,-1 0 0,0 0 0,0 0 0,0 0 0,1 0 0,-1 0 0,0 0 0,1 0 0,1 0 0,0 0 0,0 0 0,0 0 0,1-1 0,-1 1 0,0-1 0,1 0 0,-1 0 0,0 0 0,1 0 0,-1-1 0,5 0 0,-1-1 0,0 0 0,-1 0 0,1 0 0,0-1 0,-1 0 0,1-1 0,-1 1 0,0-1 0,0 0 0,9-9 0,-5-1-114,0 1 1,-2-2-1,0 1 0,0-1 0,-2 0 1,1-1-1,-2 1 0,0-1 0,-1 0 1,-1-1-1,3-28 0,-4 25-6712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44.5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171 49 24575,'0'-2'0,"0"0"0,0 0 0,0 0 0,-1 0 0,1 0 0,-1 0 0,1 0 0,-1 0 0,0 0 0,0 0 0,0 0 0,0 1 0,0-1 0,0 0 0,0 1 0,-1-1 0,1 1 0,0-1 0,-1 1 0,0-1 0,1 1 0,-1 0 0,0 0 0,0 0 0,1 0 0,-1 0 0,0 0 0,0 1 0,0-1 0,0 1 0,-4-1 0,3 0 0,0 1 0,1-1 0,-1 1 0,0 0 0,0 0 0,0 1 0,0-1 0,0 1 0,0-1 0,1 1 0,-1 0 0,0 0 0,0 0 0,1 0 0,-1 1 0,1-1 0,-1 1 0,1-1 0,0 1 0,-1 0 0,1 0 0,-3 3 0,4-4 0,-10 15 0,-1 0 0,-15 32 0,25-44 0,0 0 0,0 0 0,0 0 0,1 1 0,0-1 0,0 0 0,0 1 0,0-1 0,1 1 0,0-1 0,0 1 0,0-1 0,0 1 0,1-1 0,-1 1 0,1-1 0,0 1 0,3 6 0,-4-11 0,0 0 0,0 1 0,0-1 0,1 0 0,-1 0 0,0 1 0,0-1 0,0 0 0,1 1 0,-1-1 0,0 0 0,0 0 0,0 1 0,1-1 0,-1 0 0,0 0 0,1 1 0,-1-1 0,0 0 0,1 0 0,-1 0 0,0 0 0,1 0 0,-1 1 0,0-1 0,1 0 0,-1 0 0,0 0 0,1 0 0,-1 0 0,0 0 0,1 0 0,-1 0 0,0 0 0,1 0 0,-1 0 0,0-1 0,1 1 0,-1 0 0,0 0 0,1 0 0,13-15 0,6-23 0,-9 10-1365,-1 1-5461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44.9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67 0 24575,'-3'52'0,"-2"-1"0,-12 56 0,7-54 0,-5 100 0,-2 76-1365,17-215-5461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2.0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24575,'3'3'0,"3"4"0,2 8 0,1 8 0,5 9 0,3 4 0,5 1 0,3 7 0,4 0 0,-1-1 0,1-3 0,1-2 0,-2-4 0,0-4 0,1 0 0,-2-3 0,-5-5-8191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16.4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89 24575,'1'-2'0,"-1"1"0,1-1 0,-1 0 0,1 1 0,-1-1 0,1 1 0,0-1 0,0 1 0,0-1 0,0 1 0,0-1 0,0 1 0,0 0 0,1-1 0,-1 1 0,0 0 0,1 0 0,-1 0 0,1 0 0,-1 0 0,1 1 0,0-1 0,-1 0 0,1 1 0,0-1 0,-1 1 0,1-1 0,0 1 0,0 0 0,-1 0 0,4 0 0,69-1 0,-59 1 0,0 0 0,3 0 0,1 1 0,0 0 0,26 6 0,-38-5 0,1 1 0,-1 0 0,0 0 0,0 0 0,0 1 0,0 0 0,0 1 0,-1-1 0,0 1 0,0 1 0,6 5 0,14 17 0,-17-16 0,1-2 0,1 0 0,13 11 0,-19-18 0,-1 0 0,1 0 0,1 0 0,-1-1 0,0 0 0,1 0 0,-1 0 0,1-1 0,-1 0 0,1 0 0,9 1 0,-2-2 9,0-1-1,0 0 1,0-1-1,0 0 1,0-1 0,-1-1-1,0 0 1,1 0-1,-1-1 1,-1-1-1,1 0 1,-1-1-1,13-9 1,-10 5-158,0 0 1,0-1-1,-1-1 1,-1 0-1,0-1 1,-1 0-1,-1-1 1,0 0-1,9-18 1,-15 23-6678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45.4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1 370 24575,'109'1'0,"118"-3"0,-222 2 0,1-1 0,0 0 0,0 0 0,-1 0 0,1-1 0,-1 0 0,1 0 0,-1 0 0,0-1 0,0 0 0,0 0 0,0 0 0,-1 0 0,1-1 0,-1 0 0,0 0 0,0 0 0,0 0 0,0-1 0,-1 0 0,0 0 0,0 1 0,0-2 0,3-7 0,0-2 0,-2 1 0,1-1 0,-2 0 0,0 0 0,-1 0 0,0-1 0,-1 1 0,-2-20 0,1 29 0,-1 1 0,0 0 0,0-1 0,0 1 0,0 0 0,-1 0 0,0-1 0,0 1 0,-1 0 0,1 1 0,-1-1 0,0 0 0,0 1 0,0 0 0,-1 0 0,0 0 0,0 0 0,0 0 0,0 1 0,0-1 0,-1 1 0,0 1 0,1-1 0,-1 0 0,0 1 0,0 0 0,-9-2 0,2 1 0,0 0 0,0 1 0,0 0 0,0 1 0,0 1 0,0 0 0,-1 0 0,1 1 0,0 1 0,0 0 0,-19 6 0,26-6 0,0 0 0,0 1 0,0-1 0,0 1 0,0 1 0,1-1 0,0 1 0,-1-1 0,1 1 0,1 0 0,-1 1 0,1-1 0,-1 1 0,1-1 0,0 1 0,1 0 0,-1 0 0,1 0 0,0 0 0,0 1 0,1-1 0,0 1 0,-1 5 0,-2 15 0,1 1 0,2 0 0,2 41 0,0-39 0,-2-24-39,2 0 0,-1 0 0,0 1 0,1-1 0,0 0 0,0 0 0,1 0 0,0 0 0,-1 0 0,2 0 0,-1 0 0,0-1 0,1 1 0,0-1 0,0 0 0,0 1 0,1-1 0,-1-1 0,1 1 0,0 0 0,0-1 0,0 0 0,1 0 0,-1 0 0,1-1 0,0 1 0,-1-1 0,1 0 0,0-1 0,0 1 0,1-1 0,-1 0 0,0 0 0,7 0 0,2-1-6787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46.8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24575,'9'9'0,"-1"1"0,0 0 0,-1 1 0,10 19 0,-14-24 0,0 1 0,1-1 0,-1 0 0,1 0 0,1 0 0,-1 0 0,1 0 0,0-1 0,0 0 0,0 0 0,1-1 0,0 1 0,-1-1 0,2-1 0,-1 1 0,0-1 0,11 4 0,95 36 0,-41-14 0,-61-26-227,0 0-1,0-1 1,1 0-1,-1-1 1,21 1-1,-17-2-6598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5.1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24575,'6'1'0,"0"0"0,0 0 0,0 0 0,0 1 0,0-1 0,-1 1 0,1 1 0,0-1 0,-1 1 0,0 0 0,1 0 0,-1 1 0,-1 0 0,8 6 0,8 9 0,35 44 0,-11-11 0,9-3 0,64 45 0,16 13 0,-125-100 0,1 0 0,-1-1 0,2 0 0,-1 0 0,1-1 0,-1 0 0,1-1 0,1 0 0,15 4 0,-2-3 0,0-1 0,0-2 0,31 0 0,234-3-1365,-272 1-5461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5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203 1 24575,'-30'0'0,"6"-1"0,0 1 0,0 2 0,1 0 0,-38 8 0,61-10 0,-1 1 0,0-1 0,0 0 0,0 0 0,1 1 0,-1-1 0,0 0 0,0 1 0,1-1 0,-1 0 0,0 1 0,1-1 0,-1 1 0,0-1 0,1 1 0,-1 0 0,1-1 0,-1 1 0,1 0 0,-1-1 0,1 1 0,-1 0 0,1 0 0,0-1 0,-1 1 0,1 0 0,0 0 0,0 0 0,0 1 0,0 0 0,0 0 0,0 0 0,1 0 0,-1-1 0,1 1 0,0 0 0,-1 0 0,1-1 0,0 1 0,0-1 0,2 3 0,43 47 0,-35-41 0,42 56 83,-40-48-566,1-1 1,28 29-1,-30-36-6343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6.7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60 0 24575,'-17'98'0,"-1"95"0,17-182-227,0 0-1,-1 0 1,0-1-1,-1 1 1,-8 18-1,7-18-6598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7.6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318 143 24575,'0'-2'0,"-1"0"0,1-1 0,0 1 0,-1 0 0,0-1 0,1 1 0,-1 0 0,0 0 0,0-1 0,0 1 0,-1 0 0,1 0 0,0 0 0,-1 0 0,1 1 0,-1-1 0,0 0 0,0 1 0,1-1 0,-1 1 0,0-1 0,0 1 0,0 0 0,-1 0 0,1 0 0,0 0 0,0 0 0,-1 1 0,1-1 0,0 1 0,-1-1 0,1 1 0,-5 0 0,-11-2 0,0 1 0,0 2 0,-28 2 0,27-1 0,13-1 0,0 0 0,0 0 0,0 0 0,0 1 0,0-1 0,1 2 0,-1-1 0,1 0 0,-1 1 0,1 0 0,0 0 0,0 1 0,0 0 0,1 0 0,-1 0 0,1 0 0,0 0 0,0 1 0,0 0 0,1 0 0,0 0 0,0 0 0,0 0 0,0 1 0,1-1 0,0 1 0,0 0 0,-2 11 0,-1 14 0,1 0 0,1 0 0,2 1 0,3 43 0,-1-30 0,-1-35 0,0 0 0,1 1 0,0-1 0,0 0 0,1 1 0,4 11 0,-5-20 0,0 0 0,0 1 0,1-1 0,-1 0 0,0 0 0,1 1 0,-1-1 0,1 0 0,0-1 0,0 1 0,0 0 0,0 0 0,0-1 0,0 1 0,0-1 0,0 0 0,1 1 0,-1-1 0,1 0 0,-1-1 0,0 1 0,1 0 0,0-1 0,-1 1 0,1-1 0,-1 0 0,1 0 0,0 0 0,-1 0 0,4-1 0,8-1 0,0 0 0,-1-2 0,0 1 0,0-2 0,0 0 0,15-8 0,75-46 0,-85 48 0,23-14 0,43-34 0,-74 51 0,-1 0 0,0 0 0,0-1 0,-1 0 0,0 0 0,0-1 0,-1 0 0,-1 0 0,1-1 0,4-13 0,-8 15 8,-1 1 0,0-1 0,-1 0 0,0 0 0,0 0 0,-1 0 0,0 0 0,-1 0 0,1 0 0,-2 1 0,1-1 0,-2 0 0,1 0 0,-5-10 0,1 5-194,-1 0 1,0 1-1,-1-1 0,0 2 1,-1-1-1,0 1 1,-18-17-1,16 19-6640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8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1 24575,'0'53'0,"-5"129"0,3-156 0,-2 0 0,-1 0 0,-1-1 0,-2 0 0,-10 25 0,14-40-273,1 0 0,0 0 0,0 0 0,-2 17 0,4-13-6553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8.5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24575,'0'-1'0,"0"1"0,1-1 0,-1 0 0,1 0 0,-1 1 0,0-1 0,1 0 0,0 1 0,-1-1 0,1 1 0,-1-1 0,1 0 0,0 1 0,-1-1 0,1 1 0,0 0 0,0-1 0,-1 1 0,1-1 0,0 1 0,0 0 0,-1 0 0,1-1 0,0 1 0,0 0 0,0 0 0,1 0 0,29-2 0,-26 1 0,397 2 0,-377 1-1365,-7 2-5461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19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230 0 24575,'4'1'0,"-1"-1"0,0 1 0,0 0 0,0 0 0,0 1 0,0-1 0,0 0 0,0 1 0,-1 0 0,1 0 0,0-1 0,-1 2 0,1-1 0,-1 0 0,0 0 0,0 1 0,0-1 0,0 1 0,0 0 0,-1 0 0,1-1 0,-1 1 0,2 5 0,2 2 0,-1 0 0,-1 0 0,0 1 0,0-1 0,2 21 0,-5-27 0,3 23 0,-2 0 0,0 0 0,-2 0 0,-6 40 0,6-64 0,0-1 0,0 0 0,0 0 0,0 0 0,-1 0 0,1 0 0,-1 0 0,1 0 0,-1 0 0,1 0 0,-1-1 0,0 1 0,0 0 0,0-1 0,0 0 0,0 1 0,0-1 0,0 0 0,-1 0 0,1-1 0,0 1 0,-1 0 0,1-1 0,0 1 0,-1-1 0,-3 1 0,-10 0 0,0-1 0,-1 0 0,-16-2 0,2-1 0,-98 3-1365,115 0-5461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20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24575,'2'30'0,"2"0"0,0-1 0,15 46 0,-5-18 0,10 37 0,9 39 0,-23-105 0,-10-27 0,1-1 0,-1 1 0,1-1 0,-1 1 0,1-1 0,-1 0 0,1 1 0,-1-1 0,1 0 0,-1 1 0,1-1 0,-1 0 0,1 0 0,0 1 0,-1-1 0,1 0 0,-1 0 0,1 0 0,0 0 0,-1 0 0,1 0 0,0 0 0,-1 0 0,1 0 0,0 0 0,2-1 0,-1-1 0,1 1 0,-1-1 0,0 1 0,0-1 0,0 0 0,0 0 0,0 0 0,0 0 0,0 0 0,-1-1 0,1 1 0,-1 0 0,1-1 0,1-4 0,25-61 0,-23 52 0,1 1 0,0 0 0,1 1 0,0 0 0,2 0 0,-1 0 0,2 1 0,-1 0 0,19-17 0,177-162-1365,-192 179-5461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17.0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6 171 24575,'-6'-2'0,"15"-4"0,15-4 0,46-3 0,138-6 0,74 18 0,-179 2 0,-100-1 0,0-1 0,-1 1 0,1 1 0,0-1 0,-1 0 0,1 0 0,-1 1 0,1 0 0,-1-1 0,1 1 0,-1 0 0,1 0 0,-1 0 0,0 1 0,1-1 0,-1 0 0,0 1 0,0 0 0,0-1 0,0 1 0,0 0 0,-1 0 0,1 0 0,0 0 0,-1 0 0,0 1 0,1-1 0,-1 0 0,0 1 0,0-1 0,0 1 0,1 4 0,6 12 0,-7-17 0,0 0 0,1 1 0,-1-1 0,1 0 0,0 0 0,-1 0 0,1 0 0,0 0 0,0-1 0,0 1 0,0-1 0,0 1 0,1-1 0,-1 0 0,0 0 0,1 0 0,3 1 0,0 0 0,0-1 0,0 0 0,1 0 0,-1 0 0,0-1 0,1 0 0,6-1 0,2-2 0,1 1 0,-1-2 0,0 0 0,0-1 0,16-7 0,169-102 106,-88 46-1577,-90 56-5355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20.9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24575,'0'36'0,"-1"-1"0,1 1 0,2 0 0,2 0 0,14 64 0,-16-91 0,1 0 0,0 0 0,0 0 0,1-1 0,0 0 0,1 0 0,8 12 0,-12-18 0,1 0 0,0-1 0,0 1 0,0-1 0,0 1 0,0-1 0,0 0 0,0 0 0,0 0 0,0 0 0,1 0 0,-1-1 0,0 1 0,1-1 0,-1 1 0,0-1 0,1 0 0,-1 0 0,0 0 0,1 0 0,-1 0 0,0-1 0,1 1 0,-1-1 0,0 1 0,1-1 0,-1 0 0,0 0 0,0 0 0,0 0 0,0 0 0,0-1 0,0 1 0,3-3 0,37-30-1365,-21 16-5461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21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24575,'1'0'0,"1"0"0,-1 1 0,1-1 0,-1 1 0,0-1 0,1 1 0,-1 0 0,0-1 0,0 1 0,1 0 0,-1 0 0,0 0 0,0 0 0,0 0 0,0 0 0,0 0 0,0 0 0,-1 0 0,1 1 0,0-1 0,-1 0 0,1 1 0,0-1 0,-1 0 0,0 1 0,1-1 0,-1 1 0,1 2 0,4 45 0,-5-45 0,0 260-1365,0-250-5461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21.6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24575,'0'-3'0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22.0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24575,'0'298'-1365,"0"-284"-5461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22.8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3 24575,'0'0'0,"0"0"0,0 1 0,0-1 0,0 0 0,0 0 0,1 1 0,-1-1 0,0 0 0,0 0 0,0 1 0,0-1 0,1 0 0,-1 0 0,0 0 0,0 1 0,0-1 0,1 0 0,-1 0 0,0 0 0,0 0 0,1 1 0,-1-1 0,0 0 0,0 0 0,1 0 0,-1 0 0,0 0 0,1 0 0,-1 0 0,0 0 0,0 0 0,1 0 0,-1 0 0,0 0 0,1 0 0,-1 0 0,0 0 0,0 0 0,1 0 0,-1 0 0,0-1 0,1 1 0,-1 0 0,0 0 0,0 0 0,0 0 0,1-1 0,-1 1 0,0 0 0,0 0 0,0 0 0,1-1 0,-1 1 0,0 0 0,0 0 0,0-1 0,0 1 0,0 0 0,1 0 0,-1-1 0,0 1 0,0 0 0,0 0 0,0-1 0,0 1 0,0 0 0,0-1 0,0 1 0,0-1 0,15 20 0,-14-13 0,1-1 0,-1 1 0,0-1 0,-1 1 0,1-1 0,-1 1 0,0 0 0,0-1 0,-1 1 0,0-1 0,0 1 0,0-1 0,0 1 0,-1-1 0,0 0 0,0 1 0,-1-1 0,1 0 0,-1-1 0,0 1 0,-1 0 0,1-1 0,-5 5 0,7-8 3,0 1 0,1-1 0,-1 1 0,0 0 1,1-1-1,-1 1 0,1-1 0,-1 1 0,1 0 0,0 0 0,0-1 0,0 1 0,0 0 0,0-1 0,0 1 0,0 0 0,0 0 0,1-1 0,-1 1 0,1-1 0,-1 1 0,1 0 0,0-1 1,0 1-1,-1-1 0,1 1 0,0-1 0,0 0 0,0 1 0,1-1 0,-1 0 0,2 2 0,6 6-245,0-2 0,0 1 0,16 9 0,-19-13-256,8 5-6328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23.6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 24575,'3'0'0,"0"0"0,0 0 0,0-1 0,0 1 0,0-1 0,0 0 0,0 0 0,-1 0 0,1 0 0,0 0 0,-1 0 0,1-1 0,-1 1 0,1-1 0,-1 0 0,0 0 0,1 0 0,-1 0 0,0 0 0,3-5 0,-1 1 0,-1-1 0,1 1 0,-1-1 0,0 0 0,-1 0 0,0 0 0,2-9 0,-16 64 0,-11 57 0,22-94 0,-1 0 0,2 0 0,0 1 0,0-1 0,1 0 0,0 0 0,5 17 0,-5-25 0,0 0 0,0 0 0,1 0 0,0 0 0,-1 0 0,1 0 0,0-1 0,1 1 0,-1-1 0,0 1 0,1-1 0,-1 0 0,1 0 0,-1 0 0,1 0 0,0-1 0,0 1 0,0-1 0,0 0 0,0 1 0,0-2 0,1 1 0,-1 0 0,0 0 0,5-1 0,8 2 0,-1-2 0,1 0 0,-1 0 0,17-4 0,-8-6-1365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9:24.4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0 121 24575,'36'5'0,"-32"-4"0,0 0 0,-1 0 0,1 0 0,0-1 0,0 1 0,-1-1 0,1 0 0,0 0 0,0-1 0,-1 1 0,1-1 0,0 0 0,0 1 0,5-4 0,-5 2 0,-1 0 0,1 0 0,-1 0 0,1-1 0,-1 0 0,0 1 0,0-1 0,0 0 0,-1-1 0,1 1 0,-1 0 0,1-1 0,-1 1 0,0-1 0,-1 0 0,1 0 0,-1 0 0,1 0 0,0-4 0,-2 6 0,1 0 0,-1 0 0,0 0 0,0 0 0,0 1 0,0-1 0,0 0 0,0 0 0,-1 0 0,1 0 0,-1 0 0,1 0 0,-1 1 0,0-1 0,1 0 0,-1 0 0,0 1 0,0-1 0,0 0 0,-1 1 0,1-1 0,0 1 0,0 0 0,-1-1 0,1 1 0,-1 0 0,1 0 0,-1 0 0,0 0 0,1 0 0,-1 0 0,0 0 0,0 1 0,1-1 0,-1 1 0,0-1 0,0 1 0,0 0 0,0 0 0,0-1 0,0 1 0,-2 1 0,1-2-54,1 0-1,-1 1 0,0 0 1,1 0-1,-1-1 1,0 1-1,0 1 0,1-1 1,-1 0-1,0 1 1,1-1-1,-1 1 0,1 0 1,-1 0-1,0 0 0,1 0 1,0 0-1,-1 1 1,1-1-1,0 1 0,0 0 1,0-1-1,0 1 1,-4 4-1,2 4-6771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1:13.7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352 169 24575,'1'-9'0,"-2"-1"0,1 1 0,-1-1 0,0 0 0,-1 1 0,0-1 0,-1 1 0,0 0 0,-6-13 0,6 18 0,1 0 0,-1 0 0,0 0 0,-1 0 0,1 1 0,-1-1 0,1 1 0,-1 0 0,0 0 0,0 0 0,-1 1 0,1-1 0,0 1 0,-1 0 0,1 0 0,-1 1 0,0-1 0,0 1 0,1 0 0,-9 0 0,-2-2 0,0 2 0,-1 0 0,1 0 0,-1 2 0,-20 2 0,31-2 0,1 0 0,-1 0 0,1 1 0,0-1 0,-1 1 0,1 0 0,0 0 0,0 0 0,0 1 0,0-1 0,1 1 0,-1 0 0,1 0 0,0 0 0,-1 1 0,1-1 0,1 1 0,-1-1 0,1 1 0,-1 0 0,1 0 0,-2 5 0,2-4 0,-9 24 0,-12 42 0,21-63 0,0 0 0,1 0 0,0 0 0,0 0 0,1 0 0,0 0 0,0 1 0,1-1 0,0 0 0,4 14 0,-3-19 0,0 0 0,0 0 0,0 0 0,0 0 0,1-1 0,-1 1 0,1-1 0,-1 0 0,1 0 0,0 0 0,0 0 0,0 0 0,0 0 0,0-1 0,0 0 0,0 1 0,1-1 0,-1 0 0,7 0 0,74 11 0,-69-11 0,4 1 0,0 0 0,0-1 0,-1-1 0,1-1 0,22-4 0,-35 3 0,-1 1 0,0-1 0,1 0 0,-1 0 0,0-1 0,0 1 0,0-1 0,-1 0 0,1-1 0,-1 1 0,0-1 0,1 0 0,-2 0 0,1 0 0,0 0 0,-1-1 0,0 1 0,0-1 0,0 0 0,-1 0 0,4-10 0,2-7 0,0-1 0,-2 0 0,-1 0 0,-1 0 0,2-48 0,-8 117-104,0 64 332,3-103-364,-1 1 1,1 0 0,0 0-1,1 0 1,0 0 0,0-1-1,1 1 1,0-1 0,0 0-1,9 13 1,-4-10-6691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45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24575,'1'3'0,"0"-1"0,0 1 0,0-1 0,0 1 0,0-1 0,0 1 0,1-1 0,-1 0 0,1 0 0,0 1 0,0-1 0,0-1 0,0 1 0,0 0 0,2 2 0,36 24 0,2-6 0,2-1 0,0-3 0,0-2 0,93 22 0,17 5 0,503 198 0,-595-218 0,2-4 0,76 13 0,134 10 0,-21-5 0,-102-12 0,1-7 0,196-1 0,409-43 0,261-129 0,-996 151 0,549-127 0,-520 115-170,0-3-1,-2-1 0,0-3 1,-1-1-1,-2-3 0,0-2 1,58-48-1,-89 65-6655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46.2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7 152 24575,'0'0'0,"0"0"0,0 0 0,0 0 0,-1 0 0,1 0 0,0 0 0,0 0 0,0 0 0,-1 0 0,1 0 0,0 0 0,0 0 0,-1 0 0,1 0 0,0 0 0,0 0 0,0 0 0,-1 0 0,1 0 0,0 0 0,0 1 0,0-1 0,-1 0 0,1 0 0,0 0 0,0 0 0,0 0 0,0 0 0,-1 1 0,1-1 0,0 0 0,0 0 0,0 0 0,0 0 0,0 1 0,0-1 0,0 0 0,-1 0 0,1 0 0,0 1 0,0-1 0,0 0 0,0 0 0,0 1 0,0-1 0,0 0 0,0 0 0,0 0 0,0 1 0,9 11 0,16 8 0,24 6 0,1-2 0,1-3 0,1-2 0,0-2 0,2-2 0,76 10 0,335 15 0,-432-38 0,840 5 0,-496-9 0,401 4 0,837-5 0,-1472 0 0,-2-6 0,1-6 0,-2-7 0,139-39 0,249-90 0,-466 131 0,-9 2 0,2 3 0,0 1 0,62-5 0,-106 18-170,1 0-1,0-1 0,-1 0 1,1 0-1,-1-2 0,0 1 1,20-10-1,-21 6-6655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31.8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1 420 24575,'3'-1'0,"1"-1"0,0 1 0,0-1 0,-1 0 0,1 0 0,-1 0 0,0-1 0,1 1 0,-1-1 0,0 1 0,4-6 0,13-9 0,22-10 0,1 3 0,84-34 0,99-20 0,-118 43 0,-91 30 0,-1-1 0,0-1 0,0 0 0,-1-1 0,16-10 0,-27 14 0,1 1 0,-1-1 0,0 0 0,0 0 0,0-1 0,0 1 0,-1-1 0,0 1 0,0-1 0,0 0 0,0 0 0,-1-1 0,0 1 0,0 0 0,0-1 0,-1 0 0,0 1 0,1-9 0,-2 41 0,1 1 0,1-1 0,2 0 0,11 44 0,6 50 0,-1 498 0,-20-608 0,0 1 0,0-1 0,1 1 0,1-1 0,0 1 0,0-1 0,7 17 0,-9-28 2,0 1 0,0-1 0,1 1 0,-1-1-1,0 1 1,1-1 0,-1 1 0,1-1 0,-1 0 0,0 1 0,1-1-1,-1 0 1,1 1 0,-1-1 0,1 0 0,-1 1 0,1-1-1,-1 0 1,1 0 0,-1 0 0,1 0 0,0 0 0,-1 1 0,1-1-1,-1 0 1,1 0 0,-1 0 0,1 0 0,-1-1 0,1 1-1,0 0 1,-1 0 0,1 0 0,-1 0 0,1-1 0,-1 1-1,1 0 1,-1 0 0,1-1 0,-1 1 0,1 0 0,-1-1 0,0 1-1,1 0 1,-1-1 0,0 1 0,1-1 0,-1 1 0,0-1-1,1 1 1,-1-1 0,0 1 0,0-1 0,1 1 0,-1-2 0,19-29-1266,-19 30 1059,10-20-6621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49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400 70 24575,'0'-3'0,"0"0"0,0-1 0,0 1 0,0 0 0,-1-1 0,1 1 0,-1 0 0,0 0 0,0-1 0,0 1 0,0 0 0,-1 0 0,1 0 0,-3-4 0,1 6 0,1-1 0,0 0 0,-1 0 0,1 1 0,-1 0 0,1-1 0,-1 1 0,0 0 0,0 0 0,1 1 0,-1-1 0,0 0 0,0 1 0,0 0 0,0 0 0,-5 0 0,-4-1 0,0 1 0,1 1 0,-1-1 0,1 2 0,-1 0 0,1 0 0,0 1 0,-21 8 0,24-7 0,0 1 0,0 1 0,0-1 0,0 1 0,1 1 0,0-1 0,0 1 0,1 1 0,0-1 0,0 1 0,-5 9 0,-6 9 0,-5 7 0,-30 61 0,47-81 0,-1 0 0,2 0 0,0 0 0,1 1 0,0 0 0,1-1 0,0 1 0,1 23 0,1-30 0,0 1 0,0-1 0,1 0 0,0 1 0,1-1 0,4 14 0,-5-19 0,0 0 0,0 0 0,1 0 0,0 0 0,-1 0 0,1 0 0,0 0 0,0 0 0,0-1 0,0 1 0,0-1 0,0 0 0,0 1 0,1-1 0,-1 0 0,0 0 0,1 0 0,-1-1 0,1 1 0,-1-1 0,1 1 0,-1-1 0,5 0 0,31 4 0,1-2 0,-1-2 0,1-1 0,-1-2 0,66-14 0,-98 15 0,-1 1 0,1-1 0,-1 0 0,0 0 0,1-1 0,-1 0 0,0 0 0,-1 0 0,1 0 0,0-1 0,-1 0 0,0 1 0,0-2 0,0 1 0,0 0 0,-1-1 0,5-8 0,-4 4 0,0-1 0,-1 0 0,0 0 0,-1 0 0,0-1 0,-1 1 0,0 0 0,-1-21 0,1-60 0,-5-107 0,4 198 0,1-1 0,-1 0 0,0 1 0,0-1 0,0 0 0,0 0 0,0 1 0,0-1 0,0 0 0,0 1 0,0-1 0,-1 0 0,1 1 0,0-1 0,0 0 0,0 1 0,-1-1 0,1 0 0,0 1 0,-1-1 0,1 1 0,-1-1 0,1 1 0,-1-1 0,1 1 0,-1-1 0,1 1 0,-1-1 0,1 1 0,-1-1 0,0 1 0,-14 16 0,-7 37 0,11-11 0,2 1 0,2 0 0,1 0 0,1 65 0,5-93 0,1 13 0,-1 0 0,-1-1 0,-1 1 0,-12 52 0,12-73 0,0 0 0,-1 0 0,0-1 0,0 1 0,0-1 0,-1 0 0,0 0 0,0 0 0,0 0 0,-1-1 0,0 1 0,0-1 0,-1-1 0,1 1 0,-1-1 0,0 0 0,0 0 0,0 0 0,-1-1 0,1 0 0,-1 0 0,0-1 0,0 0 0,-8 2 0,-3-2-208,1 0-1,0-1 0,-20-1 0,30 0-321,-10 0-6296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0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24575,'55'3'0,"0"3"0,54 12 0,21 2 0,-71-15 0,-26-3 0,0 2 0,50 12 0,-83-16 0,0 0 0,1 0 0,-1 0 0,1 0 0,-1 0 0,1 0 0,-1 0 0,0 0 0,1 0 0,-1 1 0,1-1 0,-1 0 0,0 0 0,1 0 0,-1 1 0,1-1 0,-1 0 0,0 0 0,1 1 0,-1-1 0,0 0 0,0 1 0,1-1 0,-1 0 0,0 1 0,0-1 0,1 0 0,-1 1 0,0-1 0,0 1 0,0-1 0,0 0 0,0 1 0,0-1 0,0 1 0,1 0 0,-15 11 0,-30 6 0,41-17 0,-43 17 0,2 2 0,0 1 0,2 3 0,-60 43 0,101-66 0,0 0 0,-1 0 0,1-1 0,0 1 0,0 0 0,0 0 0,0 0 0,0 0 0,0 0 0,0 0 0,0 0 0,1 0 0,-1 1 0,0-1 0,0 0 0,1 1 0,-1 1 0,1-2 0,0 0 0,0-1 0,1 1 0,-1-1 0,0 1 0,1-1 0,-1 1 0,0-1 0,1 1 0,-1-1 0,1 1 0,-1-1 0,1 1 0,-1-1 0,1 0 0,-1 1 0,1-1 0,0 0 0,-1 1 0,1-1 0,-1 0 0,1 0 0,0 0 0,-1 0 0,1 1 0,0-1 0,59 2 0,-50-2 0,295-2-1365,-273 2-5461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0.6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249 1 24575,'-7'6'0,"0"0"0,0 1 0,0 0 0,1 1 0,0-1 0,1 1 0,-1 1 0,2-1 0,-1 0 0,-4 12 0,-2 2 0,-29 52 0,-42 106 0,72-154 0,1 1 0,2 0 0,0 0 0,2 1 0,1 0 0,1 0 0,2 0 0,1 28 0,1-52 7,-1 0 0,1 0 0,-1-1 0,1 1 0,0 0 1,1-1-1,-1 1 0,1-1 0,-1 1 0,1-1 0,0 1 0,0-1 0,5 5 0,40 27-931,-39-29 384,4 1-6286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1.3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24575,'9'3'0,"0"-1"0,0 1 0,-1 0 0,1 1 0,-1 0 0,0 0 0,0 1 0,-1 0 0,1 1 0,-1-1 0,7 9 0,-4-6 0,1 0 0,0 1 0,-1 0 0,-1 0 0,0 1 0,0 1 0,14 21 0,-20-26 0,0-1 0,-1 1 0,0 0 0,0 0 0,0 0 0,-1 0 0,1 0 0,-2 0 0,1 0 0,-1 0 0,0 0 0,0 0 0,0 0 0,-1 1 0,0-1 0,0 0 0,-4 10 0,-2 7 0,-1 0 0,0 0 0,-2-1 0,-1 0 0,-1-1 0,-1 0 0,-25 33 0,28-47-1365,1-1-5461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1:21.3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0 327 24575,'5'6'0,"0"0"0,1 0 0,-1-1 0,1 0 0,0 0 0,1 0 0,-1-1 0,13 7 0,-7-4 0,23 12 0,1 0 0,1-3 0,1-1 0,0-2 0,0-2 0,1-1 0,70 8 0,289-1 0,-323-17 0,-58 1-7,1770-3-641,-932-33 1194,-820 29-532,0-1 1,0-2-1,-1-1 1,0-2-1,0-1 1,50-29-1,-9 6-6,-13 12-8,1 3 0,0 3 0,111-17 0,-52 16 0,-27 4 0,120-33 0,-20-20 0,17-6 0,-188 69 33,-1 1 0,1 0 0,26 1 0,-23 1-781,48-9-1,-64 9-6077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1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24575,'1'1'0,"-1"0"0,0 0 0,1 0 0,-1 0 0,1-1 0,0 1 0,-1 0 0,1 0 0,0-1 0,-1 1 0,1 0 0,0-1 0,0 1 0,0-1 0,-1 1 0,1-1 0,0 1 0,0-1 0,0 1 0,0-1 0,0 0 0,2 1 0,27 6 0,-25-6 0,31 5 0,0-2 0,1-2 0,62-3 0,33 1 0,-113 2-1365,-4 2-5461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2.0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24575,'0'3'0,"2"3"0,8 1 0,7 0 0,6-2 0,5-2 0,3-1 0,5-1 0,2-1 0,3 0 0,2 0 0,1 0 0,-3-1 0,1 1 0,1 0 0,-6 0-8191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2.5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1 399 24575,'2'-8'0,"0"0"0,0 0 0,1 0 0,1 1 0,5-12 0,-5 12 0,16-30 0,3 1 0,0 2 0,33-37 0,6-8 0,-47 50 0,-13 25 0,-1 0 0,1 0 0,0 0 0,0 0 0,1 0 0,-1 1 0,1-1 0,0 1 0,0-1 0,0 1 0,4-3 0,-7 6 0,1 0 0,-1 1 0,1-1 0,-1 0 0,0 1 0,1-1 0,-1 0 0,1 1 0,-1-1 0,0 1 0,1-1 0,-1 1 0,0-1 0,0 0 0,1 1 0,-1-1 0,0 1 0,0-1 0,0 1 0,1 0 0,-1-1 0,0 1 0,0-1 0,0 1 0,0-1 0,0 1 0,0-1 0,0 1 0,0-1 0,-1 2 0,2 20 0,-1-21 0,16 290 0,-16-255-105,0 0-525,-7 63 0,3-79-6196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2.8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 24575,'2180'0'0,"-2150"0"-341,0-1 0,0-2-1,51-10 1,-57 7-6485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6.5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1 179 24575,'5'-92'0,"-4"85"0,0 1 0,0 0 0,1-1 0,0 1 0,0 0 0,0 0 0,1 0 0,0 1 0,0-1 0,0 1 0,1-1 0,5-5 0,-9 11 0,0 0 0,0-1 0,1 1 0,-1 0 0,0 0 0,0-1 0,1 1 0,-1 0 0,0 0 0,0-1 0,1 1 0,-1 0 0,0 0 0,1 0 0,-1 0 0,0 0 0,1-1 0,-1 1 0,0 0 0,1 0 0,-1 0 0,1 0 0,-1 0 0,0 0 0,1 0 0,-1 0 0,0 0 0,1 0 0,-1 0 0,0 1 0,1-1 0,-1 0 0,0 0 0,1 0 0,-1 0 0,0 0 0,1 1 0,-1-1 0,0 0 0,0 0 0,1 1 0,7 18 0,-3 23 0,-7 224 0,-4-234-1365,2-18-5461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32.6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353 283 24575,'2'-39'0,"0"-28"0,-2 62 0,0 0 0,0 0 0,-1 0 0,0 1 0,0-1 0,0 0 0,-1 1 0,1-1 0,-1 1 0,-3-5 0,2 6 0,1 0 0,-2 1 0,1-1 0,0 1 0,0 0 0,-1 0 0,1 0 0,-1 1 0,0-1 0,1 1 0,-1 0 0,0 0 0,0 0 0,0 0 0,0 1 0,0 0 0,1-1 0,-1 2 0,0-1 0,-8 1 0,5 0 0,-1 0 0,1 0 0,0 1 0,0-1 0,0 2 0,0-1 0,0 1 0,0 0 0,1 0 0,-10 7 0,3 2 0,1 1 0,0 0 0,1 1 0,1 0 0,0 0 0,1 1 0,0 1 0,-9 24 0,2 2 0,1 2 0,-9 46 0,18-46 0,1 0 0,3 0 0,1 0 0,7 64 0,-4-92 0,1 0 0,0 0 0,1 0 0,1 0 0,0-1 0,2 1 0,-1-2 0,10 16 0,-2-7 0,1-1 0,1 0 0,0-1 0,22 21 0,-33-37 0,0 0 0,1 0 0,-1-1 0,1 0 0,0 0 0,0 0 0,0 0 0,1-1 0,-1 0 0,8 2 0,-11-5 0,0 1 0,-1-1 0,1 1 0,0-1 0,-1 0 0,1 0 0,-1-1 0,1 1 0,0 0 0,-1-1 0,1 1 0,-1-1 0,1 0 0,-1 0 0,1 0 0,-1 0 0,0-1 0,1 1 0,-1-1 0,0 1 0,0-1 0,0 0 0,0 1 0,0-1 0,-1 0 0,1 0 0,0-1 0,-1 1 0,2-4 0,38-57 0,-4-2 0,-2-2 0,42-117 0,-71 156 0,0 1 0,-2-1 0,-2 0 0,0-45 0,1-17 0,-1 72 0,2-31 0,-3-78 0,-1 113 0,-2-1 0,0 1 0,-1-1 0,0 1 0,-2 0 0,1 0 0,-2 0 0,1 1 0,-15-23 0,13 23-1365,1 2-5461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7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24575,'0'2'0,"0"5"0,2 0 0,5 0 0,3-2 0,6-2 0,3-1 0,1-1 0,2-1 0,1 0 0,2 0 0,-1-1 0,-4 1-8191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7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0 24575,'0'15'0,"0"-1"0,-1 1 0,0-1 0,-1 1 0,-1-1 0,-1 0 0,-4 14 0,3-12-115,2 0-1,0 0 1,0 1 0,2-1-1,0 1 1,2 25-1,-1-30-441,1 3-6269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8.0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0 211 24575,'59'2'0,"-37"0"0,-1-1 0,1-2 0,0 0 0,29-5 0,-49 5 0,0 0 0,0 0 0,1 0 0,-1 0 0,0 0 0,0-1 0,0 1 0,0-1 0,-1 1 0,1-1 0,0 0 0,-1 0 0,1 0 0,-1 0 0,1 0 0,-1 0 0,0 0 0,0 0 0,0 0 0,0-1 0,0 1 0,-1 0 0,1-1 0,-1 1 0,1-1 0,-1-3 0,1-10 0,0 0 0,-1 0 0,-2-17 0,0 5 0,2 26 0,0 0 0,0 0 0,1 0 0,-2 0 0,1 0 0,0 0 0,0 0 0,0 0 0,-1 0 0,1 0 0,-1 0 0,0 0 0,0 0 0,1 1 0,-1-1 0,0 0 0,0 0 0,-1 1 0,1-1 0,0 1 0,-1-1 0,1 1 0,-3-2 0,2 2 0,0 1 0,0 0 0,-1 0 0,1 0 0,0 0 0,0 1 0,0-1 0,-1 1 0,1-1 0,0 1 0,0 0 0,0 0 0,0 0 0,0 0 0,0 0 0,0 0 0,1 0 0,-1 1 0,0-1 0,-2 4 0,-4 0 0,1 0 0,0 1 0,1 0 0,0 0 0,0 1 0,0 0 0,1 0 0,0 0 0,0 0 0,0 1 0,1 0 0,1 0 0,-1 0 0,1 0 0,1 1 0,-1 0 0,1-1 0,1 1 0,0 0 0,0-1 0,1 1 0,0 0 0,1 12 0,-1-16 0,0 0 0,1 0 0,-1 0 0,1 0 0,0 0 0,0-1 0,1 1 0,-1 0 0,1-1 0,5 10 0,-5-12 0,0 0 0,0 0 0,0 0 0,1 0 0,-1-1 0,1 1 0,-1-1 0,1 1 0,0-1 0,-1 0 0,1 0 0,0 0 0,0 0 0,0 0 0,0-1 0,0 0 0,0 1 0,0-1 0,4 0 0,90 6 27,67 1-1419,-151-7-5434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0:59.3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24575,'2'0'0,"5"0"0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1:00.4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24575,'0'1'0,"0"-1"0,1 1 0,-1 0 0,0-1 0,1 1 0,-1 0 0,1-1 0,-1 1 0,1-1 0,-1 1 0,1 0 0,-1-1 0,1 1 0,0-1 0,-1 0 0,1 1 0,0-1 0,-1 1 0,1-1 0,0 0 0,-1 0 0,1 1 0,0-1 0,0 0 0,1 0 0,26 5 0,-18-3 0,38 4 0,-39-6 0,1 1 0,-1 0 0,1 1 0,-1-1 0,0 2 0,0-1 0,0 2 0,10 4 0,-17-8 0,-1 1 0,0 0 0,0 0 0,1-1 0,-1 1 0,0 0 0,0 0 0,0 0 0,0 0 0,0 0 0,-1 0 0,1 0 0,0 1 0,0-1 0,-1 0 0,1 0 0,-1 1 0,1-1 0,-1 0 0,1 1 0,-1 1 0,0-2 0,0 0 0,-1 1 0,1-1 0,0 0 0,-1 0 0,0 0 0,1 0 0,-1 0 0,0 0 0,1 0 0,-1 0 0,0 0 0,0 0 0,0 0 0,0 0 0,0 0 0,0-1 0,0 1 0,-1 0 0,-9 5 0,0-1 0,0 0 0,-24 6 0,20-7 0,-35 24 0,49-28 0,0 1 0,0-1 0,1 1 0,-1 0 0,0-1 0,1 1 0,-1 0 0,1-1 0,-1 1 0,0 0 0,1 0 0,0-1 0,-1 1 0,1 0 0,-1 0 0,1 0 0,0 0 0,0-1 0,-1 1 0,1 0 0,0 1 0,1-1 0,-1 0 0,1 0 0,0 0 0,0 0 0,0 0 0,-1-1 0,1 1 0,0 0 0,0-1 0,0 1 0,0 0 0,0-1 0,0 0 0,0 1 0,0-1 0,1 1 0,-1-1 0,0 0 0,0 0 0,0 0 0,0 0 0,3 0 0,146 30-1365,-135-27-5461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1:01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197 7 24575,'-3'0'0,"-4"0"0,-3 0 0,-2 0 0,-3 0 0,-2 0 0,0 0 0,0 0 0,0 0 0,0 0 0,0 0 0,0 0 0,0-2 0,4-2-8191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1:26.0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3286 793 24575,'-6'-2'0,"1"0"0,0 0 0,-1-1 0,1 0 0,0 0 0,1 0 0,-1-1 0,0 0 0,-6-7 0,3 4 0,-81-67 0,-3 4 0,-3 5 0,-3 3 0,-172-79 0,131 82 0,-4 5 0,-1 7 0,-2 5 0,-156-21 0,193 46 0,-20-5 0,0 6 0,-153 0 0,266 15 0,0 1 0,-1 1 0,1 0 0,0 1 0,-1 1 0,1 0 0,1 2 0,-1 0 0,0 0 0,1 1 0,-26 15 0,-39 33 0,2 3 0,3 4 0,-100 102 0,152-134 0,1 1 0,1 0 0,2 2 0,-17 36 0,-22 36 0,-13 1 0,32-47 0,-35 65 0,63-102 0,1 1 0,2 0 0,0 1 0,1-1 0,1 1 0,1 1 0,-2 24 0,4 310 0,6-184 0,-5-101 0,1-27 0,1-1 0,7 51 0,-5-82 0,1-1 0,0 1 0,1-1 0,0 1 0,1-1 0,0 0 0,2-1 0,-1 1 0,1-1 0,1-1 0,11 14 0,16 12 0,3 0 0,1-3 0,1-1 0,2-2 0,1-2 0,1-1 0,81 35 0,17 6 0,281 122 0,-364-170 0,0-2 0,2-4 0,0-1 0,0-4 0,91 5 0,-69-13 0,135-14 0,-179 6 0,0-1 0,0-2 0,-1-2 0,0-1 0,56-27 0,-39 9 0,-1-2 0,-1-3 0,54-46 0,133-135 0,-141 122 0,169-173 0,-231 225 0,-2-2 0,-2-1 0,-1-2 0,40-82 0,-51 80 30,-3 0 0,-1-1 0,16-90 0,5-159-1515,-33 241-5341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7:20.0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24575,'78'-2'0,"-26"-1"0,80 8 0,-119-4 0,0 1 0,0 1 0,0-1 0,-1 2 0,1 0 0,-1 1 0,0 0 0,0 0 0,-1 1 0,1 1 0,12 10 0,-21-15 0,0 0 0,-1 1 0,1-1 0,-1 1 0,0-1 0,0 1 0,0 0 0,0 0 0,0 0 0,-1 0 0,1 0 0,-1 0 0,0 0 0,0 1 0,0-1 0,0 0 0,0 1 0,-1-1 0,0 0 0,1 1 0,-1-1 0,-1 1 0,1-1 0,0 1 0,-1-1 0,0 0 0,0 1 0,0-1 0,0 0 0,0 0 0,-1 0 0,1 0 0,-1 0 0,-2 4 0,-7 8 0,0-1 0,0 0 0,-2 0 0,0-1 0,-17 13 0,26-23 6,-1 1 0,0-1 0,0-1 0,0 1 0,0-1 0,-1 0 1,1 0-1,0 0 0,-1-1 0,0 1 0,1-2 0,-1 1 0,1 0 0,-1-1 0,-9-1 0,-41 6-1468,46-1-5364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7:20.5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252 18 24575,'0'-1'0,"-1"0"0,0 0 0,1 0 0,-1 0 0,0 0 0,1 0 0,-1 1 0,0-1 0,0 0 0,0 0 0,0 1 0,0-1 0,0 0 0,0 1 0,0-1 0,0 1 0,0 0 0,0-1 0,0 1 0,0 0 0,0-1 0,0 1 0,-1 0 0,1 0 0,0 0 0,-2 0 0,-38-2 0,35 2 0,-3 0 0,0 0 0,0 0 0,0 1 0,1 0 0,-1 1 0,0-1 0,1 2 0,-1-1 0,1 1 0,0 1 0,-16 8 0,20-9 0,-1 1 0,1-1 0,0 1 0,0 0 0,0 1 0,1-1 0,-1 1 0,1 0 0,0-1 0,1 1 0,-1 1 0,1-1 0,0 0 0,0 0 0,0 1 0,1-1 0,0 1 0,0 0 0,0 10 0,0-4 0,-1 66 0,2-72 0,0 1 0,1-1 0,0 0 0,0 0 0,0 0 0,1 0 0,0 0 0,0 0 0,5 9 0,-5-13 0,0 0 0,0 0 0,0 0 0,0 0 0,1 0 0,-1 0 0,0-1 0,1 1 0,0-1 0,-1 0 0,1 0 0,0 0 0,-1 0 0,1 0 0,0-1 0,0 1 0,0-1 0,0 0 0,0 1 0,-1-1 0,5-1 0,70-11 0,-50 7 0,-9 2-115,123-15-1135,-121 17-5576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7:21.0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72 125 24575,'0'-1'0,"-1"1"0,0-1 0,0 1 0,0-1 0,0 1 0,0-1 0,1 0 0,-1 1 0,0-1 0,0 0 0,1 0 0,-1 1 0,1-1 0,-1 0 0,1 0 0,-1 0 0,1 0 0,-1 0 0,1 0 0,0 0 0,-1 0 0,1 0 0,0 0 0,0 0 0,0 0 0,0 0 0,0-1 0,-3-34 0,3 32 0,-9-41 0,-3 29 0,11 16 0,0 0 0,1 0 0,-1 0 0,0 0 0,1 0 0,-1 0 0,0 1 0,1-1 0,-1 0 0,0 0 0,1 0 0,-1 1 0,0-1 0,1 0 0,-1 1 0,1-1 0,-1 0 0,1 1 0,-1-1 0,1 1 0,-1-1 0,1 1 0,-1-1 0,1 1 0,-1 0 0,1-1 0,0 1 0,-1-1 0,1 2 0,-3 3 0,1 0 0,0 0 0,0 0 0,0 0 0,1 0 0,0 1 0,0-1 0,0 0 0,0 1 0,1 5 0,3 63 0,-1-30 0,-2-42 0,0 0 0,0 1 0,0-1 0,0 1 0,0-1 0,1 0 0,-1 1 0,1-1 0,-1 0 0,1 0 0,0 1 0,0-1 0,0 0 0,0 0 0,1 0 0,-1 0 0,0 0 0,1 0 0,-1 0 0,1-1 0,0 1 0,0 0 0,-1-1 0,1 0 0,0 1 0,0-1 0,0 0 0,1 0 0,-1 0 0,0 0 0,0 0 0,0-1 0,4 2 0,-3-2 0,1 0 0,-1-1 0,0 1 0,0 0 0,0-1 0,0 0 0,0 0 0,0 1 0,0-2 0,0 1 0,-1 0 0,1-1 0,0 1 0,-1-1 0,1 0 0,-1 0 0,1 0 0,-1 0 0,0 0 0,0 0 0,0-1 0,0 1 0,0-1 0,-1 0 0,3-4 0,3-12-195,-1 0 1,-1-1-1,0 1 0,-2-1 0,2-35 1,-4 52-3,0-18-6629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33.4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402 197 24575,'-6'-6'0,"1"1"0,-1 1 0,0-1 0,-1 1 0,1 0 0,-1 0 0,0 1 0,0-1 0,0 2 0,0-1 0,0 1 0,0 0 0,-1 1 0,1-1 0,-1 1 0,0 1 0,1 0 0,-1 0 0,-10 1 0,12-1 0,1 0 0,-1 0 0,0 0 0,0 0 0,1 1 0,-1 0 0,0 0 0,1 1 0,-1 0 0,1 0 0,-1 0 0,1 0 0,0 1 0,0 0 0,0 0 0,1 0 0,-1 1 0,1-1 0,-1 1 0,1 0 0,0 1 0,1-1 0,-1 1 0,1-1 0,0 1 0,0 0 0,0 0 0,-3 11 0,-12 27 0,2 1 0,2 1 0,-10 56 0,0-4 0,17-62 0,2 1 0,2-1 0,1 1 0,5 64 0,-1-16 0,-2-71 0,1 1 0,1-1 0,0 0 0,1 0 0,0 0 0,1 0 0,1-1 0,6 15 0,-8-22 0,-1 0 0,1 1 0,0-1 0,0-1 0,0 1 0,1 0 0,0-1 0,0 0 0,0 0 0,0 0 0,1 0 0,0-1 0,-1 0 0,1 0 0,0 0 0,1 0 0,-1-1 0,0 0 0,1 0 0,-1 0 0,7 1 0,-7-4 0,-1 1 0,1 0 0,-1-1 0,1 0 0,-1 0 0,0-1 0,1 1 0,-1-1 0,0 0 0,0 0 0,0 0 0,0 0 0,0-1 0,-1 0 0,1 1 0,-1-1 0,6-7 0,8-7 0,-2-2 0,15-21 0,-21 28 0,67-83 0,-44 56 0,51-77 0,-75 101 0,0 0 0,-1 0 0,0-1 0,-1 0 0,-1 0 0,0-1 0,-2 0 0,0 1 0,1-25 0,-5-271 0,-2 288 10,-1 0-1,-1 1 1,0-1 0,-14-31-1,-2-12-1422,17 53-5413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7:21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1322 269 24575,'-2'-5'0,"-1"0"0,1-1 0,-1 1 0,0 0 0,-1 0 0,1 0 0,-1 1 0,0-1 0,0 1 0,0 0 0,-6-4 0,1 0 0,-7-7 0,-1 1 0,0 1 0,-1 0 0,-1 1 0,0 2 0,0 0 0,-1 0 0,-33-9 0,-21-3 0,-83-13 0,112 26 0,1 2 0,1 1 0,-1 3 0,0 1 0,-82 9 0,117-6 0,0 1 0,1 1 0,-1-1 0,0 2 0,1-1 0,0 1 0,0 0 0,0 1 0,0 0 0,-8 7 0,-12 11 0,-31 35 0,15-14 0,-1-4 0,10-10 0,2 2 0,-43 53 0,67-74 0,1 1 0,0 0 0,1 0 0,1 1 0,0 0 0,0 0 0,1 0 0,1 1 0,1 0 0,0 0 0,0 0 0,0 19 0,5 192 0,-1-214 0,1-1 0,0 1 0,1-1 0,0 0 0,1 0 0,0-1 0,1 1 0,-1-1 0,2 0 0,-1 0 0,12 13 0,10 9 0,50 46 0,-46-48 0,-7-7 0,1-2 0,0-1 0,1-1 0,1-1 0,51 22 0,152 47 0,-160-68 0,0-4 0,0-3 0,117 4 0,-158-12 0,0-2 0,0-1 0,1-1 0,32-6 0,-52 4 0,0 1 0,-1-1 0,1 0 0,-1-1 0,0 0 0,0-1 0,-1 0 0,1 0 0,-1-1 0,0 0 0,-1 0 0,1-1 0,-1 0 0,0 0 0,-1 0 0,6-9 0,16-30 0,-2-2 0,-2 0 0,-3-1 0,-1-2 0,-3 0 0,14-65 0,-19 58 0,-2 0 0,-3-1 0,-2-116 0,-6 157-195,-1 0 0,-1 0 0,-1 0 0,0 0 0,-1 1 0,-13-29 0,-3 4-6631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06.0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1 24575,'-1'67'0,"-2"1"0,-16 77 0,15-110 0,1 0 0,2 44 0,-1 19 0,2-96-42,-1 0-1,1-1 0,0 1 1,0-1-1,-1 1 0,1-1 1,0 1-1,-1-1 0,0 0 1,1 1-1,-1-1 0,0 1 1,0-1-1,0 0 0,0 0 1,0 0-1,0 1 0,0-1 1,0 0-1,0 0 0,0 0 1,-1-1-1,1 1 0,0 0 1,-1 0-1,1-1 0,-1 1 1,1-1-1,0 1 0,-1-1 1,-2 1-1,-9 1-6783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06.5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38 24575,'14'-1'0,"0"0"0,-1-2 0,1 1 0,18-7 0,-17 4 0,1 1 0,-1 1 0,17-2 0,-13 4 0,-7-1 0,1 1 0,-1 0 0,0 1 0,1 1 0,-1 0 0,0 1 0,13 3 0,-24-4 0,1 0 0,-1 1 0,1-1 0,-1 1 0,1-1 0,-1 1 0,0 0 0,0 0 0,0-1 0,0 1 0,0 0 0,0 0 0,0 0 0,-1 0 0,1 0 0,-1 0 0,1 0 0,-1 1 0,0-1 0,0 0 0,0 0 0,0 0 0,0 0 0,0 0 0,-1 0 0,0 4 0,-14 57 0,15-63 0,-2 8 0,0 0 0,-1 0 0,0-1 0,0 1 0,-1-1 0,0 0 0,0 0 0,-1 0 0,0 0 0,0-1 0,0 0 0,-1 0 0,0-1 0,0 1 0,0-1 0,-1 0 0,0-1 0,0 0 0,0 0 0,0 0 0,-1-1 0,1 0 0,-1-1 0,0 1 0,0-2 0,0 1 0,0-1 0,0 0 0,-10 0 0,-2-2 0,0 0 0,0-1 0,1-1 0,-1 0 0,1-2 0,0 0 0,0-1 0,0-1 0,-25-14 0,15 9-1365,16 9-5461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06.9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0 24575,'-2'18'0,"1"1"0,-2-1 0,-1-1 0,0 1 0,-1 0 0,-11 24 0,-10 39 0,19-36-1365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07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24575,'0'-3'0,"3"0"0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08.0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234 0 24575,'-10'0'0,"0"0"0,0 1 0,0 0 0,1 1 0,-1 0 0,0 0 0,1 1 0,0 0 0,-1 1 0,1 0 0,1 0 0,-1 1 0,1 0 0,-1 1 0,2 0 0,-1 0 0,1 1 0,-1-1 0,-5 9 0,9-11 0,-1-1 0,1 1 0,1 0 0,-1 0 0,0 0 0,1 1 0,0-1 0,0 1 0,0 0 0,1 0 0,0 0 0,0 0 0,0 0 0,0 0 0,1 0 0,0 1 0,0-1 0,0 1 0,1-1 0,0 1 0,0 9 0,0 6 0,0-8 0,0 0 0,1 0 0,0 0 0,1-1 0,5 21 0,-6-29 0,1-1 0,0 1 0,0 0 0,0-1 0,0 1 0,1-1 0,-1 0 0,1 1 0,0-1 0,0-1 0,0 1 0,0 0 0,0-1 0,1 1 0,-1-1 0,1 0 0,-1 0 0,1 0 0,0-1 0,0 0 0,8 2 0,-3 0 0,0-1 0,1 0 0,-1-1 0,1 0 0,-1-1 0,1 0 0,0 0 0,-1-1 0,1 0 0,-1-1 0,10-3 0,-13 3 0,1 0 0,-1-1 0,0 0 0,0 0 0,-1-1 0,1 0 0,-1 0 0,0 0 0,0 0 0,0-1 0,0 0 0,-1 0 0,0 0 0,0 0 0,0-1 0,3-7 0,7-17-14,-2 1 0,10-39-1,-8 22-1307,-10 33-5504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08.3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7 24575,'-3'-7'0,"-2"13"0,-2 14 0,3 237 40,6-143-1445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09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416 1 24575,'-8'0'0,"0"0"0,0 0 0,0 1 0,0 1 0,0-1 0,1 1 0,-1 1 0,1-1 0,-1 1 0,1 1 0,0-1 0,0 1 0,0 0 0,-6 6 0,8-6 0,1 0 0,0 1 0,0 0 0,0-1 0,0 2 0,1-1 0,0 0 0,0 0 0,0 1 0,1 0 0,0-1 0,0 1 0,0 0 0,1 0 0,0 0 0,0 0 0,0 1 0,1 9 0,-1-6 0,1 1 0,1-1 0,-1 1 0,2-1 0,-1 1 0,2-1 0,-1 0 0,1 0 0,1 0 0,0 0 0,0-1 0,1 1 0,0-1 0,1 0 0,0 0 0,0-1 0,8 8 0,-11-13 0,-1 0 0,0-1 0,1 1 0,-1 0 0,0 0 0,-1 0 0,1 1 0,0-1 0,-1 0 0,0 1 0,0-1 0,0 1 0,0-1 0,0 1 0,-1-1 0,1 1 0,-1-1 0,0 1 0,0 0 0,-1-1 0,1 1 0,-1-1 0,1 1 0,-1-1 0,0 1 0,-1-1 0,1 1 0,-1-1 0,1 0 0,-1 0 0,0 0 0,0 0 0,0 0 0,0 0 0,-1 0 0,-2 2 0,-2 2 0,1-1 0,-1 1 0,-1-1 0,1-1 0,-1 1 0,0-1 0,0-1 0,0 1 0,-1-1 0,1-1 0,-1 0 0,-17 4 0,10-4 0,-1-1 0,1-1 0,-1 0 0,1-1 0,-1-1 0,1-1 0,-1 0 0,-16-5 0,31 6-65,1 1 0,-1-1 0,1 0 0,-1 0 0,1 0 0,0 0 0,-1 0 0,1 0 0,0 0 0,0 0 0,0-1 0,0 1 0,0 0 0,0-1 0,0 1 0,0-1 0,1 1 0,-1-1 0,0 1 0,0-4 0,-1-6-6761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0.7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24575,'-2'124'0,"5"134"0,-3-256 0,0 0 0,1 0 0,-1 0 0,1 0 0,-1 0 0,1 0 0,0 0 0,-1 0 0,1 0 0,0 0 0,0 0 0,1 0 0,-1 0 0,0-1 0,1 1 0,-1 0 0,1-1 0,-1 0 0,1 1 0,0-1 0,3 2 0,-1-1 0,0 0 0,0-1 0,0 0 0,0 0 0,0 0 0,0 0 0,1-1 0,-1 0 0,0 0 0,7 0 0,2-2 0,0 0 0,0 0 0,-1-1 0,1-1 0,0 0 0,13-8 0,-10 4 0,0 0 0,0-2 0,-1 0 0,0-1 0,-1 0 0,17-18 0,-25 22 0,0 0 0,0-1 0,-1 0 0,0 0 0,0 0 0,0-1 0,-2 1 0,1-1 0,-1 0 0,0 0 0,0-1 0,-1 1 0,1-18 0,-2-70-1365,-2 76-5461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1.3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24575,'1'0'0,"0"1"0,0-1 0,0 1 0,0-1 0,0 1 0,0-1 0,-1 1 0,1 0 0,0-1 0,-1 1 0,1 0 0,0 0 0,-1-1 0,1 1 0,-1 0 0,1 0 0,-1 0 0,1 0 0,-1 0 0,0 0 0,1 0 0,-1 0 0,0 0 0,0 0 0,0 0 0,0 0 0,0 1 0,3 34 0,-3-31 0,-1 35-98,0-30 0,1 0 1,-1 0-1,1 0 1,1 1 0,0-1-1,1 0 1,0 0-1,0 0 1,1 0-1,0 0 1,1-1-1,6 12 1,-2-11-6729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21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118 1 24575,'-5'0'0,"1"0"0,-1 0 0,1 1 0,-1 0 0,1 0 0,-1 0 0,1 1 0,0-1 0,-1 1 0,1 0 0,0 0 0,0 0 0,0 1 0,1-1 0,-1 1 0,1 0 0,-1 0 0,1 1 0,0-1 0,0 1 0,0-1 0,1 1 0,-1 0 0,1 0 0,0 0 0,0 0 0,0 0 0,1 1 0,0-1 0,-1 0 0,1 6 0,-4 15 0,1 1 0,2 0 0,0-1 0,4 36 0,-2-32 0,0-27 0,0 1 0,0-1 0,0 1 0,0-1 0,0 1 0,1-1 0,-1 0 0,1 1 0,-1-1 0,1 1 0,0-1 0,0 0 0,0 1 0,0-1 0,1 0 0,-1 0 0,0 0 0,1 0 0,0 0 0,-1 0 0,1-1 0,0 1 0,0 0 0,0-1 0,0 1 0,0-1 0,0 0 0,3 1 0,4 1 0,-1-2 0,1 1 0,0-1 0,0-1 0,-1 1 0,16-3 0,-7 2 0,3-1 0,-1 1 0,1 1 0,23 4 0,-35-4 0,-1 2 0,1-1 0,-1 1 0,0 0 0,0 0 0,0 1 0,0 0 0,0 1 0,-1-1 0,12 12 0,0 0 0,-7-7 0,-1 1 0,0-1 0,0 2 0,-1-1 0,10 17 0,-17-24 0,0 1 0,-1 0 0,1 0 0,-1-1 0,0 1 0,0 0 0,0 0 0,0 0 0,-1 0 0,1 1 0,-1-1 0,0 0 0,0 0 0,-1 0 0,1 0 0,-1 0 0,0 0 0,0 0 0,0 0 0,-1 0 0,1 0 0,-1-1 0,-2 5 0,2-6 7,1 1-1,-1-1 0,0 1 0,0-1 1,0 0-1,0 0 0,0 1 0,0-2 1,-1 1-1,1 0 0,0 0 1,-1-1-1,0 1 0,1-1 0,-1 0 1,0 0-1,0 0 0,-3 1 0,-3-1-299,-1 1 0,0-2 0,1 1-1,-12-2 1,20 1 275,-13-1-6808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2.9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24575,'5'0'0,"1"1"0,0 0 0,0 0 0,-1 1 0,1 0 0,-1 0 0,0 0 0,1 1 0,-1-1 0,0 1 0,6 5 0,56 47 0,-29-22 0,1-6-98,-25-18-42,0 1-1,-1 0 0,0 1 0,0 0 0,-1 1 0,-1 0 1,0 1-1,11 16 0,-17-20-6685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3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24575,'2'18'0,"0"-1"0,0 1 0,9 27 0,-6-26 0,-1 0 0,4 34 0,-8-35-92,1 102 316,-2-105-438,0-1 0,-1 1 0,-1-1 1,0 0-1,-1 0 0,-6 15 0,5-20-6612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3.9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24575,'0'3'0,"0"3"0,0 4 0,0 6 0,0 3 0,0 3 0,0 2 0,0-1 0,0-2 0,0-1 0,0-2 0,0 0 0,0-1 0,0-1 0,3 0 0,0-5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4.3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4.6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24575,'16'96'0,"-15"-69"0,2 9 0,-2 0 0,-2-1 0,-6 51 0,2-66-455,0-1 0,-17 36 0,17-44-6371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4.9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0 149 24575,'1'-2'0,"-1"1"0,1-1 0,0 1 0,0-1 0,-1 1 0,1-1 0,0 1 0,0-1 0,0 1 0,0 0 0,1 0 0,-1-1 0,0 1 0,0 0 0,1 0 0,-1 0 0,1 0 0,-1 1 0,1-1 0,-1 0 0,3 0 0,37-15 0,-38 15 0,79-21 0,1 4 0,110-10 0,-24 4 0,-105 14-1365,-40 8-5461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5.6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24575,'1'4'0,"0"0"0,1 0 0,-1 1 0,1-1 0,0 0 0,0-1 0,3 6 0,9 18 0,29 97 0,-34-99 0,-2 0 0,-1 0 0,6 45 0,7 34 0,-17-99-170,-1-1-1,-1 1 0,1 0 1,0-1-1,-1 1 0,0 0 1,-1 7-1,-2 5-6655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6.4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0 24575,'-2'0'0,"-5"3"0,-3 1 0,0 2 0,1 3 0,0 4 0,1 1 0,3 1 0,1 2 0,2 0 0,1 0 0,1 0 0,0 0 0,0 0 0,1 0 0,-1-1 0,0-2-8191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7.3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24575,'0'-1'0,"0"1"0,0 0 0,0 0 0,0 0 0,0-1 0,0 1 0,0 0 0,0 0 0,0-1 0,0 1 0,0 0 0,0 0 0,0 0 0,0-1 0,0 1 0,0 0 0,0 0 0,0 0 0,0 0 0,1-1 0,-1 1 0,0 0 0,0 0 0,0 0 0,0 0 0,0 0 0,1-1 0,-1 1 0,0 0 0,0 0 0,0 0 0,0 0 0,1 0 0,-1 0 0,0 0 0,0 0 0,0 0 0,1 0 0,-1 0 0,0-1 0,0 1 0,0 0 0,1 1 0,-1-1 0,0 0 0,0 0 0,1 0 0,-1 0 0,14 8 0,10 13 0,-13-8 14,-1 2-1,0-1 0,-1 1 0,-1 1 1,0 0-1,-1 0 0,-1 0 1,7 31-1,-5-15-384,-2 0-1,-2 1 1,1 57 0,-5-74-6455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58:18.5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24575,'0'3'0,"0"3"0,0 5 0,0 2 0,0 2 0,0 1 0,0 1 0,-3 0 0,0 0 0,-1 0 0,1 0 0,-1-3 0,-1-1 0,0 0 0,2-2-8191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22.1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24575,'9'1'0,"-1"1"0,1 0 0,-1 0 0,1 0 0,-1 1 0,0 1 0,9 4 0,23 9 0,-9-9 0,0-1 0,0-1 0,53 1 0,98-7 0,-97-1 0,98 0-1365,-140 0-5461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17.4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0 189 24575,'914'-19'0,"0"3"0,-232 9 0,-657 6 0,580-32 0,-577 28 0,-1-1 0,1-1 0,-2-1 0,1-2 0,-1 0 0,-1-2 0,26-16 0,-33 19 0,-5 5 0,1 0 0,-1 1 0,1 0 0,-1 2 0,1-1 0,0 2 0,0 0 0,-1 0 0,21 4 0,18-1 0,1209-3-1365,-1245 0-5461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03.1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329 101 24575,'0'-1'0,"0"1"0,0 0 0,0-1 0,0 1 0,0 0 0,0-1 0,0 1 0,0 0 0,0 0 0,0-1 0,0 1 0,0 0 0,0-1 0,0 1 0,0 0 0,0 0 0,1-1 0,-1 1 0,0 0 0,0 0 0,0-1 0,1 1 0,-1 0 0,0 0 0,0 0 0,1-1 0,-1 1 0,0 0 0,0 0 0,1 0 0,-1 0 0,0-1 0,0 1 0,1 0 0,-1 0 0,0 0 0,1 0 0,-1 0 0,15 5 0,10 13 0,-17-7 0,-1-1 0,0 1 0,9 22 0,-9-18 0,0-1 0,17 25 0,-22-36 0,1 0 0,-1-1 0,0 1 0,1-1 0,-1 0 0,1 1 0,0-1 0,0 0 0,0 0 0,0-1 0,0 1 0,0-1 0,0 1 0,1-1 0,-1 0 0,0 0 0,7 0 0,-9 0 0,0-1 0,0 0 0,0 0 0,0 0 0,0 1 0,0-1 0,0 0 0,0 0 0,0 0 0,0-1 0,0 1 0,0 0 0,0 0 0,-1 0 0,1-1 0,0 1 0,0-1 0,0 1 0,0 0 0,0-1 0,0 1 0,-1-1 0,1 0 0,0 1 0,0-1 0,-1 0 0,1 1 0,0-1 0,0-1 0,-1 0 0,0 1 0,0-1 0,0 1 0,0-1 0,-1 0 0,1 1 0,0-1 0,-1 1 0,1-1 0,-1 1 0,1-1 0,-1 1 0,0 0 0,1-1 0,-3-1 0,-4-7 0,0 1 0,0 0 0,-15-13 0,-1 4 0,-1 2 0,-1 1 0,0 0 0,-1 2 0,-36-13 0,-26-13 0,73 30-124,0 2 0,-1-1 0,1 2 0,-2 1 0,1 0 0,0 0-1,-1 2 1,0 0 0,0 1 0,-19 0 0,22 3-6702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36.2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56.7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19 24575,'0'-1'0,"0"0"0,0 1 0,0-1 0,1 0 0,-1 1 0,0-1 0,-1 1 0,1-1 0,0 0 0,0 1 0,0-1 0,0 1 0,0-1 0,-1 0 0,1 1 0,0-1 0,0 1 0,-1-1 0,1 1 0,0-1 0,-1 1 0,1-1 0,-1 1 0,1-1 0,-1 1 0,1 0 0,-1-1 0,1 1 0,-1 0 0,1-1 0,-1 1 0,1 0 0,-1 0 0,1-1 0,-1 1 0,-1 0 0,-25 9 0,-29 32 0,54-38 0,-21 15 0,-8 8 0,-43 45 0,70-66 0,1 1 0,0-1 0,0 1 0,0 0 0,1-1 0,-1 1 0,1 0 0,1 1 0,-2 9 0,2-12 0,0-1 0,1 1 0,-1-1 0,1 1 0,0-1 0,0 1 0,0 0 0,1-1 0,-1 1 0,1-1 0,0 1 0,0-1 0,0 0 0,1 1 0,-1-1 0,1 0 0,0 0 0,2 4 0,-2-6 0,-1 0 0,1 0 0,0 0 0,-1 0 0,1 0 0,0-1 0,0 1 0,0-1 0,0 1 0,0-1 0,0 0 0,0 0 0,-1 1 0,1-1 0,0-1 0,0 1 0,0 0 0,0 0 0,0-1 0,0 1 0,0-1 0,0 0 0,-1 1 0,1-1 0,0 0 0,0 0 0,-1 0 0,3-1 0,46-35 0,-50 36 0,37-31 0,34-38 0,-60 58 0,-1-1 0,0 0 0,-1 0 0,-1-1 0,0 0 0,12-31 0,-22 53 0,1 1 0,0-1 0,-1 0 0,-1 0 0,-4 12 0,-39 59-1365,37-68-5461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5:21.5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5:24.7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335 59 24575,'-91'-2'0,"-97"4"0,185-1 0,1-1 0,-1 1 0,0 0 0,1 0 0,-1 0 0,1 0 0,-1 0 0,1 0 0,0 1 0,0-1 0,-1 1 0,1-1 0,0 1 0,0 0 0,1 0 0,-1 0 0,0 0 0,1 0 0,-1 1 0,1-1 0,-1 0 0,1 1 0,0-1 0,0 1 0,0-1 0,1 1 0,-1 0 0,1-1 0,-1 1 0,1 0 0,0 2 0,-2 12 0,2 0 0,0 0 0,4 28 0,-3-38 0,-1-5 0,0-1 0,0 1 0,0-1 0,1 1 0,-1 0 0,1-1 0,0 1 0,-1-1 0,1 1 0,0-1 0,0 0 0,0 1 0,0-1 0,0 0 0,0 1 0,0-1 0,0 0 0,0 0 0,1 0 0,-1 0 0,0 0 0,1 0 0,-1-1 0,3 2 0,0-1 0,1 1 0,-1-1 0,1-1 0,0 1 0,-1-1 0,1 1 0,0-1 0,7-2 0,7 0 0,0-2 0,-1-1 0,23-8 0,-29 9 0,14-5 0,0-1 0,26-15 0,-47 23 0,0-1 0,0 0 0,-1 0 0,1 0 0,-1 0 0,0-1 0,0 0 0,0 0 0,0 0 0,0 0 0,-1-1 0,0 1 0,0-1 0,0 0 0,-1 0 0,1 0 0,1-6 0,-8 26 0,1 0 0,1-1 0,1 1 0,0 0 0,1 0 0,0 0 0,5 23 0,-5-37 0,0 0 0,1 0 0,-1 0 0,1 0 0,-1 0 0,1 0 0,-1 0 0,1 0 0,0 0 0,-1 0 0,1-1 0,0 1 0,0 0 0,0-1 0,-1 1 0,1 0 0,0-1 0,0 1 0,0-1 0,0 1 0,0-1 0,0 0 0,0 1 0,0-1 0,2 0 0,0 0 0,0 0 0,0 0 0,0-1 0,-1 1 0,1-1 0,0 0 0,-1 1 0,1-1 0,4-3 0,49-35 0,-56 39 0,72-73 0,-55 53 0,1 1 0,23-19 0,-40 38 0,0-1 0,-1 0 0,1 1 0,0-1 0,0 1 0,-1-1 0,1 0 0,0 1 0,0 0 0,0-1 0,-1 1 0,1-1 0,0 1 0,0 0 0,0 0 0,0 0 0,0-1 0,0 1 0,0 0 0,0 0 0,0 0 0,0 0 0,-1 1 0,1-1 0,0 0 0,0 0 0,0 0 0,0 1 0,1 0 0,0 0 0,-1 1 0,0-1 0,0 1 0,0-1 0,0 1 0,0-1 0,0 1 0,-1 0 0,1 0 0,-1-1 0,1 1 0,-1 0 0,1 0 0,-1 2 0,1 13 0,0 0 0,-3 28 0,1-33 0,1-3 0,-1 2 0,1-1 0,0 1 0,1 0 0,0 0 0,3 15 0,-3-25 0,-1 1 0,1-1 0,-1 1 0,1-1 0,0 1 0,-1-1 0,1 1 0,0-1 0,0 1 0,0-1 0,0 0 0,0 0 0,1 0 0,-1 1 0,0-1 0,1 0 0,-1 0 0,0-1 0,1 1 0,-1 0 0,1 0 0,-1-1 0,1 1 0,0-1 0,-1 1 0,1-1 0,-1 0 0,1 0 0,0 0 0,-1 0 0,1 0 0,0 0 0,-1 0 0,1 0 0,0 0 0,-1-1 0,1 1 0,0-1 0,-1 1 0,1-1 0,-1 0 0,1 0 0,1-1 0,11-5 0,1 0 0,-1-2 0,-1 1 0,0-2 0,0 0 0,13-13 0,66-74 0,-89 93 0,53-78 0,-54 87 0,-1-1 0,0 1 0,0 0 0,0 0 0,-1 0 0,0 0 0,0 6 0,-2 11 0,-2-1 0,0 1 0,-1-1 0,-1 0 0,-11 24 0,-1 6 0,7-15 0,-1-1 0,-2-1 0,-2 0 0,-32 54 0,45-85 0,0 0 0,0-1 0,-1 0 0,1 1 0,0-1 0,-1 0 0,1-1 0,-1 1 0,0-1 0,1 1 0,-1-1 0,0 0 0,0-1 0,0 1 0,0-1 0,0 1 0,0-1 0,0 0 0,0-1 0,-5 0 0,6 1 0,-1 0 0,0-1 0,1 1 0,-1-1 0,1 0 0,0 0 0,-1 0 0,1 0 0,-1 0 0,1-1 0,0 0 0,0 1 0,0-1 0,0 0 0,0-1 0,1 1 0,-1 0 0,1-1 0,-1 0 0,1 1 0,0-1 0,-3-5 0,3 4 0,1 0 0,0 0 0,0 0 0,0 0 0,1 0 0,-1 0 0,1 0 0,0 0 0,0 0 0,0 0 0,1 0 0,-1 0 0,1 0 0,0 0 0,0 0 0,0 0 0,1 1 0,-1-1 0,1 0 0,0 1 0,0-1 0,1 1 0,-1 0 0,1 0 0,-1 0 0,1 0 0,0 0 0,0 0 0,0 1 0,0-1 0,1 1 0,5-3 0,11-5 0,1 0 0,0 2 0,1 1 0,39-9 0,-18 5 0,23-7 0,-21 7 0,0-2 0,83-38 0,-124 49 0,0-1 0,0 1 0,-1-1 0,1 0 0,-1 0 0,1-1 0,-1 1 0,0-1 0,0 1 0,-1-1 0,1 0 0,-1 0 0,0 0 0,0-1 0,0 1 0,0 0 0,-1-1 0,1-4 0,1-3 0,-2 1 0,1-1 0,-2 0 0,0 0 0,-2-23 0,1 33 0,1 0 0,-1 0 0,0 0 0,1 0 0,-1 0 0,0 0 0,0 0 0,-1 1 0,1-1 0,0 0 0,0 1 0,-1-1 0,1 1 0,-1-1 0,0 1 0,1 0 0,-1 0 0,0-1 0,0 1 0,1 0 0,-1 1 0,0-1 0,0 0 0,0 1 0,0-1 0,0 1 0,0-1 0,0 1 0,0 0 0,-5 0 0,-7-1 0,0 1 0,-1 1 0,-17 3 0,26-4 0,4 1 0,0-1 0,1 0 0,-1 1 0,1-1 0,-1 1 0,1 0 0,-1-1 0,1 1 0,-1 0 0,1 0 0,0 0 0,-1 0 0,1 0 0,0 0 0,0 1 0,0-1 0,0 0 0,0 1 0,0-1 0,0 0 0,-1 4 0,0-1 0,0 1 0,1 0 0,-1 0 0,1 1 0,0-1 0,1 0 0,-1 6 0,1 0 0,0 0 0,0-1 0,2 1 0,-1-1 0,1 1 0,7 18 0,-6-24 0,0-1 0,0 1 0,1-1 0,0 1 0,0-1 0,0 0 0,0-1 0,1 1 0,-1-1 0,1 0 0,0 0 0,0 0 0,0 0 0,0-1 0,1 0 0,-1 0 0,0-1 0,8 2 0,-1 0 0,-1-1 0,1 0 0,0-1 0,0 0 0,0-1 0,1-1 0,19-2 0,-25 1 0,0 0 0,0 0 0,0-1 0,0 0 0,0 0 0,-1-1 0,0 0 0,0 0 0,0 0 0,0-1 0,0 1 0,-1-2 0,0 1 0,0 0 0,0-1 0,-1 0 0,0 0 0,0 0 0,4-10 0,-2 3 0,-1-1 0,0 0 0,-1 0 0,-1-1 0,0 1 0,-1-1 0,0 0 0,-1-23 0,-1 38 0,0 0 0,0-1 0,0 1 0,0 0 0,0-1 0,0 1 0,1 0 0,-1 0 0,0-1 0,0 1 0,0 0 0,0-1 0,0 1 0,1 0 0,-1 0 0,0-1 0,0 1 0,0 0 0,1 0 0,-1 0 0,0-1 0,0 1 0,1 0 0,-1 0 0,0 0 0,1 0 0,-1-1 0,0 1 0,0 0 0,1 0 0,-1 0 0,0 0 0,1 0 0,-1 0 0,0 0 0,1 0 0,-1 0 0,0 0 0,1 0 0,-1 0 0,0 0 0,1 0 0,22 7 0,32 21 0,-45-22 0,36 17 0,-30-16 0,0 0 0,0 1 0,-1 1 0,0 0 0,0 1 0,-1 1 0,-1 0 0,25 26 0,-36-33 0,-1-1 0,1 1 0,0-1 0,-1 1 0,0 0 0,0-1 0,0 1 0,0 0 0,0 0 0,-1 0 0,0 5 0,5 22 0,-4-29-37,0-1 0,0 1-1,1-1 1,-1 1 0,1-1-1,-1 1 1,1-1 0,0 0-1,0 1 1,-1-1 0,1 0-1,0 0 1,0-1 0,0 1-1,0 0 1,0-1 0,0 1-1,0-1 1,0 1 0,0-1-1,1 0 1,-1 0 0,0 0-1,0 0 1,2-1 0,-1 1-358,17 0-6431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5:46.8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479 1 24575,'-463'0'-1365,"447"0"-5461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23.4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24575,'0'1'0,"0"0"0,1 0 0,-1 0 0,1 0 0,-1 0 0,1 0 0,0 1 0,-1-1 0,1 0 0,0-1 0,0 1 0,0 0 0,0 0 0,-1 0 0,1 0 0,0-1 0,0 1 0,1 0 0,-1-1 0,0 1 0,0-1 0,0 1 0,2-1 0,33 11 0,-32-10 0,52 7 0,0-1 0,1-3 0,77-4 0,-59-1 0,4822 0-3837,-4897 1 3839,34 0 525,0-1 0,47-8 0,-50 2-6464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25.8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2212 0 24575,'-9'8'0,"-1"0"0,1-1 0,-1 0 0,-1-1 0,1 0 0,-1-1 0,0 0 0,-18 6 0,-97 21 0,110-28 0,-90 15-4,-191 10-1,-112-24-337,286-6 137,-30 2 205,-244-6 0,315-1 0,0-3 0,-142-35 0,212 41-80,5 2 11,1-1 1,0 1-1,0-1 1,0 0-1,0 0 1,1-1 0,-1 0-1,0 0 1,1 0-1,0-1 1,-5-4-1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43.0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24575,'0'-3'0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22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249 119 24575,'-1'-6'0,"1"-1"0,0 1 0,-1 0 0,0 0 0,-1 0 0,1 0 0,-1 0 0,0 0 0,-1 1 0,1-1 0,-1 0 0,0 1 0,-6-7 0,7 10 0,0-1 0,0 1 0,-1-1 0,1 1 0,-1 0 0,0 0 0,0 0 0,0 1 0,0-1 0,0 1 0,0-1 0,0 1 0,0 0 0,-1 0 0,1 0 0,0 1 0,-1-1 0,1 1 0,-1 0 0,1 0 0,-1 0 0,1 0 0,0 1 0,-1-1 0,-5 3 0,5-1 0,-1 0 0,1 0 0,0 0 0,1 1 0,-1 0 0,0-1 0,1 2 0,0-1 0,-1 0 0,1 1 0,1-1 0,-1 1 0,0 0 0,1 0 0,0 0 0,0 0 0,0 0 0,-2 9 0,-4 10 0,1 0 0,-4 29 0,10-47 0,-15 76 0,3 0 0,3 2 0,4 154 0,5-233 0,2 0 0,-1-1 0,0 1 0,1 0 0,0 0 0,0-1 0,0 1 0,0 0 0,0-1 0,1 1 0,0-1 0,0 0 0,0 0 0,0 1 0,0-1 0,0 0 0,1-1 0,0 1 0,-1 0 0,1-1 0,0 1 0,4 1 0,-1-1 0,0-1 0,1 0 0,-1 0 0,0-1 0,1 0 0,-1 0 0,1 0 0,0-1 0,-1 0 0,1 0 0,0-1 0,6-1 0,-6 1 0,0 0 0,0-1 0,0-1 0,0 1 0,0-1 0,0 0 0,-1-1 0,1 1 0,-1-1 0,0-1 0,0 1 0,-1-1 0,1 0 0,-1 0 0,0-1 0,0 1 0,-1-1 0,0 0 0,0 0 0,0-1 0,-1 1 0,0-1 0,0 0 0,2-9 0,5-16 0,-2-1 0,-1 0 0,5-63 0,-11 83 0,6-72 0,-7-145 0,-9 184-1365,2 28-5461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55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24575,'1'6'0,"1"-1"0,-1 0 0,1 0 0,0 0 0,0 0 0,4 6 0,5 12 0,19 76 0,21 118 0,-33-120 0,-9-37 0,4-1 0,21 65 0,-22-86-1365,-8-22-5461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55.9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0 241 24575,'0'-3'0,"0"-4"0,0-6 0,0-6 0,0-3 0,0-1 0,0 1 0,3 1 0,0 2 0,1 1 0,-1 1 0,-1 0 0,-1 1 0,3 3 0,2 3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05.5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1 117 24575,'0'-7'0,"0"-1"0,0 1 0,1-1 0,0 0 0,1 1 0,-1 0 0,1-1 0,6-11 0,-7 16 0,1 1 0,-1-1 0,1 1 0,0-1 0,0 1 0,0 0 0,0 0 0,0 0 0,1 0 0,-1 0 0,1 1 0,-1-1 0,1 1 0,0-1 0,-1 1 0,1 0 0,0 0 0,0 0 0,0 1 0,0-1 0,0 1 0,0-1 0,0 1 0,0 0 0,3 0 0,-3 1 0,-1-1 0,1 1 0,-1-1 0,1 1 0,-1 0 0,0 0 0,1 0 0,-1 0 0,0 1 0,0-1 0,0 0 0,0 1 0,0 0 0,0-1 0,0 1 0,-1 0 0,1 0 0,-1 0 0,1 0 0,-1 0 0,0 0 0,1 1 0,-1-1 0,0 0 0,-1 1 0,2 2 0,3 10 0,-1 1 0,5 31 0,-7-29 0,10 46 0,2-1 0,31 87 0,-38-134-1365,0-2-5461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06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24575,'0'3'0,"1"0"0,0-1 0,-1 1 0,1 0 0,0 0 0,0-1 0,1 1 0,-1-1 0,0 1 0,1-1 0,0 0 0,-1 1 0,1-1 0,0 0 0,0 0 0,0 0 0,0 0 0,1-1 0,-1 1 0,1 0 0,-1-1 0,1 0 0,-1 1 0,1-1 0,5 1 0,10 4 0,1 0 0,34 5 0,-28-7 0,-3 1-227,0 0-1,1 1 1,-2 2-1,1 0 1,35 20-1,-43-20-6598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0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2212 0 24575,'-1032'17'-708,"-33"0"-893,951-17-4281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1.8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 24575,'1'65'0,"-2"102"0,0-160-2,-1-1 0,1 1 0,-1-1 0,0 0 0,-5 10 0,-1 1-1351,3-3-5473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2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 24575,'349'-17'0,"-320"16"-98,-21 0-7,0 0-1,0 1 1,0 0-1,1 0 0,-1 1 1,0 0-1,0 1 0,0-1 1,0 1-1,-1 1 1,9 3-1,-7 1-6720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2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24575,'3'0'0,"4"0"0,6 0 0,4 0 0,1 0 0,4 0 0,4 0 0,-1 0 0,2 0 0,2 0 0,2 0 0,0 0 0,4 0 0,-1 0 0,-4 0 0,-3 0 0,-5 0 0,-5 0-8191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3.3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5 24575,'-3'1'0,"0"-1"0,1 1 0,-1 0 0,1 0 0,-1 0 0,1 0 0,-1 1 0,1-1 0,0 0 0,0 1 0,0 0 0,0 0 0,0-1 0,0 1 0,0 0 0,0 1 0,-2 3 0,-28 47 0,25-41 0,-7 14 0,1 1 0,1 1 0,-16 53 0,43-118 0,1 1 0,38-61 0,-47 85 0,0 0 0,1 1 0,1 0 0,11-11 0,-18 20 0,0-1 0,0 1 0,0 1 0,0-1 0,1 0 0,-1 0 0,1 1 0,-1 0 0,1-1 0,0 1 0,-1 0 0,1 0 0,0 0 0,0 1 0,0-1 0,0 1 0,0 0 0,-1-1 0,1 1 0,0 1 0,0-1 0,0 0 0,0 1 0,0-1 0,0 1 0,3 1 0,-3 0 0,-1-1 0,0 1 0,0-1 0,0 1 0,0 0 0,0 0 0,0 0 0,-1 0 0,1 0 0,-1 0 0,1 1 0,-1-1 0,0 0 0,0 1 0,0-1 0,0 1 0,1 4 0,8 54 0,-6-32 0,10 21-1365,-9-36-5461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3.7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 0 24575,'-2'12'0,"1"0"0,-2 0 0,0 0 0,0 0 0,-6 12 0,-3 15 0,4-10 0,-3 9 0,1 0 0,2 1 0,2 0 0,-2 55 0,1-35 120,2-38-321,5-29-1083,3-13-5542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23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235 576 24575,'3'-109'0,"0"50"0,-3-1 0,-9-67 0,8 120 0,0 1 0,-1 0 0,0-1 0,0 1 0,0 0 0,-1 0 0,0 0 0,-6-9 0,8 14 0,0-1 0,0 1 0,0 0 0,0 0 0,0 0 0,0 0 0,0 0 0,0 0 0,0 0 0,-1 1 0,1-1 0,0 0 0,-1 1 0,1-1 0,0 1 0,-1-1 0,1 1 0,-1-1 0,1 1 0,0 0 0,-1 0 0,1 0 0,-1 0 0,1 0 0,-1 0 0,1 0 0,-1 0 0,1 1 0,-1-1 0,1 1 0,0-1 0,-1 1 0,1-1 0,0 1 0,-1 0 0,1 0 0,0-1 0,0 1 0,0 0 0,0 0 0,0 0 0,0 0 0,0 0 0,-1 2 0,-13 13 0,1 1 0,1 0 0,0 1 0,1 0 0,2 1 0,-1 0 0,2 1 0,1 0 0,0 0 0,-8 41 0,8-22 0,2 1 0,2-1 0,2 1 0,1 0 0,6 44 0,-3-73 0,0 0 0,1-1 0,0 1 0,1-1 0,0 0 0,0 0 0,1 0 0,1 0 0,-1-1 0,2 0 0,-1 0 0,1-1 0,1 1 0,-1-1 0,10 6 0,-16-13 0,0 0 0,0 0 0,1 0 0,-1 0 0,1-1 0,-1 1 0,0 0 0,1-1 0,0 1 0,-1-1 0,1 0 0,-1 0 0,1 1 0,-1-1 0,1 0 0,-1 0 0,1 0 0,0-1 0,-1 1 0,1 0 0,-1 0 0,1-1 0,-1 1 0,1-1 0,-1 0 0,1 1 0,-1-1 0,0 0 0,1 0 0,-1 0 0,0 0 0,0 0 0,1 0 0,-1 0 0,0 0 0,0 0 0,0-1 0,0 1 0,-1 0 0,1-1 0,1-1 0,4-8 0,0-1 0,-1 0 0,0 0 0,3-14 0,-2 9 0,23-66-195,-3-1 0,-4-2 0,-3 0 0,-5-1 0,-3-1 0,-1-113 0,-10 179-6631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4.1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219 1 24575,'7'0'0,"-1"0"0,0 0 0,1 1 0,-1 0 0,0 0 0,1 1 0,-1-1 0,0 2 0,0-1 0,0 0 0,0 1 0,-1 0 0,1 1 0,-1-1 0,9 8 0,-11-7 0,0-1 0,0 1 0,0 0 0,-1 0 0,1 0 0,-1 0 0,0 0 0,0 1 0,0-1 0,-1 1 0,0-1 0,0 1 0,0-1 0,0 1 0,-1 0 0,1 0 0,-1-1 0,-1 1 0,1 0 0,-1-1 0,-1 10 0,-2-1 0,-1-1 0,0 1 0,-1-1 0,0 0 0,0 0 0,-2-1 0,1 0 0,-1 0 0,-1-1 0,0 0 0,-15 12 0,-9 8 0,-2-1 0,-41 24 0,75-53 0,-50 30 0,48-28 0,1-1 0,-1 1 0,0-1 0,0 0 0,0 0 0,0 0 0,0 0 0,0-1 0,0 1 0,0-1 0,0 1 0,0-1 0,0 0 0,0-1 0,-6 0 0,9 1-32,-1 0-1,1-1 1,0 1-1,-1 0 1,1 0-1,0-1 1,-1 1-1,1 0 1,0-1-1,0 1 1,-1 0-1,1-1 1,0 1-1,0-1 1,0 1-1,0 0 1,-1-1-1,1 1 1,0-1-1,0 1 1,0 0-1,0-1 1,0 1-1,0-1 1,0 1-1,0-1 1,0 1-1,0 0 1,0-1-1,0 1 1,1-1-1,-1 1 1,0 0-1,0-1 1,0 1-1,1-1 1,-1 1-1,0 0 1,0-1-1,1 1 0,-1-1 1,7-9-6794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4.8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1 24575,'-9'10'0,"2"1"0,0 1 0,0-1 0,1 1 0,0 0 0,1 1 0,0-1 0,1 1 0,1 0 0,0 0 0,-1 15 0,3-26 0,0 6 0,1 1 0,-1-1 0,1 0 0,2 16 0,-2-23 0,1 0 0,-1 0 0,0 0 0,0 0 0,1 0 0,-1 0 0,0 0 0,1 0 0,-1 0 0,1 0 0,-1 0 0,1 0 0,0 0 0,-1-1 0,1 1 0,0 0 0,0 0 0,-1-1 0,1 1 0,0 0 0,0-1 0,0 1 0,0-1 0,0 1 0,0-1 0,0 0 0,0 1 0,0-1 0,0 0 0,0 0 0,0 0 0,0 1 0,0-1 0,0 0 0,0 0 0,0-1 0,0 1 0,0 0 0,0 0 0,0 0 0,0-1 0,0 1 0,0 0 0,0-1 0,0 1 0,0-1 0,2-1 0,11-6 0,-1 0 0,1-1 0,-1-1 0,-1 0 0,0-1 0,0-1 0,-1 1 0,-1-2 0,0 0 0,9-15 0,5-3 0,-24 30 0,0 0 0,0 1 0,1-1 0,-1 1 0,0-1 0,1 1 0,-1-1 0,0 1 0,1-1 0,-1 1 0,1 0 0,-1-1 0,1 1 0,-1-1 0,1 1 0,-1 0 0,1-1 0,-1 1 0,1 0 0,-1 0 0,1 0 0,0-1 0,-1 1 0,1 0 0,-1 0 0,1 0 0,0 0 0,-1 0 0,1 0 0,-1 0 0,1 0 0,0 0 0,0 1 0,8 19 0,-5 37 0,-4-54 0,-3 82 0,4 68 0,-1-152 2,0 0 0,0 0 0,0 0 0,0 0 0,0 0-1,0 0 1,1 0 0,-1 0 0,0 0 0,0 0 0,1 0-1,-1 0 1,1 0 0,-1 0 0,1 0 0,-1-1 0,1 1 0,-1 0-1,1 0 1,0 0 0,0-1 0,-1 1 0,1 0 0,0-1 0,0 1-1,0-1 1,0 1 0,-1-1 0,1 1 0,0-1 0,0 0-1,0 1 1,0-1 0,0 0 0,0 0 0,0 0 0,0 0 0,0 0-1,0 0 1,0 0 0,0 0 0,0 0 0,0 0 0,0-1 0,0 1-1,0 0 1,0 0 0,0-1 0,0 1 0,0-1 0,0 1-1,0-1 1,0 0 0,9-5-239,0 0 0,0 0-1,14-13 1,-19 15-279,10-9-6310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5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1 24575,'-1'0'0,"-1"1"0,0 0 0,1 0 0,-1 0 0,0 0 0,1 0 0,-1 0 0,1 1 0,0-1 0,-1 0 0,1 1 0,0-1 0,0 1 0,0-1 0,0 1 0,0 0 0,0-1 0,0 1 0,0 2 0,-14 34 0,7-2 0,2 1 0,-3 60 0,6-52 0,1-31-1365,-1-4-5461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5.5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68 24575,'3'-2'0,"6"-2"0,8-2 0,9-1 0,8 1 0,7-1 0,3 1 0,-2-2 0,-1 1 0,-3 1 0,-1 2 0,-3 2 0,0 0 0,-1 2 0,-6 0-8191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6.0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1 24575,'-1'8'0,"0"0"0,0 0 0,-1 0 0,0 0 0,-4 8 0,-6 27 0,5 15 0,3 1 0,2 0 0,7 81 0,-5-139 0,1-1 0,-1 1 0,0 0 0,0 0 0,0-1 0,1 1 0,-1 0 0,0-1 0,1 1 0,-1 0 0,1-1 0,-1 1 0,0 0 0,1-1 0,0 1 0,-1-1 0,1 1 0,-1-1 0,1 1 0,0-1 0,-1 0 0,1 1 0,0-1 0,-1 0 0,1 1 0,0-1 0,-1 0 0,1 0 0,0 0 0,0 0 0,-1 0 0,1 0 0,0 0 0,0 0 0,-1 0 0,1 0 0,0 0 0,0 0 0,-1 0 0,1 0 0,0-1 0,1 0 0,43-16 0,-18 6 0,69-5-1,-67 13-272,0-2 0,0 0 0,-1-2 1,36-14-1,-40 10-6553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6.7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303 30 24575,'-115'-9'0,"83"5"0,0 2 0,-54 1 0,85 1 0,-1 1 0,0-1 0,0 1 0,0 0 0,0-1 0,1 1 0,-1 0 0,0 0 0,1 0 0,-1 1 0,0-1 0,1 0 0,0 0 0,-1 1 0,1-1 0,0 1 0,-1-1 0,1 1 0,0 0 0,0-1 0,1 1 0,-1 0 0,0 0 0,0 0 0,1 0 0,-1-1 0,1 1 0,0 0 0,0 0 0,-1 0 0,1 3 0,0 11 0,-1 0 0,2 0 0,2 16 0,-1-4 0,-2-22 0,0 0 0,0 0 0,1 0 0,0 0 0,0 0 0,0 0 0,1 0 0,3 8 0,-4-12 0,0-1 0,0 1 0,1-1 0,-1 0 0,1 1 0,-1-1 0,0 0 0,1 0 0,0 0 0,-1 0 0,1 0 0,0 0 0,-1-1 0,1 1 0,0 0 0,0-1 0,0 1 0,0-1 0,-1 0 0,1 0 0,0 0 0,0 0 0,0 0 0,0 0 0,0 0 0,0-1 0,-1 1 0,1 0 0,0-1 0,0 0 0,2-1 0,6-1 0,1-2 0,-1 1 0,0-1 0,0-1 0,-1 0 0,0 0 0,0-1 0,0 0 0,12-14 0,8-10 0,26-39 0,-50 63 0,1-1 0,0-1 0,-1 0 0,0 0 0,0 0 0,3-13 0,-9 29 0,0 0 0,0 1 0,0-1 0,1 1 0,0-1 0,1 0 0,1 9 0,-2-13 0,1-1 0,-1 1 0,1-1 0,0 0 0,-1 1 0,1-1 0,1 0 0,-1 1 0,0-1 0,0 0 0,1 0 0,1 2 0,-2-3 0,0 0 0,0-1 0,0 1 0,0 0 0,1-1 0,-1 1 0,0-1 0,0 1 0,0-1 0,1 0 0,-1 0 0,0 1 0,0-1 0,1 0 0,-1 0 0,0 0 0,0 0 0,1 0 0,-1 0 0,0-1 0,0 1 0,1 0 0,-1-1 0,0 1 0,2-2 0,42-19-5,-35 15-190,0 0 1,1 1 0,0 1 0,0 0-1,0 1 1,16-4 0,-14 6-6632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18.6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0 24575,'-6'9'0,"0"-1"0,0 1 0,1 0 0,0 1 0,1-1 0,-5 14 0,-9 19 0,14-35 0,0 0 0,1 1 0,0 0 0,0-1 0,1 1 0,0 0 0,-2 16 0,4-22 0,0 0 0,-1 0 0,2 0 0,-1 0 0,0 0 0,0 0 0,1 0 0,-1 0 0,1 0 0,-1 0 0,1 0 0,0 0 0,0 0 0,0-1 0,0 1 0,0 0 0,0 0 0,0-1 0,1 1 0,-1-1 0,1 1 0,-1-1 0,1 0 0,-1 0 0,1 0 0,0 1 0,-1-1 0,1-1 0,0 1 0,0 0 0,0 0 0,0-1 0,0 1 0,0-1 0,0 0 0,2 1 0,7-1 0,1 0 0,-1 0 0,0-1 0,0 0 0,1-1 0,-1 0 0,0-1 0,-1-1 0,15-5 0,-15 5 0,-1 0 0,0 0 0,0-1 0,0 0 0,-1-1 0,0 0 0,0 0 0,0-1 0,-1 0 0,12-14 0,-10 8 0,-13 19 0,-12 26 0,15-28 0,-50 125 0,43-113 0,0-2 0,-2 1 0,1-1 0,-2 0 0,1-1 0,-16 14 0,5-8 0,6-4 0,42-27 0,37-17 0,98-31 0,-115 46 0,0-3 0,-2-1 0,0-3 0,83-50 0,-124 68 0,1-1 0,-1 1 0,0-1 0,0 1 0,-1-1 0,1 0 0,-1-1 0,0 1 0,0 0 0,0-1 0,0 0 0,3-9 0,-3 3 0,-1 0 0,0 0 0,-1 0 0,0-23 0,7-3 0,-6 24 0,-15 27 0,-36 36 0,39-42 0,0 0 0,1 1 0,1 1 0,-1-1 0,1 1 0,1 1 0,-11 20 0,17-30 0,0 1 0,0 0 0,1-1 0,-1 1 0,1 0 0,-1-1 0,1 1 0,0 0 0,0 0 0,0-1 0,-1 1 0,2 0 0,-1 0 0,0-1 0,0 1 0,1 0 0,-1-1 0,0 1 0,1 0 0,0-1 0,-1 1 0,1 0 0,0-1 0,0 1 0,0-1 0,2 3 0,0-2 0,0 0 0,0 0 0,0 0 0,0 0 0,1-1 0,-1 1 0,0-1 0,1 0 0,-1 0 0,1 0 0,0-1 0,3 1 0,10 1 0,0-2 0,0 0 0,0-1 0,26-4 0,-27 1 0,-1-1 0,1 0 0,-1 0 0,0-2 0,-1 0 0,0 0 0,0-2 0,0 0 0,-1 0 0,0-1 0,-1-1 0,0 0 0,-1 0 0,15-20 0,-26 30 0,1 0 0,-1 0 0,1 0 0,-1 1 0,1-1 0,0 0 0,0 0 0,-1 0 0,1 1 0,0-1 0,0 0 0,0 1 0,0-1 0,0 1 0,0-1 0,0 1 0,0-1 0,0 1 0,0 0 0,0 0 0,0-1 0,0 1 0,1 0 0,-1 0 0,0 1 0,0-1 0,0 1 0,0-1 0,-1 1 0,1 0 0,0-1 0,0 1 0,-1 0 0,1-1 0,0 1 0,-1 0 0,1 0 0,-1-1 0,1 1 0,-1 0 0,0 0 0,1 0 0,-1 0 0,1 1 0,0 3 0,1 1 0,-1-1 0,0 1 0,-1-1 0,1 1 0,-1 0 0,-1 9 0,0-9 0,0-1 0,0 0 0,0 1 0,1-1 0,0 0 0,0 1 0,1-1 0,0 6 0,0-9 0,-1 0 0,1-1 0,0 1 0,0 0 0,0-1 0,0 1 0,1 0 0,-1-1 0,0 0 0,1 1 0,-1-1 0,1 0 0,-1 0 0,1 1 0,-1-1 0,1 0 0,0-1 0,-1 1 0,1 0 0,0 0 0,0-1 0,0 1 0,0-1 0,0 0 0,0 1 0,3-1 0,9 1-59,1-1 0,0 0 0,-1-1-1,27-6 1,-17 3-1010,21-2-5757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26.7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2262 90 24575,'-1'0'0,"1"-1"0,0 0 0,-1 0 0,1 1 0,-1-1 0,1 0 0,-1 1 0,1-1 0,-1 0 0,1 1 0,-1-1 0,0 1 0,1-1 0,-1 1 0,0-1 0,0 1 0,1 0 0,-1-1 0,0 1 0,0 0 0,1 0 0,-1-1 0,0 1 0,0 0 0,0 0 0,0 0 0,1 0 0,-2 0 0,-31-2 0,26 2 0,-851-5-465,456 8 317,187-2 148,-239-2 0,433 1-75,0 0 0,0-1 0,0-2-1,0 0 1,0-1 0,1-1 0,-1-1-1,1-1 1,-35-17 0,24 3-6751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27.3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1920 0 24575,'-3'0'0,"-12"0"0,-20 0 0,-27 0 0,-23 6 0,-21 10 0,-19 11 0,-12 6 0,-12 1-982,-6-1 982,-7-2 0,-4-4 0,1-7 0,6-3 0,10-5 0,12-5 0,28-3-7209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45.6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703 150 24575,'0'0'0,"-1"0"0,1 0 0,0 0 0,0 0 0,0 0 0,0 1 0,0-1 0,0 0 0,0 0 0,0 0 0,0 0 0,0 1 0,-1-1 0,1 0 0,0 0 0,0 0 0,0 1 0,0-1 0,0 0 0,0 0 0,0 0 0,0 0 0,0 1 0,0-1 0,1 0 0,-1 0 0,0 0 0,0 0 0,0 1 0,0-1 0,0 0 0,0 0 0,0 0 0,0 0 0,0 1 0,1-1 0,-1 0 0,0 0 0,0 0 0,0 0 0,0 0 0,0 0 0,1 0 0,-1 1 0,0-1 0,0 0 0,0 0 0,1 0 0,-20 8 0,9-8 0,-1 0 0,0-1 0,1 0 0,-1-1 0,1 0 0,-1 0 0,1-1 0,0-1 0,0 1 0,0-2 0,1 1 0,-12-8 0,8 4 0,0 2 0,0 0 0,-1 1 0,1 0 0,-1 1 0,-19-4 0,-33 4 0,46 4 0,-1-2 0,0 0 0,-38-10 0,43 8 0,-1 1 0,0 1 0,0 0 0,-28 1 0,-10-1 0,51 1-85,-1 0 0,1 0-1,-1 0 1,1-1 0,0 0-1,0 0 1,0 0 0,0-1-1,0 1 1,0-1 0,0 0-1,1 0 1,0 0 0,-1 0-1,-2-5 1,-2-2-6741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4:23.8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420 467 24575,'0'-38'0,"-8"-72"0,5 96 0,0 1 0,-1-1 0,0 1 0,-1 0 0,0 0 0,-1 1 0,0 0 0,-14-20 0,14 23 0,-1 0 0,0 0 0,-1 1 0,0-1 0,0 2 0,-9-8 0,15 14 0,0-1 0,0 1 0,1 0 0,-1 0 0,0 1 0,0-1 0,0 0 0,0 0 0,0 1 0,-1 0 0,1-1 0,0 1 0,0 0 0,0 0 0,0 0 0,0 0 0,0 0 0,0 0 0,-1 1 0,1-1 0,0 1 0,0 0 0,0-1 0,0 1 0,0 0 0,1 0 0,-1 0 0,0 1 0,0-1 0,1 0 0,-1 1 0,0-1 0,1 1 0,0-1 0,-1 1 0,1-1 0,0 1 0,-2 3 0,-12 19 0,1 0 0,0 0 0,2 1 0,-14 44 0,-24 115 0,19-64 0,26-106 0,-39 167 0,40-160 0,1 0 0,2 1 0,0-1 0,1 0 0,1 1 0,6 34 0,-7-53 0,0-1 0,1 1 0,-1-1 0,1 1 0,-1-1 0,1 0 0,0 1 0,0-1 0,0 0 0,0 1 0,0-1 0,1 0 0,-1 0 0,1 0 0,-1 0 0,1 0 0,0 0 0,0 0 0,0-1 0,0 1 0,0-1 0,0 1 0,0-1 0,0 0 0,1 0 0,-1 0 0,0 0 0,1 0 0,-1-1 0,1 1 0,4 0 0,-2-2 0,0 0 0,0 0 0,0 0 0,0-1 0,-1 1 0,1-1 0,0 0 0,-1-1 0,0 1 0,1-1 0,-1 0 0,0 0 0,0 0 0,0-1 0,3-4 0,10-11 0,-1 0 0,-1-2 0,-1 0 0,0 0 0,-2-1 0,-1-1 0,9-25 0,-3 1 0,-2-1 0,13-77 0,-17 53-227,-3 0-1,-4 0 1,-2 0-1,-4 0 1,-17-114-1,12 146-6598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4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754 0 24575,'-4'1'0,"1"-1"0,0 1 0,0-1 0,0 1 0,0 0 0,-1 0 0,1 1 0,0-1 0,1 1 0,-1-1 0,0 1 0,0 0 0,1 0 0,-1 0 0,1 0 0,0 0 0,-1 1 0,1-1 0,0 1 0,-2 4 0,-6 9 0,1 0 0,-11 29 0,0-1 0,17-38 0,0-1 0,0 0 0,-1-1 0,0 1 0,0-1 0,0 1 0,0-1 0,-1 0 0,1-1 0,-1 1 0,0-1 0,0 0 0,-1 0 0,1 0 0,0-1 0,-1 0 0,0 0 0,1 0 0,-1-1 0,0 0 0,-7 1 0,-4-2 0,-1 0 0,1-2 0,0 0 0,0 0 0,0-2 0,-19-6 0,-15-1 0,-1 2 0,0 3 0,0 2 0,-84 3 0,105-1-1365,21-2-5461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0.5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57 24575,'77'0'-103,"312"-5"339,-274-2-985,154-29 0,-226 27-6077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1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452 1 24575,'-5'1'0,"-1"2"0,0-1 0,1 1 0,-1-1 0,1 1 0,0 1 0,-9 6 0,-1 0 0,-12 4 0,1-2 0,-2 0 0,-38 9 0,28-9 0,-44 20 0,71-27 0,1 0 0,0 1 0,0 0 0,1 1 0,0 0 0,0 1 0,0 0 0,-11 14 0,17-17 0,0 1 0,0 0 0,1 0 0,0 0 0,0 0 0,0 0 0,1 0 0,0 1 0,0-1 0,0 1 0,1-1 0,1 9 0,-1-4 0,1 1 0,0 0 0,1-1 0,0 1 0,8 20 0,-7-26 0,0 0 0,1 0 0,0 0 0,0 0 0,1-1 0,0 0 0,-1 0 0,2 0 0,-1-1 0,1 0 0,-1 0 0,1 0 0,0 0 0,0-1 0,1 0 0,-1 0 0,9 2 0,14 3 0,0-1 0,50 7 0,-57-11 0,122 11-150,241-8 0,-270-7-915,-63 0-5761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2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613 119 24575,'1'-8'0,"-1"0"0,-1 0 0,0 0 0,0 0 0,0 0 0,-1 0 0,-5-12 0,6 17 0,-1 0 0,1 1 0,-1-1 0,1 1 0,-1-1 0,0 1 0,0 0 0,0 0 0,-1 0 0,1 0 0,0 0 0,-1 0 0,1 1 0,-1-1 0,0 1 0,1-1 0,-1 1 0,0 0 0,0 0 0,0 1 0,0-1 0,0 0 0,-4 1 0,-18-1 0,0 0 0,0 2 0,1 1 0,-1 2 0,1 0 0,-1 1 0,1 1 0,1 2 0,-1 0 0,1 1 0,1 2 0,0 0 0,0 1 0,1 1 0,1 2 0,0 0 0,1 0 0,1 2 0,-31 36 0,42-44 0,0 0 0,0 1 0,2 0 0,-1 0 0,1 0 0,0 1 0,1-1 0,1 1 0,0 0 0,-4 23 0,6-30 0,1 0 0,0 0 0,0 1 0,0-1 0,0 0 0,0 0 0,1 0 0,0 1 0,0-1 0,0 0 0,0 0 0,1 0 0,-1 0 0,1-1 0,0 1 0,1 0 0,-1-1 0,0 1 0,1-1 0,0 0 0,0 0 0,0 0 0,0 0 0,0 0 0,1-1 0,-1 0 0,1 1 0,-1-1 0,1 0 0,0-1 0,0 1 0,6 1 0,18 3 0,-1-1 0,1-2 0,0-1 0,0-1 0,1-1 0,-1-1 0,0-2 0,0-1 0,43-11 0,-56 11 0,0 0 0,-1-2 0,1 0 0,-1 0 0,0-1 0,-1-1 0,16-11 0,-20 12 0,0-1 0,-1 0 0,0-1 0,-1 0 0,0 0 0,0-1 0,-1 1 0,0-1 0,0-1 0,4-13 0,-2 5 0,19-51 0,-26 66 0,0-1 0,0 1 0,0-1 0,0 1 0,-1-1 0,1 0 0,-1 1 0,-1-1 0,1 0 0,0 1 0,-1-1 0,-2-6 0,2 9-57,-1 0 0,1 1 1,0-1-1,-1 1 0,1-1 0,-1 1 0,1 0 0,-1 0 0,0 0 0,0 0 0,1 0 1,-1 0-1,0 0 0,0 0 0,0 1 0,0-1 0,0 1 0,0-1 0,0 1 1,0 0-1,0 0 0,0 0 0,-3 0 0,-9 0-6769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3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 24575,'-10'131'0,"6"-94"0,1 0 0,3 72 0,0-107 0,1-1 0,-1 1 0,0-1 0,0 1 0,1-1 0,-1 1 0,1-1 0,-1 0 0,1 1 0,-1-1 0,1 0 0,0 1 0,0-1 0,0 0 0,0 0 0,0 0 0,0 1 0,0-1 0,0 0 0,0-1 0,0 1 0,1 0 0,-1 0 0,0 0 0,2 0 0,1 0 0,-1 0 0,0-1 0,1 1 0,-1-1 0,0 0 0,1 0 0,-1 0 0,1-1 0,-1 1 0,7-2 0,1-2 0,1 0 0,-1 0 0,0-1 0,0 0 0,14-10 0,-13 7 0,0 0 0,-1-1 0,-1 0 0,1-1 0,-1 0 0,-1-1 0,0 0 0,-1-1 0,0 1 0,0-1 0,10-25 0,-3 5 0,-9 20 0,0-1 0,-1 1 0,5-18 0,-9 99 0,-4 65 0,-11-67-1365,12-55-5461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3.8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1 24575,'17'183'0,"-16"-169"0,-1 28 0,0-40 0,0-1 0,0 1 0,0-1 0,0 1 0,0-1 0,0 1 0,-1-1 0,1 1 0,0-1 0,-1 1 0,0-1 0,1 0 0,-1 1 0,0-1 0,0 0 0,1 0 0,-1 1 0,0-1 0,-2 1 0,2-2 0,1 0 0,-1 0 0,0 0 0,1 0 0,-1 0 0,0 0 0,1 0 0,-1 0 0,0-1 0,1 1 0,-1 0 0,0-1 0,1 1 0,-1 0 0,1-1 0,-1 1 0,0-1 0,1 1 0,-1-1 0,1 1 0,0-1 0,-1 1 0,1-1 0,-1 1 0,1-1 0,0 0 0,-1 1 0,1-1 0,0 1 0,-1-2 0,-12-26 0,10 19 0,-24-75-1365,22 73-5461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4.2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61 24575,'3'-3'0,"3"0"0,10-1 0,7-1 0,6-1 0,3 1 0,-1 1 0,3 2 0,1 1 0,-2-3 0,-2 1 0,-3-1 0,0 2 0,-3 0 0,-5-2 0,-4 0 0,-4 0-8191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4.8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24575,'0'276'0,"0"-315"-1365,0 19-5461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5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18 24575,'1'-1'0,"-1"0"0,0 1 0,1-1 0,0 0 0,-1 0 0,1 0 0,-1 0 0,1 1 0,0-1 0,-1 0 0,1 1 0,0-1 0,0 1 0,0-1 0,0 0 0,-1 1 0,1 0 0,0-1 0,0 1 0,0 0 0,0-1 0,0 1 0,0 0 0,0 0 0,0 0 0,0 0 0,2 0 0,33-3 0,-32 3 0,2 0 0,0 0 0,1 0 0,-1 0 0,1 1 0,-1 0 0,0 0 0,0 1 0,0 0 0,0 0 0,0 0 0,0 1 0,9 5 0,-12-5 0,0-1 0,-1 0 0,1 1 0,-1-1 0,0 1 0,0 0 0,0-1 0,0 1 0,-1 0 0,1 0 0,-1 1 0,1-1 0,-1 0 0,0 0 0,0 1 0,-1-1 0,1 0 0,-1 1 0,0-1 0,1 1 0,-2-1 0,1 0 0,0 1 0,-1-1 0,0 4 0,-2 5 0,0 0 0,-1 0 0,-1-1 0,0 0 0,0 0 0,-1 0 0,0-1 0,-1 1 0,0-1 0,-1-1 0,-10 11 0,6-8 0,0 0 0,-1-1 0,0-1 0,-1 0 0,0-1 0,-1 0 0,-24 10 0,29-16-1365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6.0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24575,'0'68'0,"-12"96"0,11-159 0,0 0 0,0-1 0,1 1 0,-1 0 0,2 0 0,-1-1 0,0 1 0,1 0 0,1 5 0,-2-9 0,0-1 0,1 1 0,-1 0 0,0-1 0,1 1 0,-1-1 0,1 1 0,-1-1 0,1 1 0,-1-1 0,1 0 0,-1 1 0,1-1 0,-1 1 0,1-1 0,-1 0 0,1 0 0,0 1 0,-1-1 0,1 0 0,-1 0 0,1 0 0,0 0 0,-1 1 0,2-1 0,27-11 0,156-105 0,-182 113-13,1 0 0,-1-1 0,0 1 0,0-1-1,-1 1 1,1-1 0,-1 0 0,0 0 0,0 0-1,0 0 1,0-1 0,-1 1 0,1 0 0,-1-1-1,0 1 1,-1-1 0,1-7 0,3-10-1115,-1 7-5698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2.3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1 413 24575,'1'-8'0,"0"0"0,1 0 0,0 0 0,0 0 0,0 1 0,1-1 0,1 1 0,-1 0 0,1-1 0,1 2 0,-1-1 0,10-11 0,11-10 0,38-36 0,-49 52 0,42-40-54,-11 11-601,46-54-1,-81 83-6170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04.9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1 249 24575,'0'0'0,"0"0"0,0 1 0,0-1 0,0 0 0,0 0 0,0 1 0,0-1 0,0 0 0,0 0 0,0 1 0,0-1 0,0 0 0,0 0 0,0 1 0,0-1 0,0 0 0,1 0 0,-1 1 0,0-1 0,0 0 0,0 0 0,0 0 0,0 1 0,1-1 0,-1 0 0,0 0 0,0 0 0,0 0 0,0 1 0,1-1 0,-1 0 0,0 0 0,0 0 0,1 0 0,-1 0 0,0 0 0,0 0 0,1 0 0,-1 0 0,0 0 0,0 0 0,1 0 0,-1 0 0,14-6 0,8-17 0,-8-3 0,2 0 0,0 0 0,2 2 0,0 0 0,2 1 0,1 1 0,31-26 0,-52 47 0,1 0 0,-1 1 0,1-1 0,0 1 0,-1-1 0,1 1 0,0-1 0,-1 1 0,1 0 0,0-1 0,-1 1 0,1 0 0,0-1 0,0 1 0,-1 0 0,1 0 0,0 0 0,0 0 0,-1 0 0,1 0 0,0 0 0,0 0 0,0 0 0,-1 0 0,1 0 0,0 0 0,0 0 0,0 1 0,-1-1 0,1 0 0,0 1 0,-1-1 0,1 0 0,0 1 0,-1-1 0,1 1 0,0-1 0,-1 1 0,1-1 0,-1 1 0,1 0 0,-1-1 0,1 1 0,-1 0 0,0-1 0,1 1 0,-1 0 0,0-1 0,1 1 0,-1 0 0,0 0 0,0 0 0,0-1 0,0 1 0,1 0 0,-1 0 0,0-1 0,-1 2 0,2 57 0,-1-50 0,-9 93 0,-31 139 0,4-40 0,33-179 0,-4 20 0,2 1 0,2 0 0,4 73 0,-1-115 0,0 0 0,0 0 0,0 0 0,0 0 0,0 0 0,0 0 0,1 0 0,-1 0 0,0 0 0,1 0 0,-1 0 0,0 0 0,1-1 0,-1 1 0,1 0 0,0 0 0,-1 0 0,1-1 0,0 1 0,-1 0 0,1 0 0,0-1 0,0 1 0,0-1 0,-1 1 0,1-1 0,0 1 0,0-1 0,0 0 0,0 1 0,0-1 0,0 0 0,0 1 0,0-1 0,0 0 0,0 0 0,0 0 0,0 0 0,0 0 0,0 0 0,0-1 0,0 1 0,0 0 0,0 0 0,0-1 0,0 1 0,0 0 0,0-1 0,-1 1 0,1-1 0,0 1 0,0-1 0,0 0 0,1 0 0,6-4 0,-1 0 0,1-1 0,-1 0 0,10-9 0,24-33 0,-1-2 0,55-93 0,-50 73 0,-1 6 0,-15 23 0,37-70 0,-63 104-195,0 0 0,0-1 0,-1 1 0,0-1 0,-1 1 0,1-10 0,0-1-6631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6.4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119 0 24575,'-1'22'0,"0"-1"0,-2 0 0,0 0 0,-2 0 0,-12 37 0,-2-10 0,-31 56 0,46-98-227,2 1-1,-1-1 1,0 1-1,1 0 1,-1 10-1,1-4-6598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6.7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1 118 24575,'0'-3'0,"0"-3"0,3-1 0,6-2 0,10-3 0,8 2 0,5-2 0,2 0 0,1 1 0,1 0 0,-1 2 0,-1 2 0,-3 2 0,-4 3 0,-3 1 0,-4 1 0,-5 0-8191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7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102 0 24575,'-2'1'0,"1"-1"0,0 0 0,0 1 0,0-1 0,0 1 0,0 0 0,0-1 0,0 1 0,0 0 0,0-1 0,0 1 0,1 0 0,-1 0 0,0 0 0,0 0 0,1 0 0,-1 0 0,0 0 0,1 0 0,-1 0 0,1 0 0,-1 2 0,-10 31 0,9-27 0,-18 70 0,4 1 0,3 1 0,-5 108 0,18-186 2,-1 0 1,1 0-1,0 1 0,0-1 0,0 0 0,0 1 1,0-1-1,0 0 0,0 0 0,1 1 0,-1-1 1,0 0-1,1 0 0,-1 1 0,0-1 0,1 0 0,0 0 1,-1 0-1,1 0 0,0 0 0,0 0 0,-1 0 1,1 0-1,0 0 0,0 0 0,0 0 0,0 0 1,0-1-1,0 1 0,0 0 0,1-1 0,-1 1 0,0-1 1,0 1-1,0-1 0,1 0 0,-1 1 0,0-1 1,0 0-1,1 0 0,-1 0 0,0 0 0,3 0 0,4-1-148,1-1 0,-1 0-1,1-1 1,-1 1-1,10-6 1,-9 4-437,20-8-6243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29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463 195 24575,'0'-3'0,"-1"1"0,0-1 0,0 0 0,0 1 0,0-1 0,0 1 0,-1-1 0,1 1 0,-1 0 0,1 0 0,-1-1 0,0 1 0,0 0 0,0 1 0,0-1 0,0 0 0,-1 1 0,-3-3 0,-49-26 0,50 27 0,-266-110 0,269 113 0,0-1 0,0 0 0,0 1 0,-1-1 0,1 1 0,0-1 0,0 1 0,-1 0 0,1 0 0,0 0 0,0 0 0,-1 1 0,1-1 0,0 0 0,0 1 0,0 0 0,0-1 0,0 1 0,0 0 0,0 0 0,0 0 0,0 1 0,-4 2 0,3-1 0,0 1 0,0 0 0,0 0 0,0 0 0,0 1 0,1-1 0,0 0 0,0 1 0,0 0 0,-1 7 0,-2 8 0,1 0 0,1 0 0,1 1 0,1 27 0,1-46 0,0 0 0,1 0 0,-1 0 0,0 0 0,0 0 0,1 0 0,-1 0 0,1 0 0,0 0 0,0-1 0,-1 1 0,1 0 0,0 0 0,0-1 0,1 1 0,-1 0 0,0-1 0,1 0 0,-1 1 0,0-1 0,1 0 0,0 1 0,2 0 0,0 0 0,0 0 0,0-1 0,0 0 0,1 0 0,-1 0 0,1 0 0,-1 0 0,0-1 0,1 0 0,5-1 0,8 0 0,0-2 0,-1 0 0,1-2 0,23-8 0,-15 3 0,-1 0 0,0-2 0,38-25 0,-56 33 0,0-1 0,0 0 0,-1 0 0,0-1 0,0 0 0,0 0 0,-1 0 0,1 0 0,-1-1 0,-1 0 0,0 0 0,0-1 0,0 1 0,-1-1 0,0 0 0,2-9 0,-9 61 0,2 1 0,7 76 0,-6-121 0,1 1 0,0 0 0,0-1 0,0 1 0,0 0 0,0 0 0,0-1 0,0 1 0,0 0 0,0 0 0,1-1 0,-1 1 0,0 0 0,0-1 0,1 1 0,-1 0 0,0-1 0,1 1 0,-1 0 0,1-1 0,-1 1 0,1-1 0,-1 1 0,1-1 0,-1 1 0,1-1 0,-1 1 0,2 0 0,14-11 0,-15 9 0,-1 0 0,1 0 0,0 0 0,0 0 0,0 0 0,0 1 0,1-1 0,-1 0 0,0 0 0,0 1 0,0-1 0,1 0 0,-1 1 0,0 0 0,0-1 0,1 1 0,-1 0 0,1-1 0,-1 1 0,0 0 0,1 0 0,-1 0 0,0 0 0,1 0 0,-1 1 0,0-1 0,1 0 0,-1 1 0,0-1 0,3 2 0,13 14 0,-14-13 0,1 0 0,-1 0 0,0 0 0,1 0 0,-1-1 0,1 1 0,7 2 0,-10-4 0,1-1 0,-1 0 0,1 0 0,0 1 0,-1-1 0,1 0 0,-1 0 0,1-1 0,0 1 0,-1 0 0,1-1 0,-1 1 0,1 0 0,0-1 0,-1 0 0,1 1 0,-1-1 0,0 0 0,1 0 0,-1 0 0,0 0 0,1 0 0,-1 0 0,0 0 0,0 0 0,1-2 0,11-13 0,-2 1 0,0-1 0,-1-1 0,13-27 0,14-23 0,-34 127 0,-5-24 0,0 0 0,-3 0 0,-1 0 0,-1-1 0,-2 1 0,-2-2 0,-20 47 0,29-76 0,1 1 0,-1-1 0,0 0 0,0 0 0,-1-1 0,0 1 0,0 0 0,0-1 0,0 0 0,-1 1 0,1-1 0,-1-1 0,0 1 0,0-1 0,-1 1 0,1-1 0,-1 0 0,1-1 0,-1 1 0,0-1 0,-6 2 0,-12 5 0,5-1 0,-1-1 0,0-1 0,1 0 0,-29 3 0,46-9 0,0 1 0,0-1 0,0 0 0,-1 0 0,1 0 0,0 0 0,0 0 0,0 0 0,0 0 0,0 0 0,-1-1 0,1 1 0,0 0 0,0-1 0,0 1 0,0-1 0,0 1 0,0-1 0,0 1 0,0-1 0,0 0 0,0 1 0,0-1 0,1 0 0,-1 0 0,0 0 0,0 0 0,1 0 0,-1 0 0,1 1 0,-1-2 0,1 1 0,-1 0 0,1 0 0,-1 0 0,1 0 0,0 0 0,0 0 0,-1 0 0,1 0 0,0-1 0,0 1 0,0 0 0,0 0 0,1 0 0,-1 0 0,0 0 0,0-1 0,1 1 0,0-2 0,1-2 0,-1 0 0,1-1 0,0 1 0,1 0 0,-1 0 0,1 0 0,0 1 0,0-1 0,6-5 0,16-11 0,1 0 0,2 2 0,0 2 0,0 0 0,2 2 0,31-12 0,2-3 0,-6-1 0,-2-2 0,56-46 0,-76 54 0,-30 21 0,0-1 0,-1 0 0,0 0 0,1 0 0,-2 0 0,1-1 0,-1 1 0,1-1 0,-1 0 0,-1 0 0,4-11 0,-5 16 0,-1-1 0,1-1 0,0 1 0,-1 0 0,1 0 0,-1 0 0,1 0 0,-1 0 0,0 0 0,0-1 0,0 1 0,0 0 0,-1 0 0,1 0 0,0 0 0,-1 0 0,0 0 0,1 0 0,-1 0 0,0 0 0,0 0 0,0 0 0,0 0 0,-1 0 0,1 0 0,0 1 0,-1-1 0,1 1 0,-1-1 0,1 1 0,-1-1 0,0 1 0,0 0 0,0 0 0,0 0 0,1 0 0,-5-1 0,4 1 0,0 1 0,0 0 0,0 0 0,0-1 0,0 1 0,0 0 0,-1 1 0,1-1 0,0 0 0,0 1 0,0-1 0,0 1 0,0 0 0,1-1 0,-1 1 0,0 0 0,0 0 0,0 0 0,1 0 0,-1 1 0,0-1 0,1 0 0,-1 1 0,1-1 0,0 1 0,-1 0 0,1-1 0,0 1 0,0 0 0,0 0 0,0-1 0,0 1 0,1 0 0,-1 0 0,0 3 0,-4 11 0,1-1 0,0 1 0,-2 25 0,3-22 0,3-15 0,-1-1 0,1 0 0,-1 0 0,1 0 0,0 0 0,0 1 0,0-1 0,0 0 0,1 0 0,0 0 0,-1 1 0,1-1 0,0 0 0,0 0 0,1 0 0,1 2 0,-2-3 0,1-1 0,-1 1 0,1-1 0,0 0 0,0 0 0,-1 0 0,1 0 0,0 0 0,0 0 0,0 0 0,0-1 0,0 1 0,0-1 0,1 1 0,-1-1 0,0 0 0,0 0 0,0 0 0,0 0 0,0 0 0,0-1 0,0 1 0,0-1 0,1 1 0,2-2 0,4 0 0,-1 0 0,1 0 0,-1-1 0,1-1 0,-1 1 0,0-1 0,0 0 0,0-1 0,-1 0 0,0 0 0,0-1 0,0 0 0,0 0 0,-1 0 0,0-1 0,-1 0 0,1 0 0,-1-1 0,-1 0 0,1 1 0,-1-1 0,-1-1 0,1 1 0,-2 0 0,3-10 0,38 23 0,-33-3 0,30 4 0,0 2 0,62 21 0,-100-28 2,1 0-1,-1 0 1,-1 0 0,1 0-1,0 1 1,0-1-1,0 0 1,-1 1 0,1 0-1,-1-1 1,1 1 0,-1 0-1,0 0 1,1 0-1,-1 0 1,0 0 0,0 0-1,0 0 1,-1 0-1,1 0 1,0 0 0,-1 1-1,0-1 1,1 0-1,-1 0 1,0 1 0,0 1-1,-1 9-61,0-1 1,-1 1-1,-6 22 0,1-2-1111,5-19-5655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34.8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1256 24575,'2'5'0,"0"0"0,1 0 0,-1-1 0,1 1 0,0-1 0,0 1 0,1-1 0,-1 0 0,1 0 0,7 6 0,-2-1 0,2 2 0,0-1 0,0 0 0,1-1 0,0 0 0,0 0 0,1-2 0,0 1 0,1-2 0,0 0 0,0 0 0,16 3 0,-6-4 0,0-1 0,0 0 0,0-2 0,0-1 0,0-1 0,29-4 0,409-40 0,-456 44 0,1-1 0,0 0 0,-1-1 0,1 1 0,-1-2 0,0 1 0,1 0 0,-1-1 0,0 0 0,-1-1 0,1 1 0,0-1 0,-1 0 0,0-1 0,0 1 0,4-6 0,-1-1 0,-1 1 0,0-1 0,-1-1 0,-1 1 0,0-1 0,0 0 0,3-18 0,17-43 0,37-75 0,-31 79 0,27-93 0,-34 90 0,3 2 0,45-83 0,-35 77 0,39-109 0,-13 31 0,-41 103-1365,-17 38-5461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35.4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154 33 24575,'-3'-1'0,"-1"0"0,1 0 0,-1 0 0,1 0 0,0-1 0,-1 1 0,1-1 0,-4-3 0,-23-9 0,25 13 0,-1 0 0,1 0 0,0 1 0,-1 0 0,1 0 0,0 0 0,-1 0 0,1 1 0,0 0 0,-8 2 0,12-2 0,0 0 0,-1-1 0,1 1 0,-1 0 0,1 0 0,0 0 0,0 0 0,-1 0 0,1 0 0,0 0 0,0 0 0,0 0 0,0 0 0,0 1 0,0-1 0,1 1 0,-1-1 0,0 0 0,1 1 0,-1-1 0,1 1 0,-1-1 0,1 1 0,0-1 0,-1 1 0,1 0 0,0-1 0,0 1 0,0-1 0,0 1 0,1-1 0,-1 1 0,0 0 0,1-1 0,-1 1 0,1-1 0,-1 0 0,1 1 0,1 1 0,0 0 0,0 0 0,0 0 0,0 0 0,0-1 0,1 1 0,-1-1 0,1 0 0,0 0 0,-1 1 0,1-2 0,0 1 0,0 0 0,0-1 0,0 1 0,1-1 0,-1 0 0,4 1 0,65 14 0,-57-13 0,89 10-1365,-74-11-5461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36.4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0 24575,'-5'107'0,"-19"107"0,6-65 0,-3 61 0,21-205-151,-1 0-1,0 0 0,0 0 0,0 0 1,-1-1-1,1 1 0,-1 0 1,-3 4-1,-1-1-6674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36.8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1 240 24575,'0'-2'0,"0"1"0,1-1 0,-1 1 0,0 0 0,1-1 0,0 1 0,-1 0 0,1-1 0,0 1 0,0 0 0,0 0 0,0-1 0,0 1 0,0 0 0,0 0 0,0 0 0,0 0 0,0 1 0,0-1 0,1 0 0,-1 0 0,0 1 0,1-1 0,-1 1 0,1-1 0,-1 1 0,0 0 0,3-1 0,51-6 0,-39 5 0,242-51 0,-123 21 0,-112 28-136,0-1-1,-1-1 1,0-1-1,0-1 1,-1-1-1,0-1 1,-1-1-1,0-1 0,31-23 1,-41 26-6690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37.1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228 1 24575,'-1'0'0,"-1"1"0,1-1 0,-1 1 0,1-1 0,0 1 0,-1 0 0,1-1 0,0 1 0,-1 0 0,1 0 0,0 0 0,0 0 0,0 0 0,0 0 0,0 1 0,0-1 0,0 0 0,1 0 0,-2 3 0,-15 32 0,13-27 0,-30 78 0,-36 137 0,27-74 0,36-123 32,2-1 1,0 1-1,0 51 0,-6 30-1526,9-93-5332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37.5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4 0,0 3 0,0 2 0,0 1 0,0 4 0,0 1 0,0 0 0,0-1 0,0-1 0,0-1 0,0-1 0,0 0 0,0 0 0,0-4-8191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05.5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415 648 24575,'0'-32'0,"1"-6"0,-1 1 0,-2-1 0,-14-68 0,14 97 0,0 1 0,0-1 0,-1 1 0,0 0 0,-1 0 0,0 0 0,0 0 0,-1 1 0,1-1 0,-2 1 0,1 0 0,-1 1 0,0-1 0,0 1 0,-1 1 0,0-1 0,0 1 0,0 0 0,-1 1 0,0-1 0,0 2 0,-10-5 0,14 6 0,0 1 0,0 0 0,0 0 0,0 0 0,0 0 0,0 1 0,-1-1 0,1 1 0,0 0 0,0 0 0,0 1 0,-1-1 0,1 1 0,0 0 0,0 0 0,0 1 0,0-1 0,0 1 0,0 0 0,1 0 0,-1 0 0,0 0 0,1 0 0,-6 6 0,0 3 0,0 0 0,0 1 0,2 0 0,-1 1 0,2-1 0,-6 15 0,-7 15 0,2 2 0,2 0 0,2 0 0,1 2 0,3-1 0,2 1 0,2 0 0,2 1 0,5 84 0,-2-125 0,1 0 0,1 0 0,-1 0 0,1 0 0,0 0 0,0-1 0,1 1 0,0-1 0,0 1 0,0-1 0,0 0 0,1-1 0,0 1 0,0 0 0,0-1 0,1 0 0,-1 0 0,1 0 0,0-1 0,0 0 0,0 1 0,1-2 0,-1 1 0,1-1 0,6 2 0,2 1 0,0-1 0,0-1 0,0 0 0,1-1 0,0-1 0,-1 0 0,1-1 0,0 0 0,21-4 0,-29 2 0,0 0 0,0 0 0,0 0 0,0-1 0,0 0 0,-1 0 0,1-1 0,-1 1 0,0-1 0,0-1 0,10-9 0,-6 4 0,0-1 0,-1 0 0,-1-1 0,0 0 0,10-20 0,1-9 0,-3 0 0,20-81 0,-16 31 0,-4 0 0,-5-1 0,-3-1 0,-6-128 0,-3 137-1365,1 68-5461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37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38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252 735 24575,'0'-7'0,"0"0"0,-1 0 0,1 1 0,-1-1 0,-1 0 0,1 0 0,-1 1 0,0-1 0,-1 1 0,1-1 0,-1 1 0,-1 0 0,1 0 0,-1 0 0,0 1 0,0-1 0,-1 1 0,1 0 0,-1 0 0,0 1 0,-1-1 0,1 1 0,-1 0 0,0 1 0,0-1 0,0 1 0,0 0 0,-1 1 0,1-1 0,-1 1 0,1 1 0,-1-1 0,0 1 0,0 0 0,0 1 0,-8 0 0,13 0 0,0 0 0,0 1 0,0-1 0,0 1 0,0-1 0,0 1 0,0 0 0,0 0 0,0 0 0,0 0 0,0 0 0,0 1 0,1-1 0,-1 1 0,0-1 0,1 1 0,0-1 0,-1 1 0,1 0 0,0-1 0,-1 1 0,1 0 0,0 0 0,-1 4 0,-1 5 0,-1-1 0,2 1 0,-3 21 0,-2 6 0,0-13 0,2 1 0,0 1 0,2-1 0,1 0 0,1 1 0,5 46 0,-4-72 0,1 1 0,-1-1 0,0 1 0,1-1 0,-1 1 0,1-1 0,-1 0 0,1 1 0,0-1 0,0 1 0,0-1 0,-1 0 0,1 0 0,0 0 0,1 1 0,-1-1 0,0 0 0,0 0 0,0-1 0,1 1 0,-1 0 0,0 0 0,2 0 0,2 1 0,-1-1 0,1 0 0,-1 1 0,1-2 0,-1 1 0,1-1 0,9 1 0,-1-2 0,-1 0 0,1-1 0,0-1 0,0 0 0,12-4 0,-2-4 0,0 0 0,-1-1 0,-1-2 0,0 0 0,-1-1 0,-1-1 0,0 0 0,-1-2 0,-1 0 0,0-1 0,25-40 0,-17 20 0,-2-2 0,-2 0 0,-1-2 0,-2 0 0,17-68 0,-28 74 0,-2 0 0,-1 0 0,-2 0 0,-5-71 0,0 66 0,7-74 0,-13 161 0,-1 0 0,-27 70 0,24-81 0,1 0 0,2 1 0,2 0 0,1 1 0,-4 57 0,9-41 0,-13 66 0,0-2 0,10-75-540,-14 54-1,18-90 257,-3 11-6542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39.6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270 707 24575,'0'-18'0,"1"12"0,-1 0 0,0 0 0,-1-1 0,1 1 0,-1 0 0,-2-10 0,2 15 0,0-1 0,0 0 0,0 0 0,0 0 0,-1 1 0,1-1 0,0 1 0,-1-1 0,1 1 0,-1-1 0,1 1 0,-1 0 0,1 0 0,-1 0 0,0 0 0,0 0 0,0 0 0,0 0 0,1 1 0,-1-1 0,0 1 0,0-1 0,0 1 0,-3 0 0,-8-3 0,0 2 0,0 0 0,0 1 0,0 0 0,0 1 0,0 0 0,0 1 0,-22 6 0,31-6 0,-1-1 0,0 1 0,1 1 0,-1-1 0,1 1 0,0-1 0,0 1 0,0 0 0,0 1 0,0-1 0,1 1 0,-1 0 0,1-1 0,0 2 0,0-1 0,1 0 0,-1 0 0,1 1 0,0 0 0,0-1 0,0 1 0,1 0 0,0 0 0,-1 0 0,1 6 0,-1 16 0,1 0 0,1 0 0,5 32 0,-5-57 0,0-1 0,0 1 0,0-1 0,0 1 0,1-1 0,-1 1 0,0-1 0,1 1 0,-1-1 0,1 0 0,0 1 0,-1-1 0,1 0 0,0 0 0,0 1 0,0-1 0,0 0 0,0 0 0,0 0 0,0 0 0,0 0 0,1 0 0,-1 0 0,2 0 0,-1 0 0,0-1 0,0 1 0,1-1 0,-1 0 0,0 0 0,0 0 0,1 0 0,-1 0 0,0-1 0,0 1 0,1-1 0,-1 1 0,0-1 0,3-1 0,5-3 0,1 0 0,-1-1 0,0-1 0,16-13 0,-9 5 0,0-1 0,-2 0 0,0-2 0,0 0 0,-2 0 0,0-1 0,13-29 0,-7 6 0,-2-1 0,19-73 0,-21 69 0,-9 28 0,0-1 0,6-40 0,32-232 0,-42 277 0,0-5 0,-1 38 0,-1 33 0,-3 0 0,-2 0 0,-2 0 0,-24 85 0,14-86 0,3 1 0,1 0 0,3 1 0,3 1 0,-3 73 0,11-61-1365,-1-51-5461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42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56 332 24575,'1'-3'0,"0"-1"0,0 0 0,0 1 0,0-1 0,1 1 0,-1 0 0,1-1 0,0 1 0,0 0 0,0 0 0,1 0 0,-1 0 0,1 0 0,0 1 0,4-4 0,47-35 0,-13 17 0,-32 19 0,1 0 0,-2-1 0,1 1 0,15-15 0,-21 17 0,0-1 0,-1 1 0,1-1 0,-1 1 0,0-1 0,0 0 0,0 0 0,0 0 0,-1 0 0,0 0 0,1 0 0,-2 0 0,1-1 0,0 1 0,-1-9 0,0 12 0,1-9 0,-1 0 0,0 0 0,-1 1 0,0-1 0,-4-16 0,4 25 0,1-1 0,-1 1 0,0-1 0,1 1 0,-1 0 0,0-1 0,0 1 0,0 0 0,0 0 0,0-1 0,0 1 0,0 0 0,0 0 0,0 0 0,-1 0 0,1 1 0,0-1 0,-2-1 0,1 2 0,0-1 0,0 1 0,0 0 0,0 0 0,-1 0 0,1 0 0,0 0 0,0 0 0,0 1 0,0-1 0,0 1 0,0-1 0,0 1 0,0 0 0,0 0 0,0-1 0,-2 3 0,-16 9 0,1 1 0,0 0 0,1 2 0,0 0 0,1 1 0,1 0 0,1 2 0,-23 33 0,33-43 0,1 1 0,1 0 0,0 0 0,0 0 0,0 0 0,1 0 0,1 1 0,0-1 0,0 15 0,0 2 0,3 1 0,4 30 0,-5-53 0,1 1 0,-1 0 0,1-1 0,0 1 0,0-1 0,1 1 0,-1-1 0,1 0 0,0 0 0,0 0 0,1-1 0,-1 1 0,1-1 0,-1 0 0,1 0 0,0 0 0,1 0 0,-1 0 0,0-1 0,1 0 0,-1 0 0,1 0 0,-1-1 0,1 1 0,8 0 0,14 4 0,0-2 0,1 0 0,35-1 0,-46-3 0,-13 1 0,6-1 0,0 1 0,0-1 0,1-1 0,-1 0 0,10-2 0,-17 2 0,-1 0 0,1 0 0,-1 0 0,1 0 0,-1 0 0,1-1 0,-1 1 0,0-1 0,0 1 0,0-1 0,0 0 0,0 0 0,0 0 0,0 0 0,0 0 0,-1 0 0,1-1 0,-1 1 0,0 0 0,0-1 0,0 1 0,0-1 0,1-4 0,8-28-116,27-127-1133,-35 148-5577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42.9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53 24575,'1'82'0,"0"18"0,-16 132 0,12-201 0,2-23 0,1-30 0,0-41 0,2-70 0,0 117 0,0-1 0,1 1 0,1-1 0,0 1 0,12-28 0,-8 27 0,-1 0 0,2 1 0,0 0 0,21-26 0,-26 37 0,1 1 0,0-1 0,0 1 0,1 0 0,-1 0 0,1 0 0,0 1 0,-1 0 0,2 0 0,-1 1 0,0 0 0,1 0 0,-1 0 0,1 1 0,-1-1 0,11 1 0,-9 0 0,3 0 0,-1 0 0,1 1 0,-1 0 0,1 1 0,11 2 0,-20-2 0,0-1 0,1 1 0,-1 0 0,0-1 0,0 1 0,0 0 0,1 1 0,-1-1 0,0 0 0,-1 1 0,1-1 0,0 1 0,0-1 0,-1 1 0,1 0 0,-1 0 0,1 0 0,-1 0 0,0 0 0,0 0 0,1 0 0,-2 0 0,1 0 0,0 0 0,0 1 0,-1-1 0,1 0 0,-1 4 0,4 42 0,-6 87 0,-1-38 0,2-78-88,0-14-39,1 0-1,0 1 0,0-1 0,0 0 1,0 0-1,1 1 0,0-1 0,0 0 1,4 8-1,2-2-6698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4:44.2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116 659 24575,'2'-1'0,"-1"1"0,1-1 0,0 1 0,-1-1 0,1 0 0,0 1 0,-1-1 0,1 0 0,-1 0 0,0 0 0,1 0 0,-1-1 0,0 1 0,0 0 0,1 0 0,-1-1 0,1-1 0,20-31 0,-16 22 0,4-5 0,-1-1 0,-1-1 0,-1 0 0,9-35 0,13-35 0,-14 55 0,-3 12 0,-2-1 0,-1 0 0,0 0 0,-2-1 0,-1 0 0,-1-1 0,4-39 0,-10 36 0,0 22 0,1-1 0,-1 0 0,1 1 0,1-1 0,-1 0 0,1 0 0,0 1 0,1-1 0,-1 1 0,1-1 0,4-8 0,-22 59 0,15-40 0,-253 542 0,239-510 0,2 2 0,2-1 0,1 2 0,2-1 0,1 1 0,2 0 0,2 1 0,3 68 0,0-107 0,1 0 0,-1 0 0,0 0 0,0 0 0,0 0 0,1 0 0,-1 0 0,1 0 0,-1 0 0,1 0 0,-1 0 0,1 0 0,0 0 0,-1 0 0,1 0 0,0 0 0,0-1 0,0 1 0,-1 0 0,1 0 0,0-1 0,0 1 0,0-1 0,0 1 0,0-1 0,0 1 0,0-1 0,0 0 0,1 1 0,-1-1 0,0 0 0,0 0 0,0 0 0,0 0 0,0 0 0,0 0 0,1 0 0,-1 0 0,0 0 0,0-1 0,0 1 0,0 0 0,0-1 0,0 1 0,0-1 0,2 0 0,7-4 0,1 1 0,-1-1 0,15-10 0,-20 11 0,41-25 0,-1-3 0,-1-1 0,-2-3 0,53-57 0,-62 41-1365,-24 34-5461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39.3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 24575,'148'-16'0,"-127"15"0,0 0 0,0 1 0,-1 0 0,39 7 0,-52-5 0,0 0 0,0 0 0,-1 0 0,1 1 0,0 0 0,-1 1 0,0 0 0,0 0 0,0 0 0,-1 0 0,1 1 0,-1 0 0,0 0 0,8 11 0,30 55 48,-25-38-1461,-12-22-5413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39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244 1 24575,'-4'1'0,"-1"0"0,1 0 0,0 1 0,1-1 0,-1 1 0,0 0 0,0 0 0,1 0 0,-1 1 0,1-1 0,0 1 0,-1 0 0,1 0 0,1 0 0,-5 5 0,-2 3 0,1 0 0,0 0 0,-10 19 0,-11 27 0,8-18 0,2 1 0,-19 56 0,10-33-1365,23-50-5461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40.2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52 24575,'0'-1'0,"0"1"0,0-1 0,0 0 0,-1 1 0,1-1 0,0 1 0,0-1 0,0 0 0,-1 1 0,1-1 0,0 1 0,-1-1 0,1 1 0,-1-1 0,1 1 0,0-1 0,-1 1 0,1-1 0,-1 1 0,1 0 0,-1-1 0,0 1 0,1 0 0,-1 0 0,1-1 0,-1 1 0,1 0 0,-1 0 0,0 0 0,1-1 0,-1 1 0,0 0 0,1 0 0,-1 0 0,0 0 0,1 0 0,-1 0 0,1 1 0,-1-1 0,0 0 0,1 0 0,-1 0 0,1 1 0,-1-1 0,0 1 0,-2-1 0,0 1 0,1 0 0,-1 0 0,1 0 0,-1 0 0,1 0 0,0 1 0,-1-1 0,-3 4 0,3 1 0,0-1 0,1 1 0,0 0 0,-1 0 0,2 0 0,-1 0 0,1 0 0,0 1 0,-1 8 0,2-11 0,-1 0 0,1-1 0,0 1 0,0 0 0,0 0 0,0 0 0,1 0 0,0 0 0,0 0 0,0 0 0,0 0 0,0 0 0,1-1 0,0 1 0,3 5 0,-2-7 0,-1 0 0,1-1 0,-1 1 0,1-1 0,0 1 0,0-1 0,0 0 0,0 0 0,0-1 0,0 1 0,0-1 0,0 1 0,0-1 0,0 0 0,0 0 0,0 0 0,0-1 0,0 1 0,0-1 0,0 1 0,0-1 0,5-2 0,7-3 0,1-1 0,26-14 0,-34 16 0,9-4 0,58-36 0,-70 41 0,1 0 0,-1-1 0,0 1 0,0-1 0,0 0 0,0-1 0,-1 1 0,0-1 0,6-11 0,-9 16 0,-1 0 0,1 0 0,-1 0 0,0 0 0,1 0 0,-1 0 0,0 0 0,0 0 0,0 0 0,0 0 0,0 0 0,0 0 0,0 0 0,0 0 0,0 0 0,0 0 0,0 0 0,-1 0 0,1 0 0,0 0 0,-1 0 0,1 1 0,-1-1 0,1 0 0,-1 0 0,0-1 0,-1 0 0,0 1 0,0-1 0,0 1 0,0 0 0,-1 0 0,1 0 0,0 0 0,0 0 0,-1 0 0,-4-1 0,-7 0 0,0 0 0,-1 1 0,-14 1 0,21 0 0,-69 1-1365,58 0-5461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2:41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1078 155 24575,'1'-1'0,"0"0"0,0-1 0,0 1 0,0 0 0,0 0 0,0-1 0,0 1 0,0 0 0,-1-1 0,1 1 0,0-1 0,-1 1 0,1-1 0,-1 1 0,0-1 0,1 0 0,-1 1 0,0-1 0,0 1 0,0-1 0,0 0 0,0 1 0,-1-3 0,0 1 0,0 0 0,-1 0 0,1 0 0,-1-1 0,0 1 0,1 1 0,-1-1 0,-1 0 0,1 0 0,-4-2 0,-2-3 0,-1 0 0,0 1 0,-1 1 0,0-1 0,-15-6 0,8 6 0,-1 1 0,1 1 0,-2 0 0,1 2 0,0 0 0,-25-1 0,-119 6 0,75 1 0,39-3 0,13-1 0,-1 2 0,1 1 0,-40 8 0,64-7 0,-1 0 0,0 1 0,1 0 0,0 1 0,0 0 0,0 1 0,1 0 0,0 0 0,0 1 0,0 1 0,1 0 0,0 0 0,-8 10 0,-1 5 0,2 0 0,0 1 0,2 1 0,0 0 0,2 1 0,1 0 0,-13 44 0,-35 202 0,51-223 0,-1 5 0,2 1 0,3 0 0,3 1 0,6 74 0,-3-121 0,1 1 0,0 0 0,0-1 0,1 0 0,0 0 0,1 0 0,0 0 0,0 0 0,1-1 0,0 0 0,1-1 0,-1 1 0,1-1 0,1 0 0,0-1 0,-1 0 0,16 9 0,8 4 0,1-1 0,0-2 0,53 19 0,-17-12 0,2-4 0,0-2 0,2-3 0,-1-3 0,1-4 0,1-3 0,82-5 0,-139 0 0,-1-1 0,0-1 0,1-1 0,-1 0 0,0-1 0,-1 0 0,1-1 0,-1-1 0,0 0 0,-1-1 0,0-1 0,0 0 0,-1 0 0,0-1 0,0-1 0,-1 0 0,-1-1 0,11-14 0,-6 5 0,0-1 0,-2-1 0,0 0 0,-1 0 0,-2-2 0,0 1 0,-2-1 0,-1-1 0,9-51 0,-5-83-343,-13-262-1,-1 361-334,-1-44-6148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06.1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251 526 24575,'0'-52'0,"2"13"0,-2 0 0,-2 0 0,-10-59 0,10 89 0,0 0 0,0 0 0,-1 1 0,0-1 0,-1 1 0,1 0 0,-2 0 0,1 0 0,-1 0 0,0 1 0,-1 0 0,1 0 0,-1 0 0,-1 1 0,0 0 0,1 0 0,-2 0 0,1 1 0,-1 0 0,-13-6 0,18 9 0,1 1 0,-1 0 0,1 0 0,-1 1 0,1-1 0,-1 0 0,0 1 0,1 0 0,-1-1 0,0 1 0,1 0 0,-1 0 0,0 1 0,0-1 0,1 1 0,-1-1 0,1 1 0,-1 0 0,0 0 0,1 0 0,-3 2 0,1-1 0,1 1 0,0 0 0,0 0 0,1 0 0,-1 0 0,0 0 0,1 0 0,0 1 0,0 0 0,0-1 0,0 1 0,-1 6 0,-3 10 0,1 0 0,1 0 0,1 1 0,-1 26 0,1 459 0,6-254 0,-3-242 0,-1-3 0,1 0 0,0-1 0,1 1 0,-1 0 0,1-1 0,1 1 0,2 7 0,-3-12 0,0 0 0,0 0 0,1 0 0,-1 0 0,1 0 0,-1 0 0,1-1 0,0 1 0,0-1 0,0 1 0,0-1 0,0 0 0,0 1 0,0-1 0,0 0 0,0 0 0,1-1 0,-1 1 0,0 0 0,1-1 0,-1 0 0,0 1 0,6-1 0,3 1 0,1-1 0,-1 0 0,1 0 0,-1-1 0,1-1 0,-1 0 0,0-1 0,1 0 0,-1 0 0,-1-1 0,19-10 0,-13 5 0,-1-1 0,-1 0 0,0-1 0,0-1 0,-1 0 0,22-27 0,-8 3 0,-2-1 0,-1-2 0,-3 0 0,-1-1 0,18-52 0,-22 47 0,-3-1 0,-1-1 0,9-79 0,-8-145 0,-13 253 0,-1-1 0,0 1 0,-8-30 0,8 43 0,0 0 0,0 1 0,-1-1 0,0 0 0,1 1 0,-2-1 0,1 1 0,-1 0 0,1-1 0,-1 1 0,0 1 0,0-1 0,-1 0 0,1 1 0,-1-1 0,0 1 0,0 0 0,-5-3 0,8 6-62,0-1 0,0 1 0,0 0 0,0-1 0,0 1 0,0 0 0,0-1 0,0 1 0,0 0 0,0 0 0,0 0 0,0 0-1,0 0 1,0 0 0,0 1 0,0-1 0,0 0 0,0 0 0,0 1 0,0-1 0,-2 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07.5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24575,'1'5'0,"0"1"0,0-1 0,0 0 0,0 0 0,1 0 0,0 0 0,0 0 0,1 0 0,-1 0 0,1-1 0,0 1 0,5 5 0,50 53 0,-31-35 0,66 66 0,-57-60 0,-2 1 0,53 72 0,-74-88 0,230 322 0,-151-211 0,117 216 0,-52-52 0,61 104 0,-167-320 0,71 81 0,-105-137 0,10 9 0,52 45 0,-45-45 0,30 35 0,528 692 0,-580-743 0,29 40 0,37 50 0,135 141 0,143 64 0,-195-164 0,-33-39 123,-44-41-1611,-71-55-5338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08.3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24575,'2'5'0,"1"0"0,0 0 0,0 0 0,0 0 0,0-1 0,1 1 0,-1-1 0,1 0 0,0 0 0,5 3 0,3 5 0,39 40 0,2-2 0,2-3 0,111 72 0,203 95 0,-275-162 0,490 236 0,16-32 0,-561-240 0,104 43 0,236 102 0,-16 27 0,-271-131 0,171 96 0,-204-123 0,1-3 0,103 32 0,-56-28-1365,-89-27-5461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09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 0 24575,'1'25'0,"2"-1"0,0 1 0,1-1 0,2 0 0,0 0 0,2-1 0,0 0 0,2 0 0,1-1 0,16 26 0,19 23 0,90 105 0,-89-119 0,-17-21 0,-11-14 0,0 2 0,26 43 0,-45-66 0,1 0 0,0 0 0,-1-1 0,0 1 0,1 0 0,-1 0 0,1 0 0,-1 0 0,0 0 0,0 0 0,0 0 0,1 0 0,-1 0 0,0 0 0,0 0 0,0 0 0,-1 0 0,1 0 0,0 0 0,0 0 0,0 0 0,-1 0 0,1 0 0,-1 0 0,1 0 0,-1 1 0,-1 0 0,1-1 0,-1 0 0,1 0 0,-1 0 0,0 0 0,1 0 0,-1 0 0,0 0 0,0-1 0,0 1 0,1-1 0,-1 1 0,-3 0 0,-9 0 0,-1 0 0,0 0 0,-16-3 0,17 1 0,-39 1 0,-1-3 0,1-2 0,-94-21 0,89 13-1365,35 9-5461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09.9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 0 24575,'0'150'0,"22"160"0,-16-270 0,-2 0 0,-2 0 0,-3 43 0,1-82 3,0 1 0,0 0-1,0 0 1,0 0 0,0-1-1,0 1 1,-1 0 0,1 0-1,-1 0 1,1-1 0,-1 1-1,0 0 1,0-1-1,1 1 1,-1-1 0,-1 1-1,1-1 1,0 1 0,0-1-1,0 0 1,-1 0 0,1 1-1,0-1 1,-1 0 0,1 0-1,-1 0 1,0 0 0,1-1-1,-1 1 1,0 0 0,1-1-1,-1 1 1,0-1 0,0 0-1,1 1 1,-1-1 0,0 0-1,0 0 1,0 0 0,1 0-1,-1-1 1,0 1 0,0 0-1,-3-2 1,-2 0-152,0 0 1,0-1-1,1 0 1,-1-1-1,1 1 1,0-1-1,0-1 1,0 1-1,-10-10 1,0-4-6678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11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24575,'0'60'0,"9"68"0,-5-103 0,1-1 0,0 0 0,2 0 0,1-1 0,17 36 0,166 295 0,-2-2 0,-4 7 0,111 232 0,-136-283 0,-95-192 0,96 242 0,-115-203 0,37 235 0,-29-115 0,-13-126 0,82 200 0,-21-68 0,-6 53 0,32 9 0,-95-268 0,4-2 0,67 102 0,103 108 0,59 87 0,-232-321 0,2-2 0,2-2 0,52 48 0,141 110 0,-221-195 0,187 134 0,14 12 0,-189-136 0,1 0 0,1-1 0,0-1 0,1-2 0,0 0 0,1-2 0,1 0 0,44 11 0,-62-20-21,0 1-1,0-1 0,-1 1 1,1 1-1,-1-1 0,0 2 1,0-1-1,-1 1 1,12 11-1,3 2-1127,-9-8-5677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12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 1 24575,'2'96'0,"28"186"0,-21-225 0,-3 0 0,-2 0 0,-6 105 0,1-158 5,0 0 1,0 0-1,-1 0 0,1 0 0,-1 0 0,0-1 1,0 1-1,0-1 0,0 1 0,-1-1 1,0 0-1,1 0 0,-1 0 0,0 0 0,-1 0 1,1-1-1,0 1 0,-1-1 0,1 0 0,-1 0 1,0 0-1,-5 1 0,-4 3-253,-1-2 1,1 1-1,-1-2 1,0 0-1,-17 2 1,15-4-6579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16.1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1569 172 24575,'-1'-5'0,"0"0"0,0 0 0,0 0 0,-1 0 0,0 1 0,0-1 0,0 1 0,-1-1 0,1 1 0,-1 0 0,0 0 0,0 0 0,0 0 0,-6-5 0,-3-2 0,0 0 0,-1 1 0,-16-11 0,17 14 0,-1 1 0,0 0 0,0 1 0,0 0 0,-1 1 0,1 1 0,-1 0 0,-27-2 0,-11 3 0,-58 5 0,31-1 0,7-1 0,-205 7 0,223-4 0,0 4 0,0 1 0,-57 19 0,60-14 0,2 3 0,0 2 0,1 1 0,-52 32 0,88-44 0,1-1 0,0 1 0,0 1 0,0 0 0,1 1 0,1-1 0,0 2 0,0 0 0,1 0 0,0 0 0,1 1 0,0 0 0,1 0 0,1 1 0,0 0 0,0 0 0,1 0 0,1 0 0,0 1 0,-1 26 0,6 391 0,0-402 0,1-1 0,1 0 0,2-1 0,0 1 0,2-1 0,2 0 0,0-1 0,1 0 0,2 0 0,29 43 0,-29-50 0,1-1 0,1 0 0,0-1 0,1-1 0,1 0 0,1-1 0,0-1 0,0-1 0,2-1 0,0 0 0,0-1 0,1-2 0,39 14 0,-31-16 0,1 0 0,0-3 0,0 0 0,1-2 0,-1-1 0,0-1 0,1-2 0,46-9 0,-25 0 0,0-3 0,-1-2 0,-1-3 0,48-24 0,26-13 0,-48 23 0,-1-3 0,85-54 0,-149 81 0,0 0 0,0-1 0,-1 0 0,0-1 0,-1 0 0,0 0 0,-1-1 0,0 0 0,-1 0 0,0-1 0,-1 0 0,0 0 0,-1-1 0,-1 0 0,0 1 0,3-21 0,0-20 0,-2-1 0,-5-109 0,-1 89 0,1 71 0,0-65 0,-2 0 0,-23-132 0,12 142-1365,1 8-5461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17.6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219 18 24575,'-3'-2'0,"0"0"0,0 0 0,0 0 0,0 1 0,-1-1 0,1 1 0,0 0 0,0 0 0,-1 0 0,1 0 0,-1 0 0,1 1 0,-5-1 0,-53 2 0,39-1 0,19 0 0,-1 0 0,1 0 0,-1 0 0,1 1 0,-1-1 0,1 1 0,-1 0 0,1 0 0,0 0 0,-1 0 0,1 0 0,0 1 0,0 0 0,0-1 0,0 1 0,0 0 0,0 1 0,0-1 0,-2 3 0,3-1 0,-1 0 0,1 1 0,0-1 0,0 1 0,0 0 0,1-1 0,0 1 0,-1 0 0,2 0 0,-1 0 0,1 0 0,-1 0 0,2 7 0,-1 40 0,4 96 0,-4-147 0,0 0 0,0 0 0,0 0 0,0 0 0,0 0 0,0 0 0,0 0 0,1 1 0,-1-1 0,1 0 0,-1 0 0,1 0 0,-1 0 0,1 0 0,-1 0 0,1-1 0,0 1 0,-1 0 0,1 0 0,0 0 0,0-1 0,0 1 0,0 0 0,-1-1 0,1 1 0,0-1 0,0 1 0,0-1 0,2 1 0,0 0 0,-1-1 0,1 0 0,0-1 0,-1 1 0,1 0 0,0-1 0,-1 1 0,1-1 0,-1 0 0,1 0 0,4-2 0,7-4 0,-1-1 0,0-1 0,14-11 0,191-156 0,-172 135 0,-44 38 0,1 1 0,-1-1 0,0 0 0,0 0 0,0 0 0,0-1 0,-1 1 0,1 0 0,-1-1 0,0 1 0,0-1 0,0 1 0,0-1 0,0-4 0,-1 8 0,-1 0 0,1 0 0,0 1 0,0-1 0,0 0 0,-1 0 0,1 1 0,0-1 0,0 0 0,-1 0 0,1 0 0,0 0 0,0 0 0,-1 1 0,1-1 0,0 0 0,-1 0 0,1 0 0,0 0 0,-1 0 0,1 0 0,0 0 0,0 0 0,-1 0 0,1 0 0,0 0 0,-1 0 0,1 0 0,0 0 0,-1 0 0,1 0 0,0-1 0,0 1 0,-1 0 0,1 0 0,0 0 0,0 0 0,-1-1 0,1 1 0,0 0 0,0 0 0,-1 0 0,1-1 0,0 1 0,0 0 0,0 0 0,0-1 0,-1 1 0,1 0 0,0 0 0,0-1 0,0 1 0,0 0 0,0-1 0,0 1 0,0 0 0,0-1 0,0 1 0,-15 22 0,6-4 20,2 0 0,0 1 0,1 0 0,0 0 0,-5 39 0,7-9-763,2 60 1,2-94-6084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18.2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237 133 24575,'1'-4'0,"-1"1"0,0-1 0,-1 0 0,1 1 0,0-1 0,-1 1 0,0-1 0,0 1 0,0 0 0,0-1 0,-1 1 0,1 0 0,-1 0 0,0 0 0,0 0 0,-3-4 0,2 5 0,0-1 0,-1 1 0,1 0 0,-1 0 0,1 0 0,-1 0 0,0 1 0,0-1 0,0 1 0,0 0 0,0 0 0,0 1 0,0-1 0,-5 1 0,3-1 0,1 1 0,-1-1 0,1 1 0,-1 1 0,1-1 0,-1 1 0,1 0 0,-1 0 0,1 1 0,-1-1 0,1 1 0,0 1 0,0-1 0,0 1 0,0-1 0,1 1 0,-1 1 0,1-1 0,0 1 0,-1-1 0,2 1 0,-1 1 0,0-1 0,1 0 0,0 1 0,0 0 0,0-1 0,1 1 0,-1 0 0,1 1 0,0-1 0,-1 9 0,-2 7 0,2 1 0,0-1 0,1 1 0,2-1 0,3 42 0,-1 0 0,-2-61 0,0 0 0,0 1 0,0-1 0,0 0 0,0 1 0,0-1 0,1 0 0,-1 0 0,1 1 0,0-1 0,0 0 0,0 0 0,0 0 0,0 0 0,0 0 0,0 0 0,0 0 0,1 0 0,-1-1 0,1 1 0,0 0 0,-1-1 0,1 1 0,0-1 0,0 0 0,0 1 0,0-1 0,0 0 0,0 0 0,0 0 0,0-1 0,1 1 0,-1-1 0,0 1 0,0-1 0,1 1 0,-1-1 0,0 0 0,0 0 0,1 0 0,-1-1 0,0 1 0,1 0 0,-1-1 0,3-1 0,6 0 0,0-1 0,-1 0 0,0-1 0,0 0 0,0-1 0,0 0 0,0-1 0,11-9 0,-3 0 0,-2-1 0,0-1 0,-1-1 0,0 0 0,-2 0 0,0-2 0,-1 0 0,-1 0 0,-1-1 0,0 0 0,9-37 0,-18 54 5,0 1 1,0-1-1,-1 0 0,1 1 0,-1-1 0,0 0 1,0 1-1,0-1 0,-1 0 0,1 0 1,-1 1-1,0-1 0,0 1 0,0-1 0,-1 1 1,1-1-1,-1 1 0,0 0 0,0 0 0,0 0 1,0 0-1,-5-5 0,2 3-129,-1 1 0,1 0 1,-1 0-1,0 0 0,0 0 0,0 1 1,-1 0-1,1 0 0,-1 1 0,0 0 1,-8-1-1,-2-1-6702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20.0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24575,'3'0'0,"1"0"0,0 0 0,-1 0 0,1 1 0,-1-1 0,1 1 0,-1 0 0,1 0 0,-1 0 0,0 0 0,1 1 0,-1-1 0,0 1 0,0 0 0,0 0 0,3 3 0,-3-2 0,-1 0 0,1 1 0,-1-1 0,0 1 0,0-1 0,-1 1 0,1 0 0,-1 0 0,0 0 0,0 0 0,0 0 0,0 0 0,-1 0 0,1 5 0,-1-6 0,1 1 0,-1-1 0,0 0 0,-1 1 0,1-1 0,0 0 0,-1 0 0,0 1 0,0-1 0,0 0 0,0 0 0,0 0 0,-1 0 0,1 0 0,-1 0 0,0 0 0,0-1 0,0 1 0,-4 4 0,-2-1 0,1 0 0,-2-1 0,1 0 0,-1 0 0,-11 4 0,19-8 0,1-1 0,-1 0 0,1 0 0,0 0 0,0 0 0,-1-1 0,1 1 0,0 1 0,0-1 0,-1 0 0,1 0 0,0 0 0,0 0 0,-1 0 0,1 0 0,0 0 0,0 0 0,-1 0 0,1 0 0,0 0 0,0 1 0,0-1 0,-1 0 0,1 0 0,0 0 0,0 0 0,0 1 0,0-1 0,-1 0 0,1 0 0,0 0 0,0 1 0,0-1 0,0 0 0,0 0 0,0 1 0,0-1 0,0 0 0,0 0 0,0 1 0,-1-1 0,1 0 0,0 0 0,0 1 0,1-1 0,-1 0 0,0 0 0,0 1 0,0-1 0,0 0 0,0 0 0,0 1 0,0-1 0,0 0 0,0 0 0,1 1 0,18 3 0,28-2 0,44-3-1365,-76 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06.6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549 443 24575,'0'-12'0,"0"0"0,-1-1 0,-1 1 0,0 0 0,0 0 0,-1 0 0,-1 0 0,0 0 0,-11-20 0,10 24 0,0 0 0,0 1 0,-1 0 0,1 1 0,-2-1 0,1 1 0,-1 0 0,0 0 0,0 1 0,-1 0 0,1 1 0,-1-1 0,0 1 0,-13-4 0,10 4 0,0 1 0,-1 0 0,1 0 0,0 2 0,-1-1 0,1 1 0,-21 2 0,26-1 0,0 1 0,-1 0 0,1 0 0,0 1 0,0-1 0,0 1 0,1 1 0,-1-1 0,0 1 0,1 0 0,0 0 0,0 1 0,0 0 0,0-1 0,0 2 0,-4 4 0,-8 13 0,0 2 0,2 0 0,0 1 0,2 0 0,-17 44 0,9-7 0,-20 87 0,30-75 0,2 0 0,4 1 0,7 123 0,1-86 0,-3-108 0,0-1 0,0 0 0,0 0 0,1 0 0,-1 0 0,1 0 0,0 0 0,0 0 0,0 0 0,0 0 0,1 0 0,-1 0 0,1-1 0,0 1 0,0 0 0,0-1 0,0 0 0,0 1 0,3 2 0,-1-3 0,1 1 0,-1 0 0,1-1 0,0 0 0,-1 0 0,1 0 0,0-1 0,0 1 0,0-1 0,10 1 0,4-2 0,-1 0 0,1 0 0,-1-2 0,1-1 0,29-7 0,-14 0 0,-1-2 0,0-1 0,-1-2 0,-1-1 0,0-2 0,-1-1 0,-1-1 0,-1-1 0,0-1 0,-2-2 0,-1-1 0,-1-1 0,-1-1 0,-1-1 0,-2-1 0,28-50 0,-32 42 0,-2 0 0,-1 0 0,-2-1 0,-2-1 0,-2 1 0,5-60 0,-10-239 0,-4 309-341,-1 0 0,-1 1-1,-8-31 1,1 24-6485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20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0 24575,'-4'0'0,"1"0"0,-1 0 0,1 1 0,0-1 0,-1 1 0,1 0 0,0 0 0,0 0 0,0 0 0,-1 1 0,1-1 0,1 1 0,-1 0 0,0 0 0,0 0 0,1 0 0,-1 0 0,1 1 0,-1-1 0,1 1 0,0-1 0,0 1 0,0 0 0,1 0 0,-1 0 0,1 0 0,-1 0 0,1 0 0,0 0 0,0 1 0,-1 5 0,-1 11 0,1 0 0,0 0 0,2 0 0,2 27 0,0-10 0,-3-28 20,2-1 0,-1 1 0,1 0 0,0-1 0,3 11 0,-3-16-77,0-1 0,0 0 0,0 0 0,0 0-1,0 0 1,0 0 0,1 0 0,-1-1 0,0 1 0,1 0 0,0-1 0,-1 1-1,1-1 1,0 1 0,0-1 0,0 0 0,0 0 0,0 0 0,0 0 0,0 0 0,0 0-1,0-1 1,0 1 0,1-1 0,1 1 0,13 1-6769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3:21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24575,'4'5'0,"-1"-1"0,0 1 0,-1 0 0,1 0 0,-1 0 0,0 0 0,0 0 0,0 0 0,-1 1 0,1 6 0,6 55 0,-7-51-97,1 23-220,-1 1 0,-2-1 0,-6 42 0,4-65-6509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5:53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3236 3 24575,'-236'-3'0,"-248"6"0,421 4 0,0 3 0,1 2 0,-115 39 0,-55 13 0,80-39 0,-80 18 0,107-19 0,121-23 0,1 0 0,0 1 0,0 0 0,0-1 0,0 1 0,0 0 0,0 0 0,0 1 0,0-1 0,1 1 0,0-1 0,-1 1 0,1 0 0,0 0 0,0 0 0,0 0 0,1 0 0,-1 0 0,1 0 0,0 1 0,0-1 0,0 1 0,0-1 0,0 1 0,1 4 0,-3 13 0,2-1 0,1 1 0,2 26 0,0-13 0,-2 68 0,-20 162 0,1-125 0,-64 429 0,25-259-134,-104 671-649,-47 350 1699,57-771-916,-43-12 1,-28 84-1,170-455 0,-49 298 0,33 101 0,60-19 0,12-322 0,-1-159 0,4 0 0,3 0 0,30 114 0,83 211 0,-41-204 0,2 9 0,-64-124 0,-17-67 0,0 0 0,1 0 0,1-1 0,0 1 0,1-1 0,0 0 0,1 0 0,10 15 0,2-4 0,2-1 0,33 31 0,-27-29 0,26 33 0,-33-34 0,0-2 0,2 0 0,0-1 0,1-1 0,1-2 0,1 0 0,1-1 0,0-1 0,1-2 0,1 0 0,0-2 0,56 17 0,26 0 0,1-4 0,1-5 0,0-5 0,139 2 0,1158-19 0,-1278 9 0,19 1 0,-131-9 0,0-1 0,0 0 0,0-1 0,0-1 0,0-1 0,22-9 0,-3-1 0,0 0 0,-1-1 0,35-22 0,-61 33 0,-2-1 0,1 0 0,0-1 0,-1 0 0,-1 0 0,1 0 0,-1-1 0,0-1 0,-1 1 0,0-1 0,0 0 0,7-16 0,-8 5 0,-1 0 0,0-1 0,-2 0 0,0 1 0,-1-1 0,-1 0 0,-4-28 0,1-14 0,0-2378 0,5 1263 0,-2-2741 0,6 3733 0,7 0 0,46-228 0,-45 303 0,-5-1 0,-8-194 0,-4 126 0,3 173 0,0 0 0,-1 0 0,0 0 0,0 0 0,0 0 0,-1 1 0,0-1 0,0 0 0,-1 1 0,0 0 0,0-1 0,-1 1 0,-5-8 0,-2 1 0,-1 1 0,0 1 0,0 0 0,-15-10 0,-33-30 0,54 44-86,0-1-1,0 1 0,1-1 1,0-1-1,1 1 0,0 0 1,-6-18-1,7 17-585,-3-6-6154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5:54.2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24575,'0'2'0,"0"5"0,5 0 0,8 0 0,5-2 0,1 1 0,4-1 0,6 3 0,6-2 0,6 0 0,5 1 0,2-1 0,-7-2-8191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35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24575,'5'0'0,"-1"0"0,1 0 0,-1 0 0,1 1 0,-1-1 0,1 1 0,-1 0 0,0 1 0,0-1 0,1 1 0,-1 0 0,0 0 0,0 0 0,-1 0 0,1 1 0,0-1 0,-1 1 0,1 0 0,-1 0 0,0 1 0,0-1 0,0 0 0,-1 1 0,1 0 0,-1 0 0,0 0 0,0 0 0,0 0 0,-1 0 0,2 5 0,34 74 0,12 30 0,-49-111 0,1 0 0,-1 0 0,0 0-1,1 0 1,-1 0 0,0 0 0,0 0-1,0 0 1,0 0 0,-1 0 0,1 0-1,0 0 1,-1 1 0,0-2 0,1 1 0,-1 0-1,0 0 1,0 0 0,0 0 0,0 0-1,0-1 1,-1 1 0,1 0 0,0-1-1,-1 1 1,1-1 0,-1 0 0,0 1 0,-1 0-1,-8 5 18,-1 0 0,1-1 0,-25 9 0,28-12-302,-1 1-1,0 0 1,1 0 0,-15 10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36.0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139 1 24575,'-7'-1'0,"0"1"0,-1 1 0,1-1 0,0 1 0,0 0 0,0 0 0,-10 4 0,15-3 0,-1-1 0,1 1 0,0-1 0,-1 1 0,1 0 0,0 0 0,0 0 0,1 1 0,-1-1 0,0 0 0,1 1 0,-1-1 0,1 1 0,0-1 0,0 1 0,0 0 0,0-1 0,0 1 0,0 0 0,1 0 0,-1 3 0,-11 51 0,6-33 0,1 0 0,1 0 0,-1 30 0,3-1 0,0-33 0,1 1 0,0 0 0,2 0 0,0 0 0,2-1 0,0 1 0,12 38 0,-11-52 0,0 0 0,1-1 0,0 1 0,0-1 0,1 0 0,0-1 0,0 1 0,0-1 0,0 0 0,1-1 0,0 0 0,0 0 0,0 0 0,0-1 0,1 0 0,0 0 0,-1-1 0,1 0 0,0 0 0,0-1 0,0 0 0,0 0 0,0-1 0,15-1 0,-19 0-97,0 1-1,-1-1 1,1 0-1,-1-1 1,1 1-1,-1-1 1,1 1-1,-1-1 1,0 0-1,0 0 1,0 0-1,0-1 0,4-3 1,1-3-6729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36.5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 87 24575,'0'0'0,"1"0"0,0 0 0,-1 0 0,1-1 0,-1 1 0,1 0 0,0 0 0,-1 0 0,1-1 0,-1 1 0,1 0 0,0-1 0,-1 1 0,1-1 0,-1 1 0,1-1 0,-1 1 0,0-1 0,1 1 0,-1-1 0,1 1 0,-1-1 0,0 1 0,1-1 0,-1 0 0,0 1 0,0-1 0,0 1 0,1-1 0,-1 0 0,0 1 0,0-1 0,0 0 0,0 1 0,0-1 0,0 0 0,0 1 0,0-1 0,-1 0 0,1 1 0,0-1 0,0 0 0,0 1 0,-1-1 0,1 1 0,-1-2 0,-13-28 0,10 27 0,1 0 0,-1 0 0,0 0 0,0 0 0,0 1 0,0 0 0,0-1 0,-1 2 0,1-1 0,-1 0 0,1 1 0,-1 0 0,1 0 0,-1 0 0,0 0 0,-5 1 0,8 0 0,-1 0 0,1 0 0,0 0 0,0 0 0,0 1 0,0-1 0,-1 1 0,1-1 0,0 1 0,0 0 0,0 0 0,0 0 0,0 0 0,1 0 0,-1 0 0,0 1 0,0-1 0,1 0 0,-1 1 0,1 0 0,-1-1 0,1 1 0,0 0 0,-1 0 0,1-1 0,0 1 0,0 0 0,1 0 0,-1 0 0,0 0 0,1 1 0,-1-1 0,1 0 0,-1 0 0,1 4 0,0-2 6,0 0 0,0 0 0,0 0 0,0 0 0,1 0 0,0 0 0,0 0 0,0 0 0,0 0 0,1 0 0,-1-1 0,1 1 0,0-1 0,0 1 0,0-1 0,1 0 0,-1 0 0,1 0 0,5 5 0,-6-6-59,1 0 0,-1-1 0,1 1 0,0-1 0,0 0 0,-1 0 0,1 0 0,0 0 0,0 0 0,0-1 0,0 0 0,0 1-1,0-1 1,0 0 0,0 0 0,0 0 0,0-1 0,0 1 0,0-1 0,0 0 0,0 0 0,0 0 0,0 0 0,-1 0 0,1 0 0,0-1 0,3-2 0,5-4-6773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36.9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1 122 24575,'1'-4'0,"2"-1"0,-1 0 0,0 1 0,1-1 0,0 1 0,0 0 0,0 0 0,1 0 0,-1 0 0,1 0 0,0 1 0,8-6 0,-2 0 0,5-7 0,-12 12 0,-1 1 0,1-1 0,0 1 0,0 0 0,0 0 0,0 0 0,1 1 0,-1-1 0,1 1 0,0 0 0,7-4 0,-10 6 0,0 1 0,-1-1 0,1 0 0,0 0 0,-1 1 0,1-1 0,0 1 0,-1-1 0,1 0 0,-1 1 0,1-1 0,-1 1 0,1-1 0,-1 1 0,1 0 0,-1-1 0,0 1 0,1-1 0,-1 1 0,0 0 0,1-1 0,-1 1 0,0 0 0,0-1 0,1 1 0,-1 0 0,0 0 0,0-1 0,0 1 0,0 0 0,0 0 0,2 30 0,-2-27 0,0 20 0,0 0 0,1-1 0,1 0 0,1 1 0,1-1 0,7 23 0,3 17-1365,-10-53-5461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37.4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18 24575,'-3'-3'0,"2"-1"0,7 1 0,7 0 0,11 1 0,6 0 0,5 2 0,3-1 0,2 1 0,2 1 0,0-1 0,-2 0 0,-2 0 0,-2 0 0,-4 0 0,-5 0 0,-7 0-8191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37.8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24575,'2'0'0,"5"3"0,6 0 0,9 1 0,7-1 0,4-4 0,2-1 0,0-4 0,1 0 0,-1 0 0,-4 2 0,-1 1 0,-3 1 0,-6 1-8191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07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482 140 24575,'3'-2'0,"-1"-1"0,0 0 0,0 0 0,0 0 0,-1-1 0,1 1 0,-1 0 0,0-1 0,0 1 0,0 0 0,0-1 0,-1 0 0,1 1 0,-1-1 0,0 1 0,0-1 0,0 1 0,-1-1 0,1 0 0,-1 1 0,0-1 0,0 1 0,0 0 0,0-1 0,0 1 0,-1 0 0,0 0 0,0 0 0,1 0 0,-2 0 0,1 0 0,0 0 0,-1 1 0,1-1 0,-1 1 0,0-1 0,0 1 0,1 0 0,-6-2 0,-4 0 0,0 1 0,0 1 0,0 0 0,-1 1 0,1 0 0,0 0 0,-1 2 0,-19 2 0,23-2 0,-1 1 0,1 0 0,0 0 0,0 1 0,0 0 0,0 1 0,0 0 0,1 0 0,0 1 0,0 0 0,-12 10 0,4 2 0,1 0 0,1 1 0,1 0 0,0 1 0,2 0 0,-16 36 0,9-14 0,2 2 0,-13 60 0,15-34 0,3 1 0,3-1 0,4 1 0,7 132 0,-2-197 0,0-1 0,-1 1 0,2-1 0,-1 0 0,0 1 0,1-1 0,0 0 0,0 0 0,0 0 0,0 0 0,1 0 0,-1 0 0,1-1 0,0 1 0,5 4 0,-1-2 0,0-1 0,1 0 0,0 0 0,0 0 0,0-1 0,0 0 0,12 3 0,10 2 0,1-2 0,0-1 0,43 3 0,-65-8-52,139 8 231,-131-9-392,-1-1-1,0 0 1,0-1 0,1-1 0,-1-1 0,28-10 0,-21 4-6613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38.2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1 243 24575,'0'-29'0,"0"2"0,5-51 0,-4 70 0,1 0 0,0 0 0,0 0 0,1 0 0,0 0 0,0 1 0,0-1 0,1 1 0,1 0 0,8-11 0,-13 17 0,1 0 0,-1 0 0,1 0 0,0 0 0,0 0 0,-1 1 0,1-1 0,0 0 0,0 0 0,0 1 0,0-1 0,-1 1 0,1-1 0,0 0 0,0 1 0,0 0 0,0-1 0,1 1 0,-1 0 0,0-1 0,0 1 0,0 0 0,0 0 0,0 0 0,0 0 0,0 0 0,0 0 0,2 1 0,-2 0 0,1 0 0,-1 0 0,1 0 0,-1 1 0,0-1 0,1 0 0,-1 1 0,0-1 0,0 1 0,0 0 0,0-1 0,0 1 0,-1 0 0,1-1 0,0 3 0,4 12 0,-2 0 0,4 31 0,-6-40 0,5 34-120,3 31-502,1 97-1,-10-155-6203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38.5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24575,'133'15'0,"270"-13"36,-224-3-1437,-161 1-5425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44.7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24575,'0'2'0,"1"0"0,-1 0 0,1 0 0,-1 0 0,1 1 0,0-1 0,-1 0 0,1-1 0,1 1 0,-1 0 0,0 0 0,0 0 0,0 0 0,1-1 0,-1 1 0,1-1 0,0 1 0,-1-1 0,1 0 0,0 0 0,0 1 0,0-1 0,0 0 0,2 0 0,59 21 0,-38-16 0,338 105-1365,-344-104-5461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45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24575,'0'3'0,"0"4"0,2 0 0,5-1 0,3-1 0,6-1 0,2-2 0,2-1 0,0-1 0,2 0 0,3 0 0,3-1 0,2 1 0,2 0 0,-5 0-8191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45.4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1 302 24575,'2'-36'0,"1"1"0,2-1 0,2 1 0,15-45 0,-19 66 0,-2 8 0,1 0 0,-1 0 0,1 0 0,0 1 0,1-1 0,-1 1 0,1-1 0,0 1 0,7-10 0,-9 16 0,0-1 0,-1 0 0,1 0 0,-1 1 0,1-1 0,0 0 0,-1 1 0,1-1 0,-1 1 0,1-1 0,-1 0 0,1 1 0,-1 0 0,0-1 0,1 1 0,-1-1 0,0 1 0,1-1 0,-1 1 0,0 0 0,0-1 0,1 1 0,-1-1 0,0 1 0,0 0 0,0-1 0,0 1 0,0 0 0,0-1 0,0 1 0,0 0 0,0-1 0,0 1 0,0 0 0,-1 0 0,3 29 0,-3 339-1365,1-355-5461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45.8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1 150 24575,'9'-7'0,"1"0"0,-1 1 0,1 0 0,0 1 0,1 0 0,21-7 0,-5 2 0,14-8 0,1 2 0,0 2 0,1 2 0,1 2 0,0 1 0,77-4 0,148 14-1365,-235-1-5461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46.9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24575,'6'1'0,"-1"0"0,0 0 0,0 0 0,-1 0 0,1 1 0,0 0 0,0 0 0,-1 0 0,1 1 0,-1-1 0,8 7 0,48 44 0,-37-31 0,659 511-470,-232-193 224,-155-103 246,447 345 0,-568-464 59,261 133 1,-367-214 239,123 89-1,-184-120-463,0 1 0,0 1-1,-1-1 1,0 1 0,5 9-1,-9-14-207,6 7-6453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47.2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24575,'164'259'0,"98"172"0,-235-382 0,117 237 0,-128-248 0,-1 0 0,-3 1 0,-1 0 0,-2 1 0,7 71 0,-15-95 0,-2 0 0,0 1 0,-1-1 0,0 0 0,-1 1 0,-1-2 0,-1 1 0,0 0 0,-1-1 0,-1 0 0,0 0 0,-1-1 0,-1 0 0,0 0 0,0-1 0,-2 0 0,0-1 0,0 0 0,-1 0 0,-18 13 0,-1-11-1365,18-10-5461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48.4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24575,'65'16'0,"75"-17"0,20 3 0,-156-2 0,1 1 0,-1 0 0,1 1 0,-1-1 0,1 1 0,-1 0 0,0 0 0,0 0 0,0 1 0,0 0 0,0-1 0,-1 1 0,7 7 0,43 56 0,-10-11 0,-23-37-455,1-1 0,37 24 0,-46-33-6371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2:48.8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1563 528 24575,'-18'-2'0,"0"-1"0,0-1 0,0-1 0,1-1 0,0 0 0,0-1 0,0-1 0,-22-15 0,-22-7 0,-168-62 0,-307-78 0,215 74 0,108 27-1365,190 63-5461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08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24575,'17'1'0,"-1"0"0,1 1 0,0 1 0,-1 0 0,0 2 0,0 0 0,0 0 0,0 2 0,-1 0 0,0 0 0,0 1 0,-1 1 0,0 1 0,-1 0 0,0 1 0,-1 0 0,0 1 0,0 0 0,-1 1 0,-1 0 0,0 1 0,-1 0 0,-1 0 0,0 1 0,12 31 0,-17-39 0,0 1 0,-1-1 0,1 1 0,-1 0 0,-1-1 0,0 1 0,1 13 0,-3-16 0,0-1 0,0 0 0,0 0 0,0 0 0,-1 0 0,1 0 0,-1 0 0,0 0 0,-1-1 0,1 1 0,0-1 0,-1 1 0,0-1 0,0 0 0,-6 5 0,-5 4 0,7-6 0,0 1 0,0-1 0,1 1 0,0 0 0,0 1 0,-6 10 0,11-17 0,1 1 0,-1 0 0,0-1 0,1 1 0,0 0 0,-1 0 0,1-1 0,0 1 0,0 0 0,0 0 0,0 0 0,0-1 0,0 1 0,1 0 0,-1 0 0,0 0 0,1-1 0,0 1 0,-1 0 0,1-1 0,0 1 0,0-1 0,0 1 0,0 0 0,0-1 0,0 0 0,0 1 0,1-1 0,-1 0 0,0 0 0,1 0 0,-1 0 0,1 0 0,-1 0 0,1 0 0,0 0 0,-1 0 0,4 0 0,40 21 0,-27-14 0,-2 0 0,1 1 0,29 21 0,-41-26 0,-1 0 0,0 1 0,1-1 0,-1 1 0,-1 0 0,1 0 0,-1 0 0,0 1 0,0-1 0,0 1 0,-1-1 0,0 1 0,0 0 0,0 0 0,-1 0 0,1 8 0,0-3 0,-1 0 0,-1 0 0,0 0 0,0 0 0,-1 0 0,-1-1 0,0 1 0,-6 20 0,6-25 0,-1-1 0,0 1 0,0 0 0,-1-1 0,1 1 0,-1-1 0,0 0 0,-1-1 0,1 1 0,-1-1 0,0 1 0,0-1 0,0-1 0,-1 1 0,1-1 0,-8 4 0,-7 2 0,16-9 0,1 1 0,0 0 0,0 0 0,0 0 0,1 1 0,-1-1 0,0 1 0,0-1 0,1 1 0,-1 0 0,1 0 0,-1 0 0,1 1 0,0-1 0,0 0 0,0 1 0,0-1 0,0 1 0,1 0 0,-1 0 0,1 0 0,0 0 0,0 0 0,0 0 0,0 0 0,-1 5 0,-13 32-1365,9-29-5461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3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251 335 24575,'17'-94'0,"-17"92"0,1-19 0,0-1 0,-5-38 0,2 53 0,1 0 0,-1 0 0,0 0 0,-1 1 0,1-1 0,-2 0 0,1 1 0,0 0 0,-1 0 0,0 0 0,-1 0 0,-6-6 0,7 7 0,-1 0 0,0 0 0,0 1 0,0-1 0,0 1 0,-1 1 0,0-1 0,0 1 0,-7-3 0,11 5 0,0 1 0,-1 0 0,1 0 0,0-1 0,-1 1 0,1 1 0,0-1 0,-1 0 0,1 1 0,0-1 0,-1 1 0,1 0 0,0-1 0,0 1 0,-1 0 0,1 1 0,0-1 0,0 0 0,0 1 0,0-1 0,1 1 0,-1-1 0,0 1 0,1 0 0,-1 0 0,1-1 0,-1 1 0,1 0 0,-2 4 0,-4 6 0,0 0 0,0 0 0,2 1 0,-1 0 0,1 0 0,1 0 0,-3 17 0,1 11 0,-2 48 0,-10 36 0,12-98 0,2 0 0,0 0 0,2 0 0,0 1 0,2-1 0,7 53 0,-5-72 0,1 1 0,0-1 0,1 0 0,0 0 0,0 0 0,0 0 0,1-1 0,0 1 0,1-1 0,0 0 0,0-1 0,0 0 0,1 0 0,0 0 0,0-1 0,0 0 0,9 5 0,-9-6 0,-1-1 0,1 0 0,0 0 0,0-1 0,0 0 0,0 0 0,1 0 0,-1-1 0,0 0 0,1-1 0,-1 1 0,1-1 0,-1-1 0,0 0 0,1 0 0,-1 0 0,0-1 0,0 0 0,0 0 0,14-7 0,-16 6 0,1-2 0,-1 1 0,1-1 0,-1 1 0,-1-1 0,1-1 0,-1 1 0,0-1 0,0 1 0,5-12 0,31-71 0,-28 56 0,7-18 0,-3-2 0,-1 0 0,-4 0 0,11-106 0,-20 124-1365,-2 20-5461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3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24575,'3'0'0,"6"0"0,7 0 0,10 0 0,6 0 0,6 0 0,1-3 0,4 0 0,-1-4 0,-1-2 0,0-1 0,-1 0 0,-1 1 0,-6-1 0,-4 1 0,-8 3-8191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5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24575,'0'-8'0,"0"1"0,1-1 0,0 1 0,0-1 0,1 1 0,0 0 0,0 0 0,1-1 0,0 1 0,0 1 0,1-1 0,-1 1 0,2-1 0,-1 1 0,1 0 0,10-10 0,-15 15 0,1 0 0,0 0 0,-1 1 0,1-1 0,0 1 0,-1-1 0,1 0 0,0 1 0,0 0 0,0-1 0,-1 1 0,1-1 0,0 1 0,0 0 0,0-1 0,0 1 0,0 0 0,0 0 0,0 0 0,-1 0 0,1 0 0,0 0 0,0 0 0,0 0 0,0 0 0,0 0 0,0 1 0,1-1 0,-1 1 0,0 0 0,1 1 0,-1-1 0,0 0 0,0 0 0,0 1 0,0-1 0,0 1 0,-1-1 0,1 1 0,0-1 0,-1 1 0,1-1 0,0 3 0,7 63 0,-7-60 0,-1 4-89,1 8-93,0 0-1,1 0 1,1 0 0,0 0 0,2 0-1,10 27 1,-10-36-6644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24575,'6'8'0,"-1"0"0,-1 0 0,1 0 0,-1 1 0,-1-1 0,0 1 0,3 13 0,-2-9 0,12 39 0,-2 1 0,-2 0 0,5 61 0,-17-110 0,0 0 0,0 0 0,-1-1 0,1 1 0,-1 0 0,1 0 0,-1-1 0,0 1 0,-1 0 0,1-1 0,-1 1 0,1-1 0,-1 0 0,0 0 0,0 1 0,-4 3 0,0-1 0,0 0 0,0 0 0,-1-1 0,1 0 0,-1 0 0,-10 5 0,6-7 0,12-10 0,15-13 0,3 5-455,0 1 0,26-13 0,-12 8-6371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6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 24575,'-11'0'0,"1"0"0,0 0 0,0 1 0,-1 0 0,1 1 0,0 0 0,-10 4 0,15-4 0,1 1 0,0-1 0,1 1 0,-1-1 0,0 1 0,1 0 0,0 1 0,-1-1 0,1 0 0,1 1 0,-1 0 0,0 0 0,1 0 0,0 0 0,0 0 0,0 0 0,0 0 0,-1 6 0,-19 58 0,-18 97 0,37-135 0,0 1 0,2-1 0,6 59 0,-5-85-28,1 0-1,0 0 1,1-1-1,-1 1 1,1-1-1,-1 1 1,1-1 0,0 0-1,0 1 1,1-1-1,2 4 1,2 1-996,1 4-5802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17 219 24575,'-1'0'0,"0"-1"0,0 1 0,0-1 0,0 1 0,1-1 0,-1 1 0,0-1 0,0 0 0,1 0 0,-1 1 0,0-1 0,1 0 0,-1 0 0,1 0 0,-1 0 0,1 0 0,-1 1 0,1-1 0,0 0 0,-1 0 0,1 0 0,0 0 0,0 0 0,0 0 0,0 0 0,0 0 0,0-1 0,-3-35 0,3 33 0,1-4 0,-1-1 0,1 0 0,1 1 0,-1-1 0,2 1 0,-1-1 0,1 1 0,0 0 0,1 0 0,0 0 0,0 1 0,1-1 0,-1 1 0,2 0 0,-1 1 0,1-1 0,9-7 0,-15 13 0,1 1 0,0-1 0,-1 1 0,1-1 0,0 1 0,-1-1 0,1 1 0,0-1 0,0 1 0,0 0 0,-1 0 0,1-1 0,0 1 0,0 0 0,0 0 0,0 0 0,-1 0 0,1 0 0,0 0 0,0 0 0,0 0 0,0 0 0,0 0 0,-1 0 0,1 1 0,0-1 0,0 0 0,0 1 0,-1-1 0,1 0 0,0 1 0,0-1 0,-1 1 0,1-1 0,0 1 0,-1 0 0,1-1 0,-1 1 0,1 0 0,-1-1 0,1 1 0,-1 0 0,1-1 0,-1 1 0,0 0 0,1 0 0,-1 0 0,0-1 0,0 1 0,0 0 0,1 0 0,-1 0 0,0 1 0,10 58 0,-8-47 0,17 146 0,-13-133-1365,-3-16-5461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24575,'2'0'0,"8"0"0,6-2 0,7-5 0,2 0 0,3 0 0,5 2 0,2-1 0,1 1 0,-3 0 0,-4 2 0,-2 1 0,-5 1-8191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0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1052 0 24575,'0'3'0,"-6"4"0,-9 0 0,-15 2 0,-12 0 0,-17 0 0,-12 0 0,-10-2 0,-6-3 0,0-2 0,-1 0 0,3-2 0,5 0 0,4 0 0,4-1 0,6-2 0,6-4 0,13 0-8191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0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24575,'5'81'0,"3"-1"0,27 111 0,9 85 0,-34 271 0,-13-314 0,3 78 0,0-310 0,0 0 0,-1 1 0,2-1 0,-1 1 0,0-1 0,0 1 0,0-1 0,1 0 0,-1 1 0,1-1 0,-1 0 0,1 1 0,-1-1 0,1 0 0,0 0 0,0 1 0,-1-1 0,1 0 0,0 0 0,0 0 0,0 0 0,0 0 0,1 0 0,-1 0 0,0-1 0,0 1 0,0 0 0,1 0 0,-1-1 0,0 1 0,1-1 0,-1 0 0,1 1 0,-1-1 0,0 0 0,1 0 0,-1 0 0,1 0 0,-1 0 0,1 0 0,-1 0 0,0 0 0,1 0 0,-1-1 0,1 1 0,-1-1 0,3 0 0,12-4 0,0-1 0,-1 0 0,23-12 0,-13 5 0,102-36 0,2 5 0,157-32 0,273-14 0,-173 23 0,-346 58 0,-15-2-1365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1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1 462 24575,'8'-2'0,"0"1"0,0-1 0,-1-1 0,1 1 0,-1-1 0,1-1 0,12-7 0,11-4 0,60-24 0,-14 5 0,2 4 0,87-22 0,165-46 120,-266 74-491,-2-4-1,-1-2 1,58-38 0,-98 53-6455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08.5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24575,'0'4'0,"1"0"0,0-1 0,0 1 0,0-1 0,0 0 0,0 1 0,1-1 0,-1 0 0,1 0 0,0 0 0,0 0 0,0 0 0,0 0 0,1-1 0,-1 1 0,1-1 0,-1 1 0,1-1 0,0 0 0,0 0 0,0 0 0,0 0 0,0-1 0,1 1 0,5 1 0,6 2 0,1 0 0,-1-1 0,1-1 0,22 3 0,143 7 12,-90-8-700,140 25-1,-214-27-6137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14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35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51 24575,'-77'3'0,"73"-3"0,11-1 0,28-2 0,86-16 0,-119 19 0,0-1 0,0 1 0,0 0 0,0-1 0,0 0 0,0 1 0,0-1 0,0 0 0,-1 0 0,1 0 0,0 0 0,-1 0 0,1-1 0,0 1 0,-1 0 0,2-3 0,-7-4 0,-19 3 0,-88 4 0,66 2 0,37-1 0,14 1 0,131-1-1365,-123 0-5461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0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88 24575,'0'-3'0,"0"-1"0,0 1 0,0-1 0,-1 1 0,1 0 0,-1-1 0,0 1 0,0 0 0,-1-1 0,1 1 0,-1 0 0,1 0 0,-1 0 0,0 0 0,0 0 0,0 1 0,-1-1 0,1 0 0,-1 1 0,1 0 0,-1 0 0,0 0 0,0 0 0,0 0 0,0 0 0,-6-2 0,3 2 0,-1 0 0,0 0 0,1 1 0,-1 0 0,0 0 0,0 1 0,0-1 0,1 1 0,-1 1 0,0 0 0,0 0 0,0 0 0,-6 3 0,9-3 0,0 1 0,1 0 0,-1 1 0,0-1 0,1 1 0,0-1 0,0 1 0,-1 0 0,2 1 0,-1-1 0,0 0 0,1 1 0,-1-1 0,1 1 0,0 0 0,0 0 0,1 0 0,-3 7 0,-3 11 0,1 0 0,-4 28 0,7-32 0,-7 54 0,4 0 0,3 1 0,7 81 0,-1-13 0,-3-133 0,-1 17 0,2 0 0,1 0 0,1 1 0,6 27 0,-8-48 0,1 0 0,-1 0 0,1 1 0,0-1 0,0 0 0,0-1 0,1 1 0,0 0 0,0-1 0,0 1 0,0-1 0,1 0 0,0 0 0,0 0 0,0-1 0,0 1 0,0-1 0,1 0 0,0 0 0,-1-1 0,1 1 0,0-1 0,0 0 0,0 0 0,11 2 0,-12-4 0,-1 0 0,0 0 0,1-1 0,-1 1 0,1-1 0,-1 1 0,0-1 0,1 0 0,-1 0 0,0 0 0,0-1 0,0 1 0,0-1 0,0 0 0,0 0 0,0 0 0,-1 0 0,1 0 0,0-1 0,-1 1 0,0-1 0,0 0 0,3-4 0,6-9 0,-1 0 0,-1-1 0,8-20 0,-5 11 0,24-42 0,-4-1 0,-3-2 0,34-125 0,-60 183 0,-1 0 0,0 0 0,-1-1 0,0 1 0,-2-24 0,1 34 0,0 0 0,-1 1 0,1-1 0,-1 0 0,0 0 0,0 0 0,0 0 0,0 0 0,-1 1 0,1-1 0,-1 1 0,1-1 0,-1 1 0,0-1 0,0 1 0,0 0 0,0 0 0,0 0 0,-1 0 0,1 0 0,0 0 0,-1 1 0,0-1 0,1 1 0,-1 0 0,0 0 0,0 0 0,1 0 0,-1 0 0,-5 0 0,-26-2-38,-67 3-1,57 2-1249,16-2-5538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1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25 24575,'0'-1'0,"0"1"0,0-1 0,0 1 0,-1-1 0,1 1 0,0-1 0,0 0 0,0 1 0,-1-1 0,1 1 0,0-1 0,-1 1 0,1-1 0,0 1 0,-1-1 0,1 1 0,0-1 0,-1 1 0,1 0 0,-1-1 0,1 1 0,-1 0 0,1-1 0,-1 1 0,1 0 0,-1 0 0,0-1 0,1 1 0,-1 0 0,1 0 0,-1 0 0,0 0 0,1 0 0,-1 0 0,1 0 0,-1 0 0,0 0 0,1 0 0,-1 0 0,1 0 0,-1 0 0,1 0 0,-2 1 0,1-1 0,-1 0 0,1 1 0,-1-1 0,1 1 0,-1-1 0,1 1 0,0 0 0,-1-1 0,1 1 0,0 0 0,0 0 0,-1 0 0,1 0 0,0 0 0,0 0 0,0 0 0,-1 2 0,-1 11 0,0 0 0,1 1 0,0-1 0,1 1 0,1 0 0,0-1 0,1 1 0,0-1 0,5 19 0,-5-30 0,-1-1 0,0 1 0,1 0 0,0-1 0,0 1 0,-1 0 0,2-1 0,-1 1 0,0-1 0,0 1 0,1-1 0,-1 0 0,1 0 0,0 0 0,0 0 0,0 0 0,0 0 0,0 0 0,0 0 0,0-1 0,0 1 0,1-1 0,-1 1 0,1-1 0,-1 0 0,1 0 0,-1 0 0,5 0 0,-3-1 0,0 0 0,-1 0 0,1-1 0,0 0 0,0 1 0,0-1 0,-1-1 0,1 1 0,0 0 0,-1-1 0,1 0 0,-1 0 0,0 0 0,0 0 0,0 0 0,0-1 0,0 1 0,0-1 0,4-6 0,2-2 20,-1-1 0,0 1 0,-1-2 0,0 1 0,8-24 0,-12 28-155,0-1 0,0 1 0,-1 0 0,0-1 0,-1 0 0,0 1 0,0-1 0,-1 0 0,0 1 0,-2-14 0,-1 11-6691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2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24575,'-1'0'0,"1"0"0,-1 0 0,0 1 0,1-1 0,-1 0 0,1 0 0,-1 0 0,0 1 0,1-1 0,-1 0 0,1 0 0,-1 1 0,1-1 0,-1 1 0,1-1 0,-1 0 0,1 1 0,-1-1 0,1 1 0,0-1 0,-1 1 0,1-1 0,0 1 0,-1 0 0,1-1 0,0 1 0,0-1 0,0 1 0,-1 0 0,1-1 0,0 1 0,0-1 0,0 1 0,0 0 0,0-1 0,0 1 0,0 0 0,0-1 0,0 1 0,1-1 0,-1 1 0,0 0 0,0-1 0,1 1 0,-1-1 0,1 2 0,13 26 0,-5-21 12,-1-1 0,1 0 0,1 0 0,-1-1 0,1 0 0,0-1 0,0 0 0,0 0 0,14 2 0,-4-2-383,1 0-1,0-1 1,38-1 0,-45-2-6455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2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24575,'-3'52'0,"-1"-1"0,-15 69 0,13-86 0,3 0 0,0 1 0,2-1 0,2 1 0,7 51 0,-7-81-59,-1 0 0,1-1-1,0 1 1,0 0-1,1-1 1,-1 1 0,1-1-1,0 1 1,1-1 0,-1 0-1,1 0 1,-1 0 0,1 0-1,0-1 1,1 1-1,-1-1 1,1 1 0,-1-1-1,1 0 1,0-1 0,0 1-1,5 2 1,4-1-6767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54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24575,'3'-2'0,"3"-2"0,7 1 0,9 0 0,12-2 0,18-3 0,10 0 0,15-1 0,8-3 0,7 2 0,7-1 0,1-2 0,-17 3-8191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45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1190 1 24575,'-1'6'0,"0"0"0,0 0 0,0 0 0,-1 0 0,0 0 0,0 0 0,-1-1 0,1 1 0,-1-1 0,-1 1 0,1-1 0,-1 0 0,0 0 0,0 0 0,0-1 0,-1 0 0,1 0 0,-7 5 0,-13 9 0,-1-2 0,-40 21 0,47-27 0,-23 13 0,14-7 0,0 0 0,-1-2 0,-1-1 0,0-1 0,-1-2 0,0-1 0,-39 7 0,39-13 0,-24 4 0,-58 0 0,96-7 0,-1-1 0,0-1 0,1 0 0,-1-1 0,1-1 0,0 0 0,-29-13 0,-271-139-1365,301 149-5461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5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417 372 24575,'15'-118'0,"-15"107"0,2-19 0,-3-50 0,0 72 0,0 0 0,0 0 0,-1 0 0,0 0 0,0 1 0,-1-1 0,0 1 0,0 0 0,-1 0 0,0 0 0,-7-10 0,7 13 0,0 1 0,0 0 0,0 0 0,0 0 0,0 1 0,-1 0 0,1-1 0,-1 1 0,0 1 0,0-1 0,1 1 0,-1 0 0,0 0 0,0 0 0,0 1 0,0 0 0,0 0 0,0 0 0,-10 2 0,7-1 0,-1 0 0,1 0 0,0 1 0,-1 1 0,1 0 0,0 0 0,1 0 0,-1 1 0,0 0 0,1 0 0,-7 6 0,-3 7 0,0 1 0,1 0 0,1 1 0,1 0 0,1 2 0,1 0 0,0 0 0,2 1 0,0 0 0,2 0 0,-9 33 0,8-16 0,1 0 0,2 0 0,2 0 0,1 1 0,3-1 0,4 48 0,-3-80 0,0-1 0,0 0 0,1 0 0,-1 0 0,2 0 0,-1 0 0,1-1 0,-1 1 0,2-1 0,-1 1 0,0-1 0,1 0 0,0 0 0,1-1 0,-1 1 0,1-1 0,-1 0 0,1 0 0,0-1 0,1 1 0,-1-1 0,1 0 0,-1-1 0,1 1 0,0-1 0,12 3 0,10 1 0,1 0 0,0-2 0,0-1 0,39-2 0,-67-1 0,6 0 5,0 0 0,1-1 0,-1 0-1,0 0 1,0-1 0,0 0 0,0 0 0,0-1-1,0 0 1,-1 0 0,1-1 0,-1 0 0,0 0-1,0 0 1,0-1 0,0 1 0,-1-1-1,0-1 1,0 1 0,-1-1 0,1 0 0,-1 0-1,0 0 1,4-10 0,2-5-217,-1-1 0,-1 1 0,-1-1-1,-1-1 1,-1 0 0,3-32 0,-4 22-6614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00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91 106 24575,'0'0'0,"0"1"0,0-1 0,0 1 0,0 0 0,0-1 0,0 1 0,1-1 0,-1 1 0,0-1 0,0 1 0,1-1 0,-1 1 0,0-1 0,1 1 0,-1-1 0,0 1 0,1-1 0,-1 1 0,1-1 0,-1 0 0,1 1 0,-1-1 0,1 0 0,-1 1 0,1-1 0,-1 0 0,1 0 0,-1 1 0,1-1 0,0 0 0,-1 0 0,1 0 0,-1 0 0,1 0 0,0 0 0,-1 0 0,1 0 0,-1 0 0,1 0 0,0 0 0,-1 0 0,1-1 0,0 1 0,1 0 0,-1-1 0,1 1 0,-1-1 0,0 1 0,1-1 0,-1 1 0,1-1 0,-1 0 0,0 1 0,1-1 0,-1 0 0,0 0 0,0 0 0,0 0 0,0 0 0,0-1 0,1 0 0,-1-1 0,1 0 0,-1 1 0,0-1 0,0 0 0,-1 0 0,1 0 0,-1 0 0,1 0 0,-1 0 0,0 0 0,0 0 0,0 0 0,-1 0 0,1 0 0,-1 0 0,1 0 0,-1 0 0,0 0 0,0 0 0,-1 0 0,1 0 0,-1 1 0,1-1 0,-1 1 0,0-1 0,0 1 0,0 0 0,0-1 0,0 1 0,0 0 0,-1 0 0,1 1 0,-1-1 0,1 0 0,-1 1 0,0-1 0,1 1 0,-1 0 0,0 0 0,0 0 0,0 1 0,0-1 0,0 1 0,0-1 0,0 1 0,0 0 0,0 0 0,0 0 0,0 1 0,0-1 0,0 1 0,0-1 0,0 1 0,0 0 0,0 0 0,0 1 0,1-1 0,-1 0 0,-4 4 0,5-3 0,-1 1 0,0-1 0,1 1 0,0 0 0,-1 0 0,1 0 0,0 0 0,1 1 0,-1-1 0,1 0 0,-1 1 0,1-1 0,0 1 0,0-1 0,0 1 0,1 0 0,-1-1 0,1 1 0,0 0 0,0-1 0,0 1 0,1 0 0,-1 0 0,1-1 0,1 4 0,0 2 0,0-1 0,0 1 0,0-1 0,1 0 0,1 0 0,-1-1 0,1 1 0,1-1 0,9 14 0,-8-17 0,0 1 0,1-1 0,-1 0 0,1 0 0,0-1 0,0 0 0,1 0 0,-1-1 0,0 0 0,1 0 0,-1-1 0,1 0 0,0 0 0,0 0 0,-1-1 0,1-1 0,12-1 0,-19 1 5,1 1 0,-1-1 0,0 0 0,1 0 0,-1 0 0,0 0 0,1 0 0,-1-1 0,0 1 0,0 0 0,0 0 0,0-1 0,0 1 0,-1-1 0,1 1 0,0-1 0,-1 1 0,1-1 0,-1 1 0,1-1 0,-1 0 0,0 1 0,1-4 0,-4-38-1490,-2 28-5341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09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24575,'0'0'0,"0"1"0,1 0 0,-1 0 0,0 0 0,1-1 0,-1 1 0,1 0 0,0 0 0,-1-1 0,1 1 0,-1 0 0,1-1 0,0 1 0,0-1 0,-1 1 0,1-1 0,0 1 0,0-1 0,-1 0 0,1 1 0,0-1 0,0 0 0,0 0 0,0 0 0,0 1 0,0-1 0,-1 0 0,3 0 0,31 2 0,-29-2 0,363 2 68,-187-4-1501,-161 2-5393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0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24575,'5'-1'0,"1"1"0,-1-1 0,0 0 0,0 0 0,-1-1 0,1 0 0,0 0 0,0 0 0,-1 0 0,1-1 0,5-3 0,49-43 0,-13 11 0,-43 35 0,1 0 0,-1 1 0,1-1 0,-1 1 0,1 0 0,0 0 0,0 0 0,0 1 0,5-2 0,-8 3 0,0 0 0,-1 0 0,1 0 0,-1 0 0,1 0 0,0 0 0,-1 0 0,1 0 0,0 1 0,-1-1 0,1 0 0,-1 0 0,1 1 0,-1-1 0,1 0 0,0 1 0,-1-1 0,1 0 0,-1 1 0,0-1 0,1 1 0,0 0 0,7 25 0,-7 5-70,-2 0-1,-1 0 1,-1 0 0,-1 0-1,-2-1 1,-15 46-1,10-36-801,8-25-5954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01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24575,'2'0'0,"8"0"0,7 0 0,8 0 0,7 0 0,3 0 0,4 0 0,1 0 0,2 0 0,-1 0 0,-1 0 0,-2 0 0,1 0 0,-1 0 0,-1 0 0,-6 0-8191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01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85 182 24575,'-11'-14'0,"-1"-2"0,2 0 0,0 0 0,1-1 0,1 0 0,-13-35 0,21 51 0,-1 0 0,1 0 0,-1 0 0,1 1 0,0-1 0,-1 0 0,1 0 0,0 0 0,0 0 0,-1 0 0,1 0 0,0 0 0,0 0 0,0 0 0,0 0 0,0 0 0,0 0 0,1 0 0,-1 0 0,0 0 0,0 0 0,1 1 0,-1-1 0,1 0 0,-1 0 0,1 0 0,-1 0 0,1 1 0,-1-1 0,1 0 0,1-1 0,0 1 0,0 1 0,0-1 0,0 1 0,0-1 0,0 1 0,0 0 0,0 0 0,1 0 0,-1 0 0,0 0 0,0 0 0,0 0 0,3 2 0,8 1 0,-1 1 0,0 0 0,20 10 0,-26-10 0,0 0 0,-1 0 0,1 0 0,-1 0 0,0 1 0,0 0 0,0 0 0,-1 0 0,0 1 0,0 0 0,0 0 0,-1 0 0,0 0 0,0 0 0,4 12 0,-6-14 0,0 1 0,0-1 0,0 1 0,-1 0 0,0 0 0,0 0 0,0-1 0,0 1 0,-1 0 0,0-1 0,0 1 0,0 0 0,0-1 0,-1 1 0,0-1 0,0 1 0,0-1 0,0 0 0,-1 0 0,0 0 0,1 0 0,-1-1 0,-6 6 0,6-6 0,0 0 0,0 1 0,0-1 0,0 1 0,0-1 0,1 1 0,0 0 0,0 0 0,0 0 0,0 0 0,0 1 0,1-1 0,0 0 0,0 1 0,0-1 0,0 1 0,1 5 0,0-7 0,1 0 0,-1 1 0,1-1 0,0 0 0,0 0 0,0 0 0,0 1 0,1-1 0,-1 0 0,1-1 0,0 1 0,0 0 0,0 0 0,0-1 0,0 1 0,1-1 0,-1 0 0,1 0 0,-1 0 0,1 0 0,0 0 0,0 0 0,4 1 0,20 10-1365,-15-8-5461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02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24575,'-3'0'0,"0"0"0,0 0 0,0 1 0,1-1 0,-1 1 0,0 0 0,1-1 0,-1 1 0,0 1 0,1-1 0,-1 0 0,1 1 0,0-1 0,-1 1 0,1-1 0,0 1 0,0 0 0,0 0 0,0 0 0,0 1 0,1-1 0,-1 0 0,1 0 0,-1 1 0,1-1 0,0 1 0,0 0 0,0-1 0,0 1 0,0 0 0,1-1 0,-1 5 0,-2 11 0,2 0 0,0 0 0,1 0 0,2 20 0,-1-8 0,0-22-59,0 0 0,0 0-1,0 0 1,1 0-1,0-1 1,1 1 0,0-1-1,0 1 1,1-1 0,-1 0-1,2 0 1,-1-1 0,1 1-1,0-1 1,0 0-1,0 0 1,1-1 0,0 1-1,0-1 1,1-1 0,0 1-1,13 6 1,-9-7-6767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0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24575,'6'1'0,"0"0"0,0 0 0,-1 1 0,1-1 0,-1 2 0,1-1 0,-1 0 0,0 1 0,0 0 0,0 0 0,0 1 0,-1-1 0,1 1 0,6 8 0,7 6 0,28 40 0,-33-41 0,0 1 0,-2 1 0,0 0 0,-1 0 0,-2 1 0,1 1 0,-2-1 0,-1 1 0,-1 0 0,3 23 0,-2 2-37,3 61-1291,-9-93-5498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53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502 277 24575,'15'-49'0,"-15"47"0,2-16 0,0 0 0,-1-1 0,-4-33 0,2 48 0,1-1 0,-1 1 0,0 0 0,0 0 0,0 0 0,-1 0 0,0 0 0,0 0 0,0 0 0,0 1 0,0-1 0,-1 1 0,1-1 0,-1 1 0,0 0 0,0 0 0,0 0 0,-1 0 0,1 1 0,-1-1 0,1 1 0,-7-3 0,-14-2 0,1 0 0,-2 2 0,1 1 0,0 0 0,-1 2 0,0 1 0,1 1 0,-1 1 0,-39 7 0,56-7 0,0 1 0,0 0 0,0 0 0,1 1 0,-1 0 0,1 0 0,0 1 0,0 0 0,0 0 0,1 1 0,-1 0 0,1 0 0,0 0 0,-6 8 0,5-4 0,1 0 0,0 1 0,0 0 0,1 0 0,0 0 0,1 0 0,0 1 0,0-1 0,-1 13 0,-1 19 0,2-1 0,1 0 0,3 1 0,5 55 0,-4-83 0,0-9 0,-1 1 0,1-1 0,0 1 0,0-1 0,1 1 0,0-1 0,0 0 0,0 0 0,0 0 0,1 0 0,0 0 0,0 0 0,0-1 0,0 1 0,7 5 0,-4-4 0,1-1 0,-1 0 0,1-1 0,0 0 0,1 0 0,-1 0 0,1-1 0,-1 0 0,14 3 0,12-1 0,0 0 0,0-2 0,1-2 0,40-2 0,-43 0 0,-1 0 0,0-1 0,51-10 0,-71 10 0,0 0 0,0-1 0,-1-1 0,0 1 0,1-1 0,-1-1 0,0 0 0,-1 0 0,1-1 0,-1 0 0,14-13 0,-18 13 0,-1 0 0,1 0 0,-1 0 0,0 0 0,-1-1 0,0 1 0,0-1 0,0 0 0,-1 1 0,0-1 0,0 0 0,-1 0 0,1 0 0,-2-8 0,0 0 0,0 1 0,-1-1 0,-1 1 0,0 0 0,-9-25 0,4 22 0,-1 0 0,-1 0 0,-1 1 0,0 0 0,-1 1 0,-27-26 0,-93-72 0,115 100-455,-1 1 0,-25-14 0,23 17-6371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53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24575,'3'0'0,"3"0"0,4 0 0,6 0 0,5 0 0,3 0 0,2 0 0,3 0 0,1 0 0,5 0 0,5 3 0,3 1 0,3-1 0,3 0 0,1 2 0,-3 0 0,-9-1-8191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55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81 24575,'-9'0'0,"-1"0"0,1 1 0,0 0 0,0 0 0,0 1 0,0 0 0,0 0 0,0 1 0,1 1 0,-1-1 0,1 2 0,0-1 0,0 1 0,1 0 0,-1 0 0,1 1 0,0 0 0,0 0 0,1 1 0,-11 14 0,9-11 0,1 0 0,0 1 0,0 0 0,-8 21 0,13-28 0,0 0 0,1 1 0,-1-1 0,1 1 0,0-1 0,1 1 0,-1 0 0,1-1 0,0 1 0,0 0 0,0-1 0,1 1 0,-1-1 0,1 1 0,0 0 0,2 4 0,-1-6 0,0-1 0,-1-1 0,1 1 0,0 0 0,0 0 0,0-1 0,0 1 0,0-1 0,1 1 0,-1-1 0,0 0 0,1 0 0,-1 0 0,1 0 0,-1 0 0,1-1 0,-1 1 0,1-1 0,-1 0 0,1 0 0,0 1 0,-1-2 0,1 1 0,0 0 0,3-1 0,-1 0 0,0 1 0,0-1 0,0 0 0,0-1 0,0 1 0,-1-1 0,1 0 0,0 0 0,-1 0 0,0 0 0,1-1 0,6-5 0,-5-2 0,-1 1 0,0 0 0,-1-1 0,0 0 0,0 0 0,-1-1 0,-1 1 0,1 0 0,0-17 0,10-32 0,-9 42-227,0 0-1,-1-1 1,-1 1-1,-1 0 1,-2-31-1,1 34-6598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56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69 24575,'-16'64'0,"15"-27"0,1-32 0,0-24 0,0 8 0,0 0 0,1 0 0,1 0 0,-1 0 0,2 1 0,-1-1 0,7-15 0,-7 22 0,-1 1 0,1 0 0,0 0 0,0-1 0,1 1 0,-1 1 0,0-1 0,1 0 0,0 0 0,0 1 0,0 0 0,0-1 0,0 1 0,0 1 0,0-1 0,1 0 0,-1 1 0,1-1 0,-1 1 0,1 0 0,-1 0 0,1 1 0,0-1 0,0 1 0,4-1 0,-3 1 0,0 0 0,1 0 0,-1 0 0,0 0 0,1 1 0,-1 0 0,0 0 0,0 0 0,0 1 0,0 0 0,0 0 0,0 0 0,7 5 0,-8-4 0,-1 0 0,0 1 0,0-1 0,0 1 0,-1-1 0,1 1 0,-1 0 0,0 0 0,0 0 0,0 1 0,-1-1 0,1 0 0,-1 1 0,0-1 0,0 1 0,0 6 0,0-3 0,0-1 0,0 1 0,-1 0 0,0 0 0,0-1 0,-1 1 0,0 0 0,-1-1 0,1 1 0,-1 0 0,-4 9 0,3-12 0,0 0 0,0-1 0,-1 1 0,1-1 0,-1 0 0,0 0 0,0 0 0,-1 0 0,1 0 0,-1-1 0,1 0 0,-1 0 0,0 0 0,0-1 0,-1 0 0,-6 2 0,-46 13 0,42-13 0,-1 0 0,-28 13 0,45-17 0,0 0 0,0 0 0,0 0 0,-1 0 0,1 0 0,0 0 0,0 0 0,0 0 0,-1 0 0,1 0 0,0 0 0,0 0 0,0 0 0,-1 0 0,1 1 0,0-1 0,0 0 0,0 0 0,0 0 0,-1 0 0,1 0 0,0 0 0,0 1 0,0-1 0,0 0 0,0 0 0,0 0 0,0 0 0,-1 1 0,1-1 0,0 0 0,0 0 0,0 0 0,0 1 0,0-1 0,0 0 0,0 0 0,0 0 0,0 1 0,0-1 0,0 0 0,0 0 0,0 0 0,0 1 0,0-1 0,0 0 0,0 0 0,0 0 0,1 1 0,-1-1 0,0 0 0,0 0 0,0 0 0,0 1 0,15 4 0,20-2 0,1-2-170,0 0-1,0 3 0,0 1 1,-1 1-1,0 2 0,0 2 1,50 21-1,-73-25-6655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5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24575,'-10'1'0,"-1"0"0,0 1 0,1 0 0,0 1 0,-1 0 0,1 1 0,0 0 0,0 1 0,1-1 0,0 2 0,-16 10 0,15-8 0,0 0 0,0 0 0,1 1 0,0 0 0,0 1 0,1 0 0,1 0 0,-1 1 0,-8 17 0,12-14 0,-1 0 0,1 0 0,1 1 0,1-1 0,0 1 0,1 0 0,0 0 0,1-1 0,1 1 0,0 0 0,7 28 0,-6-38 5,0 1-1,0-1 1,0 0 0,1 0-1,0 0 1,0 0-1,0 0 1,1-1-1,-1 1 1,1-1 0,0 0-1,0 0 1,1 0-1,-1-1 1,1 0 0,6 4-1,4 0-151,1 0 1,1 0-1,30 6 0,-17-4-709,-19-6-5970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10.1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1 597 24575,'1'-4'0,"1"0"0,0 1 0,0-1 0,0 0 0,0 1 0,0 0 0,1-1 0,-1 1 0,1 0 0,0 0 0,0 0 0,0 1 0,5-4 0,0-1 0,291-240 0,30-30 0,-306 261 0,-22 16 0,-1 0 0,0-1 0,1 1 0,-1 0 0,1 0 0,-1 0 0,0 0 0,1 0 0,-1 0 0,1 0 0,-1 0 0,0 0 0,1 0 0,-1 1 0,1-1 0,-1 0 0,0 0 0,1 0 0,-1 0 0,1 1 0,-1-1 0,0 0 0,1 0 0,-1 0 0,0 1 0,0-1 0,1 0 0,-1 1 0,0-1 0,1 0 0,-1 1 0,0-1 0,2 5 0,-1 0 0,0 0 0,-1-1 0,1 1 0,-1 0 0,0 0 0,0 9 0,6 210 0,0-28 0,-8-105 0,4 110 0,1-185-1365,0-3-5461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5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24575,'3'1'0,"-1"-1"0,1 1 0,-1 0 0,1 0 0,-1 0 0,0 0 0,1 1 0,-1-1 0,0 0 0,0 1 0,0 0 0,0-1 0,0 1 0,0 0 0,-1 0 0,1 0 0,-1 0 0,3 5 0,26 47 0,-26-46 0,4 8-64,71 162 256,-71-155-405,-1 0 0,-1 1-1,-1 0 1,-1 0 0,-1 0-1,0 25 1,-3-35-6613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5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24575,'154'-17'0,"-62"19"0,-50 0 0,1-2 0,54-7 0,-63-3-1365,-23 4-5461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5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24575,'-2'2'0,"0"1"0,1 0 0,-1-1 0,1 1 0,-1 0 0,1 0 0,0 0 0,0 0 0,0 0 0,1 0 0,-1 0 0,0 5 0,0 45 0,1-37 0,-1 24 0,3 153 0,-2-190-44,0 0 0,0 0 0,0-1 0,1 1 0,-1 0 0,1 0 0,0 0 0,0 0 0,0-1 0,0 1 0,0 0 0,1-1 0,-1 1 0,1-1 0,0 0 0,0 1 0,0-1 0,0 0-1,0 0 1,0 0 0,0-1 0,0 1 0,1 0 0,-1-1 0,1 1 0,0-1 0,-1 0 0,1 0 0,0 0 0,3 1 0,11 1-6782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13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1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300 294 24575,'0'-9'0,"0"-1"0,0 1 0,-1 0 0,-1 1 0,0-1 0,0 0 0,0 0 0,-1 1 0,0-1 0,-1 1 0,-5-9 0,7 14 0,-1 0 0,1 0 0,-1 0 0,0 0 0,0 0 0,0 1 0,0 0 0,0-1 0,0 1 0,-1 0 0,1 0 0,-1 1 0,0-1 0,1 1 0,-1 0 0,0 0 0,0 0 0,0 0 0,0 1 0,0-1 0,0 1 0,0 0 0,0 0 0,0 1 0,0-1 0,0 1 0,-6 2 0,5-1 0,0 0 0,0 0 0,0 0 0,0 1 0,0 0 0,1 0 0,-1 1 0,1-1 0,0 1 0,0 0 0,0 0 0,1 0 0,-1 0 0,1 1 0,0-1 0,-3 7 0,-8 15 0,-19 51 0,20-44 0,6-14 0,0 0 0,2 0 0,0 1 0,1 0 0,-2 34 0,7 104 0,1-69 0,-2-85 0,0 0 0,0 0 0,0 1 0,1-1 0,-1 0 0,1 0 0,0 1 0,0-1 0,1 0 0,-1 0 0,1 0 0,0 0 0,0-1 0,0 1 0,1 0 0,-1-1 0,1 0 0,0 1 0,0-1 0,0 0 0,0-1 0,1 1 0,-1 0 0,1-1 0,-1 0 0,1 0 0,0 0 0,0 0 0,0-1 0,8 3 0,-4-3 0,0 1 0,0-2 0,1 1 0,-1-1 0,0-1 0,0 1 0,0-1 0,0-1 0,0 1 0,0-1 0,0-1 0,0 1 0,-1-2 0,1 1 0,9-7 0,17-13 0,0-1 0,-2-2 0,-2-2 0,35-38 0,-57 56 0,0-1 0,0 0 0,-1-1 0,-1 1 0,0-1 0,-1-1 0,0 1 0,0-1 0,-2 0 0,1 0 0,-2 0 0,3-24 0,10-62 0,-9 64 0,-1 1 0,0-44 0,-4 70 0,-1 0 0,0 0 0,0 0 0,-1 0 0,-1 1 0,1-1 0,-1 0 0,0 0 0,-1 1 0,1-1 0,-2 1 0,1 0 0,-1 0 0,0 0 0,0 1 0,-1-1 0,0 1 0,0 0 0,-11-9 0,12 11-73,-5-5-111,1 0-1,-1 1 1,-1 0-1,1 1 0,-2 0 1,-17-9-1,15 11-6641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14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24575,'-2'0'0,"1"1"0,-1-1 0,0 1 0,0 0 0,0-1 0,1 1 0,-1 0 0,0 0 0,1 0 0,-1 0 0,1 1 0,0-1 0,-1 0 0,1 1 0,0-1 0,0 1 0,-1-1 0,1 1 0,0-1 0,1 1 0,-1 0 0,0 0 0,0-1 0,1 1 0,-1 3 0,-12 52 0,12-52 0,-33 184 0,-15 110 0,31-88 0,10-121 0,3-53 0,3 0 0,2 60 0,0-95-44,0 0 0,1 0 0,-1 1 0,1-1 0,-1 0 0,1 0 0,0 0 0,0 0 0,0 0 0,0 0 0,0 0 0,0 0 0,1 0 0,-1-1 0,1 1 0,-1 0 0,1-1 0,-1 1-1,1-1 1,0 1 0,0-1 0,0 0 0,0 0 0,0 0 0,0 0 0,0 0 0,0-1 0,0 1 0,0 0 0,5 0 0,6 0-6782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16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99 24575,'0'-7'0,"-1"-1"0,1 0 0,-1 1 0,0-1 0,-1 1 0,0-1 0,0 1 0,-4-8 0,5 14 0,1-1 0,-1 0 0,0 1 0,0 0 0,0-1 0,0 1 0,-1 0 0,1-1 0,0 1 0,0 0 0,-1 0 0,1 0 0,-1 0 0,1 0 0,-1 0 0,1 0 0,-1 1 0,1-1 0,-1 1 0,0-1 0,1 1 0,-1 0 0,0-1 0,0 1 0,1 0 0,-1 0 0,0 0 0,0 0 0,1 0 0,-1 1 0,0-1 0,1 1 0,-1-1 0,0 1 0,1-1 0,-1 1 0,0 0 0,1 0 0,0 0 0,-1 0 0,-1 1 0,-2 2 0,0 0 0,0 0 0,1 0 0,0 1 0,0 0 0,0 0 0,0 0 0,1 0 0,0 0 0,0 1 0,0-1 0,1 1 0,0 0 0,-2 7 0,-1 4 0,1 0 0,1 0 0,-2 32 0,4-35 0,1 54 0,0-65 0,0-1 0,0 1 0,0-1 0,1 1 0,-1-1 0,1 1 0,-1-1 0,1 1 0,0-1 0,0 0 0,0 1 0,1-1 0,-1 0 0,0 0 0,1 0 0,-1 0 0,1 0 0,0 0 0,0 0 0,0-1 0,2 2 0,-3-2 0,1-1 0,-1 0 0,0 0 0,1 0 0,-1 0 0,0 0 0,1 0 0,-1-1 0,0 1 0,1 0 0,-1-1 0,0 1 0,1-1 0,-1 1 0,0-1 0,0 1 0,0-1 0,1 0 0,-1 0 0,0 0 0,0 0 0,0 0 0,0 0 0,0 0 0,-1 0 0,1 0 0,1-2 0,23-38 0,-21 35 0,99-189-1365,-96 179-5461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1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24575,'0'0'0,"-1"0"0,1 0 0,-1 0 0,1 1 0,-1-1 0,1 0 0,-1 0 0,1 0 0,-1 1 0,1-1 0,-1 0 0,1 1 0,0-1 0,-1 0 0,1 1 0,-1-1 0,1 0 0,0 1 0,-1-1 0,1 1 0,0-1 0,0 0 0,-1 1 0,1-1 0,0 1 0,0-1 0,0 1 0,-1-1 0,1 1 0,0 0 0,0-1 0,0 1 0,0-1 0,0 1 0,0-1 0,0 1 0,0-1 0,0 1 0,0-1 0,1 1 0,-1-1 0,0 1 0,0-1 0,0 1 0,1-1 0,-1 1 0,1 0 0,12 24 0,-6-19 0,1 1 0,1-1 0,-1-1 0,1 1 0,0-2 0,14 7 0,-14-8 0,-1 1 0,0 0 0,0 0 0,0 1 0,0 0 0,-1 1 0,0-1 0,7 8 0,-13-12 0,0 0 0,0 1 0,0-1 0,0 0 0,0 0 0,-1 1 0,1-1 0,0 1 0,-1-1 0,1 0 0,-1 1 0,0-1 0,1 1 0,-1-1 0,0 1 0,0 0 0,0-1 0,0 1 0,0-1 0,0 1 0,-1-1 0,1 1 0,-1 1 0,0 0 0,-1 1 0,0-1 0,0 0 0,0-1 0,0 1 0,0 0 0,0 0 0,-1-1 0,0 0 0,-2 3 0,-9 5 0,-1-1 0,0 0 0,-21 9 0,30-15 0,4-3 0,0 1 0,0 0 0,0 0 0,0-1 0,1 1 0,-1 1 0,0-1 0,1 0 0,-1 0 0,0 1 0,1-1 0,0 1 0,-1-1 0,1 1 0,0 0 0,0-1 0,0 1 0,0 0 0,0 0 0,0 0 0,0 2 0,1-2 0,0-1 0,0 1 0,0 0 0,1 0 0,-1-1 0,1 1 0,-1 0 0,1 0 0,0-1 0,-1 1 0,1-1 0,0 1 0,0-1 0,0 1 0,0-1 0,1 1 0,-1-1 0,3 2 0,4 4 0,1 0 0,0-1 0,0 0 0,0-1 0,1 0 0,15 5 0,-16-6 0,206 64 0,-175-62-1365,-24-4-5461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2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2920 563 24575,'-25'-27'0,"-1"1"0,-2 2 0,0 0 0,-2 2 0,-1 1 0,-33-17 0,-9 6 3,-1 3 0,-114-29 0,-162-18-80,271 61 6,-682-109-698,-7 78 981,755 46-89,1 0 0,-1 1 0,0 0 0,1 1 0,-23 6 0,30-5-126,0-1 0,-1 1 1,1-1-1,0 1 0,0 1 0,1-1 0,-1 1 1,1 0-1,-1 0 0,1 0 0,1 0 1,-1 1-1,0 0 0,-4 8 0,-32 67 3,4 2 0,-51 169 0,74-212 0,0 9 0,1 0 0,3 1 0,-5 76 0,14 151 0,3-247 0,1 1 0,1-1 0,2 0 0,0 0 0,3 0 0,0-1 0,25 47 0,-7-24 0,2-2 0,2-1 0,41 46 0,-49-68 0,1-1 0,1-1 0,1-1 0,1-1 0,2-2 0,-1-1 0,2-1 0,1-2 0,0-1 0,55 18 0,20-2 0,1-5 0,118 13 0,114 1-229,1-15-1,451-24 1,-716-4 229,-1-3 0,121-27 0,-169 27 0,0-1 0,-1-2 0,0-1 0,0 0 0,-2-2 0,1-1 0,-1-2 0,-1 0 0,-1-1 0,33-29 0,-43 31 29,-1 0-1,0 0 1,-1-1 0,-1 0-1,0-1 1,-1 0 0,-1 0-1,-1-1 1,0 0 0,-1 0-1,6-35 1,-5 3 57,-1 0 0,-3-1 0,-5-52 0,-2 45-313,-3 1-1,-3 0 1,-2 1-1,-2 0 1,-31-72-1,6 29-6598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2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912 1 24575,'-22'-1'0,"-1"1"0,1 2 0,0 0 0,0 1 0,-1 1 0,2 1 0,-1 0 0,1 2 0,0 1 0,0 1 0,1 0 0,0 2 0,-28 19 0,32-19 0,2 0 0,-1 1 0,2 1 0,-1 0 0,2 1 0,-18 24 0,24-29 0,1 1 0,0 0 0,0 0 0,1 1 0,0 0 0,1-1 0,1 1 0,-1 0 0,1 0 0,1 0 0,0 1 0,1 13 0,1-16 0,-1-1 0,1 1 0,0 0 0,1-1 0,0 1 0,0-1 0,1 0 0,0 0 0,0 0 0,1 0 0,0-1 0,0 1 0,1-1 0,0 0 0,7 8 0,-5-8 0,1-1 0,0 0 0,0 0 0,0-1 0,1 0 0,0 0 0,0-1 0,0 0 0,0 0 0,1-1 0,0-1 0,19 4 0,-12-3 0,-1-1 0,1-1 0,0 0 0,0-1 0,0-1 0,0-1 0,27-5 0,-35 4 0,1 0 0,-1-1 0,0 0 0,0 0 0,0-1 0,-1 0 0,0-1 0,0 0 0,0 0 0,-1 0 0,1-1 0,-2 0 0,1-1 0,7-10 0,0-5 0,-2-1 0,0 0 0,-2-1 0,0 0 0,-2-1 0,-1 0 0,-1 0 0,-1-1 0,-1 1 0,-2-1 0,0 0 0,-3-30 0,0 54 0,1 0 0,0 0 0,-1 0 0,1 0 0,-1-1 0,0 1 0,0 1 0,0-1 0,-1 0 0,1 0 0,-1 0 0,1 1 0,-1-1 0,0 1 0,0-1 0,-3-3 0,4 6 0,0-1 0,0 1 0,1-1 0,-1 1 0,0 0 0,0-1 0,1 1 0,-1 0 0,0 0 0,0-1 0,0 1 0,0 0 0,0 0 0,1 0 0,-1 0 0,0 0 0,0 0 0,0 0 0,0 0 0,0 1 0,1-1 0,-1 0 0,-1 1 0,0 0 0,0 0 0,0 0 0,1 1 0,-1-1 0,0 1 0,1-1 0,-1 1 0,1 0 0,0 0 0,0 0 0,-1-1 0,1 1 0,-1 3 0,-13 31 0,-20 65 0,8-15 0,10-42 0,2 1 0,2 0 0,3 1 0,-10 87 0,18-95 0,-12 113 0,11-130 0,-1-1 0,-1 1 0,-1-1 0,-1-1 0,-10 23 0,14-36 0,-1 0 0,-1 0 0,1 0 0,-1 0 0,0-1 0,-1 1 0,1-1 0,-1 0 0,0-1 0,0 0 0,0 0 0,-1 0 0,1-1 0,-1 1 0,0-2 0,0 1 0,0-1 0,-13 3 0,-12 0 0,-1-1 0,1-2 0,-36-1 0,14 0 0,-9 2 0,25 0 0,0-1 0,0-2 0,0-2 0,-65-11 0,58-3-1365,29 7-5461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11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566 70 24575,'0'-2'0,"0"-1"0,0 0 0,0 1 0,0-1 0,-1 0 0,1 1 0,-1-1 0,0 1 0,1-1 0,-1 1 0,0-1 0,-1 1 0,1 0 0,0-1 0,-1 1 0,1 0 0,-1 0 0,0 0 0,1 0 0,-1 0 0,0 0 0,0 1 0,-1-1 0,1 1 0,0-1 0,0 1 0,-1 0 0,1 0 0,-1 0 0,1 0 0,-1 0 0,-3 0 0,-7-1 0,0 0 0,0 2 0,-1-1 0,1 2 0,-17 2 0,22-2 0,4-1 0,0 1 0,1 0 0,-1 0 0,1 0 0,-1 0 0,1 1 0,-1-1 0,1 1 0,0 0 0,0 0 0,0 0 0,0 1 0,0-1 0,0 1 0,1-1 0,-1 1 0,1 0 0,0 0 0,-1 0 0,1 0 0,1 1 0,-1-1 0,0 0 0,1 1 0,0-1 0,0 1 0,0 0 0,0-1 0,0 7 0,-2 12 0,1 1 0,0 0 0,5 40 0,-2-33 0,2 53 0,0-4 0,-8 82 0,5-159 0,0 0 0,0 0 0,-1 0 0,1 0 0,-1 1 0,1-2 0,-1 1 0,0 0 0,0 0 0,0 0 0,0 0 0,0 0 0,0-1 0,-1 1 0,1 0 0,0-1 0,-1 1 0,1-1 0,-1 0 0,-3 3 0,2-3 0,-1 1 0,1-1 0,-1 0 0,0 0 0,0 0 0,1 0 0,-1 0 0,0-1 0,0 0 0,-6 0 0,-9-2 0,1-1 0,-1 0 0,-30-12 0,39 13 0,-28-8 0,28 8 0,-1 0 0,1 0 0,0-1 0,0-1 0,1 0 0,-1 0 0,1 0 0,-16-12 0,24 15 0,0 1 0,1-1 0,-1 0 0,1 0 0,-1 1 0,1-1 0,-1 0 0,1 0 0,0 0 0,-1 0 0,1 0 0,0 1 0,0-1 0,0 0 0,-1 0 0,1 0 0,0 0 0,0 0 0,0 0 0,1 0 0,-1 0 0,0 0 0,0 0 0,0 1 0,1-1 0,-1 0 0,0 0 0,1 0 0,-1 0 0,1 0 0,-1 1 0,1-1 0,-1 0 0,1 0 0,0 1 0,-1-1 0,1 1 0,0-1 0,-1 0 0,1 1 0,0-1 0,0 1 0,0 0 0,1-1 0,42-24 0,-40 24 0,632-238 0,-602 228-104,-8 4-211,-1-1-1,-1-1 1,32-17 0,-47 20-6511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30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0 24575,'-7'1'0,"0"0"0,1 0 0,-1 1 0,1 0 0,-1 0 0,1 0 0,0 1 0,-1 0 0,1 0 0,1 1 0,-1 0 0,1 0 0,-1 0 0,1 1 0,0-1 0,-6 10 0,-9 8 0,2 2 0,-21 35 0,12-12 0,2 1 0,2 1 0,2 1 0,3 1 0,1 1 0,-15 91 0,17-37 0,4 0 0,5 153 0,6-250 12,1 1 0,0 0 0,1-1 0,0 1 0,0-1 0,1 1 0,0-1 0,1 0 0,6 12 0,-7-15-105,1-1 0,0 0 1,-1 1-1,2-2 0,-1 1 0,0 0 0,1-1 0,0 0 1,0 0-1,0 0 0,1-1 0,-1 1 0,1-1 1,0-1-1,6 3 0,5 0-6733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3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421 106 24575,'-16'-13'0,"0"2"0,0 0 0,-1 1 0,0 0 0,-22-8 0,24 11 0,-2 1 0,-1 1 0,1 1 0,-1 0 0,0 2 0,0-1 0,0 2 0,0 1 0,0 0 0,-33 6 0,47-6 0,1 0 0,0 1 0,0 0 0,0 0 0,-1 0 0,1 0 0,0 0 0,0 1 0,0 0 0,1-1 0,-1 1 0,0 0 0,1 0 0,-1 0 0,1 1 0,0-1 0,-1 1 0,1-1 0,0 1 0,1 0 0,-1-1 0,0 1 0,1 0 0,0 0 0,-1 0 0,1 0 0,0 1 0,1-1 0,-1 0 0,0 5 0,-1 12 0,0 1 0,2-1 0,0 1 0,4 20 0,-2 2 0,-2-11 0,2-1 0,0 0 0,2 1 0,15 56 0,-16-80 0,0 0 0,0 0 0,0 0 0,1-1 0,0 1 0,0-1 0,1 0 0,0 0 0,0-1 0,1 0 0,0 0 0,0 0 0,0 0 0,1-1 0,-1 0 0,1 0 0,1-1 0,-1 0 0,0 0 0,1-1 0,0 0 0,0 0 0,13 2 0,2 0 0,-1-2 0,1-1 0,0 0 0,0-2 0,0-1 0,0 0 0,-1-2 0,25-5 0,-40 5 0,0 1 0,-1-1 0,1 0 0,-1 0 0,0-1 0,0 1 0,-1-2 0,1 1 0,-1 0 0,0-1 0,0 0 0,0 0 0,6-9 0,-5 4 0,-1 1 0,0-1 0,0 0 0,-1 0 0,0-1 0,-1 1 0,4-22 0,-4 6 0,-1 0 0,-2 0 0,0 0 0,-2-1 0,0 1 0,-10-40 0,9 52-124,-1 0 0,-1 0 0,0 0 0,0 0 0,-1 1 0,-1 0-1,-1 0 1,1 1 0,-2 0 0,-16-19 0,9 14-6702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39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24575,'75'-4'39,"0"-4"0,136-31-1,-140 23-408,1 3 0,0 3-1,85-1 1,-135 11-6456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39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288 139 24575,'-2'-4'0,"0"0"0,0 0 0,0 0 0,0 1 0,0-1 0,-1 1 0,0-1 0,0 1 0,0 0 0,0 0 0,0 0 0,-4-2 0,-10-10 0,10 7 0,-1 0 0,0 1 0,0 0 0,-1 1 0,0-1 0,0 2 0,-1-1 0,1 2 0,-11-5 0,16 7 0,-1 1 0,1-1 0,0 1 0,0 0 0,-1 0 0,1 0 0,0 1 0,-1 0 0,1-1 0,-1 2 0,1-1 0,-1 0 0,1 1 0,0 0 0,-1 0 0,1 0 0,0 0 0,0 1 0,0 0 0,0 0 0,0 0 0,0 0 0,0 1 0,-5 4 0,6-3 0,0 0 0,0 0 0,1 0 0,0 0 0,0 0 0,0 1 0,0-1 0,1 1 0,-1-1 0,1 1 0,0-1 0,1 1 0,-1 0 0,1 5 0,3 77 0,-1-48 0,-2-15 0,0 37 0,0-59 0,0 0 0,0 1 0,0-1 0,1 0 0,-1 0 0,0 0 0,1 0 0,0 0 0,0 0 0,-1 0 0,1 0 0,0-1 0,0 1 0,1 0 0,-1 0 0,0-1 0,1 1 0,-1-1 0,1 1 0,-1-1 0,3 2 0,-3-2 0,1-1 0,-1 1 0,0-1 0,0 0 0,0 1 0,1-1 0,-1 0 0,0 0 0,0 0 0,1 0 0,-1 0 0,0 0 0,0 0 0,0-1 0,1 1 0,-1 0 0,0-1 0,0 1 0,0-1 0,0 1 0,1-1 0,-1 1 0,1-2 0,1 0 0,-1-1 0,0 1 0,0-1 0,1 1 0,-2-1 0,1 0 0,0 1 0,2-7 0,1-3 0,-1-1 0,0 0 0,3-18 0,-2-10-357,-1-1 0,-4-61-1,0 95 65,0-7-6533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24575,'2'0'0,"5"0"0,3 0 0,3 0 0,2 0 0,1 0 0,1 0 0,0 0 0,0 0 0,0 0 0,-2-3 0,-5-1-8191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0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24575,'-2'37'0,"-2"1"0,-1 0 0,-17 58 0,12-60 0,2 1 0,1 0 0,-2 65 0,10-12-1365,-1-74-5461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238 284 24575,'0'-25'0,"-2"0"0,0-1 0,-9-37 0,8 51 0,0 0 0,-1 1 0,-1-1 0,0 1 0,0 0 0,-1 1 0,0-1 0,-1 1 0,-12-13 0,19 21 0,-1 1 0,-1-1 0,1 1 0,0-1 0,0 1 0,-1 0 0,1-1 0,0 1 0,-1 0 0,1 0 0,-1 0 0,0 0 0,1 1 0,-1-1 0,0 0 0,1 1 0,-1-1 0,0 1 0,0-1 0,1 1 0,-1 0 0,0 0 0,0 0 0,0 0 0,0 0 0,1 0 0,-1 0 0,0 1 0,0-1 0,0 1 0,1-1 0,-1 1 0,0 0 0,1-1 0,-1 1 0,1 0 0,-1 0 0,1 0 0,-1 1 0,1-1 0,-1 0 0,1 0 0,0 1 0,0-1 0,0 1 0,0-1 0,0 1 0,-1 2 0,-6 9 0,0 2 0,1-1 0,1 1 0,-7 21 0,9-22 0,-7 16 0,-12 63 0,21-81 0,0 1 0,1 0 0,1 0 0,0 0 0,0 0 0,1 0 0,6 23 0,-7-34 0,1 0 0,-1-1 0,0 1 0,1 0 0,0-1 0,-1 1 0,1 0 0,0-1 0,0 1 0,0-1 0,0 0 0,0 1 0,0-1 0,0 0 0,0 1 0,1-1 0,-1 0 0,0 0 0,1 0 0,-1 0 0,1 0 0,0 0 0,-1-1 0,3 2 0,-1-2 0,-1 0 0,1 0 0,-1 0 0,1 0 0,0-1 0,-1 1 0,1-1 0,-1 0 0,1 1 0,-1-1 0,1 0 0,-1 0 0,1-1 0,2-1 0,6-5 0,1 0 0,-1-2 0,0 1 0,14-18 0,-17 18 0,-1-1 0,0 0 0,-1-1 0,0 0 0,0 0 0,-2 0 0,1 0 0,5-24 0,-5 11 0,-1-1 0,-1 1 0,0-36 0,-3 56 51,0 7-1467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1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24575,'6'0'0,"4"0"0,6 0 0,4 0 0,1 0 0,2 0 0,3 0 0,0 0 0,-1 3 0,-1 1 0,0-1 0,1 0 0,-1-1 0,1 2 0,-4 1-8191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24575,'0'-3'0,"3"-44"0,-3 45 0,0 0 0,0 0 0,0 0 0,1 0 0,-1 0 0,1 0 0,0 0 0,0 0 0,-1 0 0,1 0 0,0 0 0,1 0 0,-1 1 0,0-1 0,0 0 0,1 1 0,-1-1 0,3-1 0,-3 3 0,-1 0 0,1 0 0,0 1 0,-1-1 0,1 0 0,-1 1 0,1-1 0,-1 0 0,1 1 0,-1-1 0,1 1 0,-1-1 0,0 1 0,1-1 0,-1 1 0,0-1 0,1 1 0,-1-1 0,0 1 0,0 0 0,1-1 0,-1 1 0,0-1 0,0 1 0,0 0 0,0-1 0,0 1 0,0 0 0,0-1 0,0 1 0,0-1 0,0 2 0,2 24 0,-2 183-1365,0-194-5461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3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38 24575,'0'-2'0,"0"0"0,0 0 0,0 0 0,0 0 0,0 0 0,-1 0 0,1 0 0,-1 0 0,1 0 0,-1 0 0,0 1 0,0-1 0,0 0 0,-1-2 0,1 3 0,1 1 0,-1-1 0,0 1 0,0-1 0,1 1 0,-1-1 0,0 1 0,0-1 0,1 1 0,-1 0 0,0 0 0,0-1 0,0 1 0,0 0 0,0 0 0,1 0 0,-1 0 0,0 0 0,0 0 0,0 0 0,0 0 0,-1 0 0,-1 1 0,0 1 0,-1-1 0,1 0 0,0 1 0,0 0 0,0 0 0,0 0 0,0 0 0,1 0 0,-1 0 0,1 1 0,-1-1 0,1 1 0,-2 3 0,-8 10 0,1 0 0,1 1 0,1 0 0,0 0 0,1 1 0,1 1 0,0-1 0,2 1 0,0 0 0,1 0 0,1 1 0,1-1 0,1 1 0,1 28 0,0-47 0,0 1 0,0-1 0,1 1 0,-1-1 0,0 1 0,1-1 0,-1 1 0,1-1 0,-1 1 0,1-1 0,0 0 0,0 1 0,0-1 0,-1 0 0,1 0 0,0 0 0,0 1 0,1-1 0,-1 0 0,0 0 0,0 0 0,0-1 0,1 1 0,-1 0 0,0 0 0,1-1 0,-1 1 0,1-1 0,-1 1 0,1-1 0,-1 0 0,1 1 0,-1-1 0,1 0 0,-1 0 0,1 0 0,-1 0 0,1 0 0,-1-1 0,4 0 0,-1 0 0,0 0 0,0 0 0,0 0 0,0-1 0,0 1 0,-1-1 0,1 0 0,0 0 0,-1-1 0,1 1 0,-1-1 0,0 0 0,6-6 0,-2-2 0,-1-1 0,0 0 0,-1-1 0,0 0 0,-1 1 0,5-20 0,-7 19 0,2 0 0,0 0 0,0 1 0,1-1 0,1 1 0,10-16 0,-16 28 0,0 0 0,0 0 0,0-1 0,0 1 0,0 0 0,0 0 0,0 0 0,0 0 0,0 0 0,0-1 0,0 1 0,1 0 0,-1 0 0,0 0 0,0 0 0,0 0 0,0 0 0,0 0 0,1 0 0,-1-1 0,0 1 0,0 0 0,0 0 0,0 0 0,0 0 0,1 0 0,-1 0 0,0 0 0,0 0 0,0 0 0,0 0 0,1 0 0,-1 0 0,0 0 0,0 0 0,0 0 0,0 0 0,1 0 0,-1 0 0,0 0 0,0 0 0,0 1 0,0-1 0,0 0 0,1 0 0,-1 0 0,0 0 0,0 0 0,0 0 0,0 0 0,0 0 0,0 1 0,1-1 0,-1 0 0,0 0 0,0 0 0,0 1 0,4 14 0,-2 19 0,-3 208-1365,1-228-5461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2.9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 71 24575,'0'-3'0,"0"-1"0,0 1 0,0-1 0,1 1 0,-1-1 0,1 1 0,0-1 0,0 1 0,0 0 0,1-1 0,-1 1 0,1 0 0,-1 0 0,1 0 0,3-4 0,-3 6 0,0-1 0,0 1 0,0 0 0,0 0 0,0 0 0,0 0 0,0 0 0,0 0 0,0 0 0,0 0 0,1 1 0,-1-1 0,0 1 0,0 0 0,1 0 0,-1 0 0,0 0 0,1 0 0,-1 0 0,0 1 0,0-1 0,1 1 0,-1-1 0,0 1 0,3 1 0,-1 0 0,0 1 0,-1-1 0,1 1 0,-1-1 0,0 1 0,1 0 0,-1 0 0,-1 0 0,1 1 0,0-1 0,-1 1 0,0-1 0,0 1 0,0 0 0,0 0 0,0 0 0,-1 0 0,0 0 0,0 0 0,0 0 0,0 1 0,0 6 0,0-2 0,-1-1 0,1 0 0,-1 1 0,-1-1 0,1 0 0,-1 0 0,-1 1 0,0-1 0,0 0 0,0 0 0,-5 8 0,-1-5 0,0 1 0,-2-1 0,1 0 0,-1-1 0,-1 0 0,0-1 0,0 0 0,-1 0 0,0-1 0,-17 8 0,-2 3 0,30-19 0,1 0 0,-1 1 0,0-1 0,1 0 0,-1 0 0,1 0 0,-1 1 0,1-1 0,-1 0 0,1 1 0,-1-1 0,1 0 0,-1 1 0,1-1 0,0 0 0,-1 1 0,1-1 0,0 1 0,-1-1 0,1 1 0,0-1 0,0 1 0,-1-1 0,1 1 0,0-1 0,0 1 0,0 0 0,0-1 0,-1 1 0,1-1 0,0 1 0,0-1 0,0 1 0,0 0 0,0-1 0,1 1 0,-1-1 0,0 1 0,0 0 0,25 10 0,43-5 0,-67-6 0,478 2 78,-235-4-1521,-215 2-5383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11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419 340 24575,'1'-32'0,"0"22"0,0-1 0,-1 1 0,-1-1 0,0 1 0,0-1 0,-4-13 0,4 21 0,-1 1 0,1-1 0,-1 0 0,1 0 0,-1 1 0,0-1 0,0 1 0,0-1 0,0 1 0,0 0 0,-1 0 0,1 0 0,-1 0 0,1 0 0,-1 1 0,0-1 0,0 1 0,0-1 0,1 1 0,-1 0 0,0 0 0,-1 1 0,1-1 0,0 1 0,-5-1 0,-12-2 0,-1 1 0,0 2 0,0 0 0,1 1 0,-1 0 0,1 2 0,-29 7 0,41-7 0,0-1 0,0 1 0,1 0 0,-1 1 0,1 0 0,0 0 0,0 0 0,0 1 0,1 0 0,0 0 0,0 1 0,0 0 0,0 0 0,1 0 0,0 1 0,1 0 0,-1 0 0,1 0 0,1 0 0,-1 1 0,-2 9 0,0 6 0,1 0 0,1-1 0,1 1 0,0 34 0,9 96 0,-4-124 0,-2-24 0,1 0 0,-1 1 0,1-1 0,1 0 0,-1 0 0,1 0 0,0 0 0,0 0 0,0-1 0,1 1 0,-1-1 0,1 1 0,0-1 0,1 0 0,-1 0 0,1 0 0,0-1 0,0 1 0,0-1 0,0 0 0,0 0 0,1 0 0,-1-1 0,1 1 0,0-1 0,0 0 0,0-1 0,5 2 0,15 3 0,0-1 0,1-2 0,-1-1 0,39 0 0,-40-2 0,-4 0 0,0 0 0,0-1 0,0-2 0,-1 0 0,1-1 0,-1 0 0,0-2 0,0 0 0,0-2 0,-1 0 0,0 0 0,-1-2 0,0 0 0,0-1 0,-1-1 0,-1-1 0,0 0 0,0 0 0,-2-2 0,0 0 0,0 0 0,-1-1 0,-1-1 0,-1 0 0,0 0 0,-2-1 0,0-1 0,8-23 0,-8 0 0,-1-1 0,-1 0 0,-3 0 0,-2 0 0,-1 0 0,-9-63 0,8 98 20,-1-1 0,0 0 0,0 1 0,-1 0 0,-6-15 0,8 22-30,1-1 0,-1 1 0,1 0 0,-1 0 0,0 0 0,0 0 0,1 0 0,-1 1 0,0-1-1,0 0 1,0 0 0,0 0 0,0 1 0,0-1 0,0 0 0,0 1 0,0-1 0,0 1 0,-3-1 0,3 1-48,-1 0-1,1 1 1,-1-1 0,1 1-1,0-1 1,-1 1-1,1-1 1,0 1 0,-1 0-1,1 0 1,0-1 0,0 1-1,0 0 1,0 0 0,0 0-1,0 0 1,0 1-1,0-1 1,0 0 0,0 0-1,-1 3 1,-6 8-6768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24575,'3'-1'0,"-1"1"0,1-1 0,-1 0 0,1 1 0,-1-1 0,0 0 0,1 0 0,-1-1 0,0 1 0,0 0 0,0-1 0,0 0 0,0 1 0,0-1 0,0 0 0,-1 0 0,1 0 0,-1 0 0,1 0 0,1-3 0,26-52 0,-22 41 0,-6 12 0,1 1 0,1-1 0,-1 0 0,0 1 0,1 0 0,0-1 0,0 1 0,4-4 0,-6 7 0,-1 0 0,1-1 0,-1 1 0,1 0 0,-1-1 0,1 1 0,-1 0 0,1 0 0,-1 0 0,1-1 0,-1 1 0,1 0 0,-1 0 0,1 0 0,0 0 0,-1 0 0,1 0 0,-1 0 0,1 0 0,-1 0 0,1 0 0,-1 0 0,1 1 0,0-1 0,0 0 0,0 1 0,0 0 0,0 0 0,0 0 0,-1 1 0,1-1 0,0 0 0,0 0 0,-1 0 0,1 1 0,-1-1 0,1 0 0,-1 1 0,0-1 0,1 0 0,-1 1 0,0 0 0,4 24-118,-1-5-132,0 0 1,2-1 0,1 1-1,8 22 1,-9-33-6577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24575,'0'1'0,"0"0"0,1 0 0,-1 0 0,1-1 0,-1 1 0,1 0 0,-1-1 0,1 1 0,-1 0 0,1-1 0,0 1 0,-1-1 0,1 1 0,0-1 0,-1 1 0,1-1 0,0 1 0,0-1 0,0 0 0,-1 1 0,1-1 0,0 0 0,0 0 0,0 1 0,0-1 0,0 0 0,1 0 0,30 2 0,-27-2 0,46-2 0,-39 1 0,0 0 0,0 1 0,-1 0 0,1 1 0,0 0 0,22 5 0,-32-5 0,-1-1 0,0 1 0,1 0 0,-1 0 0,0-1 0,1 1 0,-1 0 0,0 0 0,0 0 0,0 1 0,0-1 0,0 0 0,0 0 0,0 1 0,0-1 0,-1 0 0,1 1 0,0-1 0,-1 1 0,1-1 0,-1 0 0,0 1 0,1-1 0,-1 1 0,0 0 0,0-1 0,0 1 0,0-1 0,0 1 0,0-1 0,0 1 0,-1-1 0,1 1 0,-1-1 0,1 1 0,-1-1 0,1 1 0,-1-1 0,0 0 0,0 1 0,-1 1 0,-1 2 0,1 0 0,-2 0 0,1-1 0,0 1 0,-1-1 0,0 0 0,0 0 0,-1 0 0,-8 6 0,4-5-117,6-4 58,1-1-1,0 1 1,0 0-1,0 0 1,0 0-1,0 1 1,0-1 0,0 0-1,0 1 1,0-1-1,0 1 1,1 0-1,-1-1 1,1 1 0,-1 0-1,1 0 1,0 0-1,0 0 1,-1 0-1,0 4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24575,'-4'0'0,"1"1"0,-1-1 0,1 1 0,-1 0 0,1 0 0,-1 0 0,1 0 0,0 1 0,-1-1 0,1 1 0,0 0 0,0 0 0,0 0 0,1 0 0,-1 1 0,0-1 0,1 1 0,0-1 0,-1 1 0,-1 3 0,-5 9 0,0-1 0,1 1 0,-6 18 0,3-11 0,5-8 15,1-1 0,0 1 0,1 0 0,0 0 0,1 0 0,1 1 0,-2 20 0,4-31-68,0 1 0,0-1 0,0 0 0,0 1 0,1-1 0,0 1 0,0-1 0,0 0 0,0 0 0,1 0 0,0 1 0,-1-1-1,2-1 1,-1 1 0,0 0 0,1 0 0,-1-1 0,1 0 0,0 1 0,0-1 0,1 0 0,-1 0 0,1-1 0,-1 1 0,1-1 0,0 0 0,7 4 0,4-2-6773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6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24575,'0'278'-1365,"0"-262"-5461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6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24575,'3'0'0,"3"0"0,7 0 0,4-3 0,1-1 0,4 0 0,1-1 0,2-1 0,-1 1 0,2 1 0,-1 2 0,-2 1 0,-2 0 0,-5-1 0,-5-2-8191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6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24575,'0'414'-1365,"0"-400"-5461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7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204 253 24575,'2'-33'0,"0"-33"0,-2 62 0,-1 0 0,1 0 0,0 0 0,-1 0 0,0 1 0,0-1 0,0 0 0,-1 0 0,1 1 0,-1-1 0,0 1 0,-3-6 0,2 7 0,0 0 0,0 0 0,-1 0 0,1 0 0,0 1 0,-1-1 0,1 1 0,-1 0 0,1 0 0,-1 0 0,0 1 0,0-1 0,1 1 0,-1 0 0,0 0 0,1 0 0,-1 0 0,-6 2 0,4-2 0,0 1 0,-1 0 0,1 1 0,0 0 0,0 0 0,0 0 0,1 1 0,-1-1 0,0 1 0,-6 6 0,7-4 0,1 0 0,-1 0 0,1 1 0,1 0 0,-1 0 0,1 0 0,0 0 0,0 1 0,1-1 0,0 1 0,0 0 0,1-1 0,-1 1 0,2 0 0,-1 8 0,-1 17 0,6 62 0,-2-72 0,-1-14 0,0-1 0,0 1 0,1-1 0,0 0 0,0 0 0,0 0 0,1 0 0,0 0 0,1-1 0,0 1 0,0-1 0,0 0 0,0 0 0,10 9 0,-11-12 0,0 0 0,1 0 0,0-1 0,0 1 0,0-1 0,0 0 0,0 0 0,0 0 0,0-1 0,1 1 0,-1-1 0,0 0 0,1 0 0,-1-1 0,1 1 0,-1-1 0,1 0 0,-1 0 0,1-1 0,0 1 0,-1-1 0,0 0 0,1 0 0,-1 0 0,7-4 0,1-1 0,0 0 0,-1 0 0,1-2 0,-2 1 0,1-1 0,-1-1 0,0 0 0,-1 0 0,0-1 0,-1 0 0,0-1 0,0 0 0,-1 0 0,7-15 0,-6 8 0,0 0 0,-1 0 0,-1-1 0,-1 0 0,-1 0 0,0-1 0,-2 1 0,1-39 0,-3 40 0,1 8 0,-1 0 0,-1 0 0,0 0 0,0 0 0,0 0 0,-6-17 0,5 25 0,1 0 0,0-1 0,-1 1 0,1 0 0,-1 0 0,0 0 0,0 0 0,0 0 0,0 0 0,0 0 0,0 1 0,0-1 0,0 1 0,-1 0 0,1-1 0,-1 1 0,1 0 0,-1 0 0,1 1 0,-1-1 0,0 0 0,1 1 0,-1 0 0,0-1 0,1 1 0,-1 0 0,0 1 0,1-1 0,-1 0 0,-2 1 0,-12 2-1365,2 2-5461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24575,'6'0'0,"4"0"0,4 0 0,2 0 0,1 0 0,0 0 0,1 0 0,-1 0 0,0 0 0,0-3 0,-3 0-8191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8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24575,'1'47'0,"0"-27"0,0 1 0,-2-1 0,-2 21 0,2-38 0,0-1 0,1 1 0,-1-1 0,0 0 0,0 1 0,0-1 0,-1 0 0,1 1 0,-1-1 0,1 0 0,-1 0 0,0 0 0,1 0 0,-1-1 0,0 1 0,0 0 0,0-1 0,-1 1 0,1-1 0,-3 1 0,-52 16 0,22-9 0,35-9 0,0 0 0,0 0 0,-1 1 0,1-1 0,0 0 0,0 0 0,0 0 0,0 0 0,0 0 0,0 0 0,0 0 0,-1 0 0,1 0 0,0 0 0,0 0 0,0 0 0,0 1 0,0-1 0,0 0 0,0 0 0,0 0 0,0 0 0,0 0 0,0 0 0,-1 0 0,1 1 0,0-1 0,0 0 0,0 0 0,0 0 0,0 0 0,0 0 0,0 0 0,0 1 0,0-1 0,0 0 0,0 0 0,0 0 0,0 0 0,0 0 0,1 0 0,-1 1 0,0-1 0,0 0 0,0 0 0,0 0 0,0 0 0,0 0 0,0 0 0,0 0 0,0 0 0,0 1 0,0-1 0,1 0 0,-1 0 0,0 0 0,0 0 0,0 0 0,0 0 0,0 0 0,14 8 0,15 3 0,66 15 85,-58-18-810,45 18 0,-70-21-6101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49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52 24575,'0'-2'0,"0"0"0,-1 0 0,1-1 0,-1 1 0,1 0 0,-1 0 0,0-1 0,0 1 0,0 0 0,0 0 0,0 0 0,0 0 0,0 0 0,-1 1 0,1-1 0,-1 0 0,1 1 0,-1-1 0,0 1 0,0-1 0,0 1 0,0 0 0,0-1 0,0 1 0,0 0 0,0 1 0,0-1 0,0 0 0,0 0 0,-1 1 0,1 0 0,0-1 0,0 1 0,-1 0 0,1 0 0,0 0 0,-1 0 0,-2 1 0,1-1 0,0 0 0,0 1 0,0-1 0,0 1 0,0 0 0,0 0 0,0 1 0,1-1 0,-1 1 0,0-1 0,1 1 0,-1 0 0,1 1 0,0-1 0,0 0 0,0 1 0,0 0 0,0 0 0,0 0 0,1 0 0,-1 0 0,-1 4 0,-3 9 0,0-1 0,2 1 0,0 1 0,0-1 0,2 1 0,0-1 0,1 1 0,0 0 0,2 0 0,1 22 0,-1-37 0,1 0 0,-1-1 0,0 1 0,1 0 0,-1-1 0,1 1 0,0 0 0,-1-1 0,1 1 0,0-1 0,0 1 0,0-1 0,0 1 0,0-1 0,1 0 0,-1 1 0,0-1 0,1 0 0,-1 0 0,1 0 0,-1 0 0,1 0 0,-1 0 0,1-1 0,-1 1 0,1 0 0,0-1 0,0 1 0,-1-1 0,1 0 0,0 1 0,0-1 0,-1 0 0,1 0 0,0 0 0,0-1 0,-1 1 0,1 0 0,0-1 0,2 0 0,1 0 0,0 0 0,1-1 0,-1 1 0,0-1 0,0 0 0,0-1 0,0 1 0,0-1 0,-1 0 0,1-1 0,-1 1 0,4-4 0,-2-2 0,0 0 0,-1 1 0,0-2 0,-1 1 0,0 0 0,0-1 0,-1 0 0,-1 0 0,1 0 0,1-19 0,13-45 0,-11 68 0,-2 17 0,0 19 0,-6 40 15,1-48-360,0-1 0,2 1 0,5 38 0,-3-46-6481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12.3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514 325 24575,'2'-57'0,"-1"-57"0,-2 105 0,0 0 0,0 1 0,-1-1 0,0 1 0,0-1 0,-1 1 0,0 0 0,0 0 0,-1 0 0,-5-8 0,6 13 0,0 0 0,0 0 0,0 1 0,0-1 0,-1 1 0,1-1 0,-1 1 0,1 0 0,-1 1 0,0-1 0,0 0 0,0 1 0,0 0 0,0 0 0,0 0 0,0 1 0,0-1 0,0 1 0,0 0 0,0 0 0,0 0 0,0 1 0,-1-1 0,1 1 0,-5 2 0,-7 1 0,0 1 0,1 0 0,-1 1 0,-27 15 0,23-9 0,1 0 0,1 1 0,0 1 0,0 0 0,2 2 0,-1 0 0,2 0 0,1 2 0,0 0 0,-21 36 0,23-31 0,1 1 0,2 0 0,0 0 0,1 1 0,1 1 0,2-1 0,1 1 0,0 0 0,1 29 0,3-51 0,-1 12 0,1 0 0,1 1 0,0-1 0,7 29 0,-8-42 0,1 0 0,0 0 0,0 1 0,0-1 0,1 0 0,-1 0 0,1 0 0,0-1 0,-1 1 0,1 0 0,1-1 0,-1 1 0,0-1 0,1 1 0,-1-1 0,1 0 0,-1 0 0,1 0 0,0-1 0,0 1 0,0-1 0,0 1 0,0-1 0,0 0 0,1 0 0,-1 0 0,0-1 0,0 1 0,7-1 0,21 0 0,0-2 0,0-1 0,0-1 0,0-2 0,-1-1 0,56-21 0,-62 18 0,-1 0 0,1-2 0,-2 0 0,0-2 0,-1 0 0,0-2 0,-1 0 0,31-33 0,-42 37 0,-1 1 0,-1-1 0,0-1 0,-1 1 0,0-1 0,0 0 0,-2 0 0,0-1 0,0 0 0,-1 1 0,-1-1 0,1-28 0,-2 18 0,-1 1 0,-1-1 0,-2 1 0,0-1 0,-1 1 0,-15-44 0,15 55-170,-1 1-1,0 0 0,0 0 1,-1 0-1,0 0 0,-1 1 1,-15-16-1,8 13-6655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0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24575,'-1'-18'0,"2"-39"0,-1 54 0,0 1 0,1-1 0,-1 0 0,1 1 0,-1-1 0,1 1 0,0-1 0,0 1 0,0-1 0,0 1 0,1 0 0,-1 0 0,0-1 0,1 1 0,0 0 0,2-3 0,-3 5 0,0 0 0,-1 0 0,1 1 0,0-1 0,-1 0 0,1 0 0,-1 0 0,1 0 0,0 0 0,-1 1 0,1-1 0,0 0 0,-1 1 0,1-1 0,-1 0 0,1 1 0,-1-1 0,1 1 0,-1-1 0,1 1 0,-1-1 0,0 1 0,1-1 0,-1 1 0,1-1 0,-1 1 0,0-1 0,0 1 0,1 0 0,-1-1 0,0 1 0,0 0 0,0-1 0,0 1 0,0 0 0,0 0 0,8 27 0,-3 6 67,1 51 0,0 8-1566,-3-72-5327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2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24575,'2'4'0,"1"0"0,-1 0 0,0 0 0,0 1 0,0-1 0,-1 0 0,0 1 0,0-1 0,0 1 0,0-1 0,0 1 0,-1 7 0,1-2 0,-1-1 0,-1 0 0,1 1 0,-1-1 0,-3 12 0,-1-7 0,3-10 0,1 0 0,-1 0 0,1 0 0,0 0 0,1 0 0,-1 0 0,1 0 0,-1 5 0,2-8 0,-1 1 0,1-1 0,-1 1 0,1-1 0,-1 0 0,1 1 0,0-1 0,0 0 0,0 0 0,0 0 0,0 1 0,0-1 0,0 0 0,0 0 0,0 0 0,0-1 0,1 1 0,-1 0 0,0 0 0,1-1 0,-1 1 0,0-1 0,1 1 0,-1-1 0,1 1 0,-1-1 0,1 0 0,1 0 0,27 4-1365,-15-4-5461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24575,'0'3'0,"-3"1"0,0 2 0,-4 3 0,-2 4 0,0 1 0,-2 4 0,2 2 0,2 1 0,2-1 0,2-1 0,2-1 0,1 0 0,0-1 0,0-1 0,1 1 0,2-4 0,1-3-8191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2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24575,'1'0'0,"0"1"0,0-1 0,0 1 0,0 0 0,0-1 0,0 1 0,0 0 0,-1 0 0,1-1 0,0 1 0,0 0 0,-1 0 0,1 0 0,0 0 0,-1 0 0,1 0 0,-1 0 0,1 0 0,-1 0 0,1 2 0,10 30 0,-9-25 0,10 26-227,-1 1-1,-1 0 1,-3 0-1,0 1 1,1 43-1,-8-65-6598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24575,'3'0'0,"3"0"0,4 0 0,3 0 0,2 0 0,2 0 0,0 0 0,0 0 0,-3 0-8191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3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24575,'0'298'-1365,"0"-284"-5461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4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136 215 24575,'0'-11'0,"0"-5"0,0 0 0,-1 1 0,-3-17 0,4 29 0,-1 0 0,1 1 0,-1-1 0,0 1 0,1-1 0,-1 1 0,0 0 0,0-1 0,0 1 0,-1 0 0,1 0 0,-1-1 0,1 1 0,-1 0 0,0 0 0,0 1 0,1-1 0,-1 0 0,0 1 0,-1-1 0,1 1 0,0-1 0,0 1 0,-1 0 0,1 0 0,-3-1 0,2 3 0,1-1 0,0 0 0,0 0 0,-1 1 0,1 0 0,0-1 0,0 1 0,0 0 0,0 0 0,0 0 0,0 0 0,0 0 0,0 1 0,0-1 0,0 1 0,0-1 0,1 1 0,-1-1 0,1 1 0,-1 0 0,1 0 0,0 0 0,0 0 0,0 0 0,0 0 0,0 0 0,-1 4 0,-22 66 0,22-66 0,-2 13 0,1 1 0,1-1 0,0 1 0,1 0 0,2 0 0,2 20 0,-3-38 0,0 0 0,1-1 0,-1 1 0,1-1 0,-1 1 0,1-1 0,0 0 0,-1 1 0,1-1 0,0 0 0,0 1 0,0-1 0,0 0 0,0 0 0,0 0 0,0 0 0,1 0 0,-1 0 0,0 0 0,1 0 0,-1 0 0,2 0 0,2 1 0,0 0 0,0-1 0,0 1 0,0-1 0,0 0 0,0-1 0,6 1 0,1-1 0,-1 0 0,0-1 0,0-1 0,1 1 0,-1-2 0,12-3 0,-16 2 0,-1 0 0,0 0 0,0 0 0,0-1 0,0 0 0,-1 0 0,0 0 0,0-1 0,0 1 0,-1-1 0,0-1 0,0 1 0,0 0 0,-1-1 0,0 0 0,0 0 0,-1 0 0,0 0 0,2-11 0,2-8 0,-2-1 0,-1 0 0,0-53 0,-4 7-1365,1 59-5461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24575,'1'28'0,"0"-17"0,-1 0 0,0 1 0,-2 17 0,2-27 0,0 1 0,-1-1 0,1 0 0,-1 0 0,0 0 0,0 0 0,1 0 0,-1 0 0,0 0 0,-1 0 0,1-1 0,0 1 0,-1 0 0,1-1 0,0 1 0,-1-1 0,0 1 0,1-1 0,-1 0 0,0 1 0,0-1 0,0 0 0,-4 1 0,5-2 0,0 1 0,0-1 0,0 0 0,1 1 0,-1-1 0,0 0 0,0 1 0,0-1 0,0 1 0,0-1 0,0 1 0,1 0 0,-1-1 0,0 1 0,1 0 0,-1-1 0,0 1 0,1 0 0,-2 1 0,2-1 0,0 0 0,0-1 0,0 1 0,1 0 0,-1-1 0,0 1 0,0 0 0,0-1 0,0 1 0,1-1 0,-1 1 0,0 0 0,1-1 0,-1 1 0,0-1 0,1 1 0,-1-1 0,1 1 0,-1-1 0,1 1 0,-1-1 0,1 1 0,48 28 0,-17-11 0,-31-17 5,1 1 0,-1 0 0,0 0 0,1 0 0,-1 0 0,0 0 0,0 0 0,0 0 0,-1 0 0,1 0 0,0 0 0,-1 0 0,0 0 0,1 1 0,-1-1 0,0 0 0,0 0 0,0 1 0,0-1 0,-1 0 0,1 0 0,-1 0 0,0 3 0,-2 1-217,0 0 0,0 0 0,0-1-1,-1 1 1,1-1 0,-8 8 0,2-3-6614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6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24575,'1'-2'0,"-1"0"0,1 0 0,0 0 0,0 0 0,0 0 0,0 0 0,0 0 0,0 0 0,1 0 0,-1 0 0,1 1 0,-1-1 0,1 0 0,-1 1 0,1 0 0,0-1 0,0 1 0,0 0 0,0 0 0,0 0 0,0 0 0,0 0 0,4-1 0,54-15 0,-58 16 0,56-13-341,0 3 0,1 3-1,63-2 1,-108 10-6485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7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69 105 24575,'1'0'0,"0"-1"0,0 1 0,0 0 0,0-1 0,0 1 0,-1-1 0,1 0 0,0 1 0,0-1 0,-1 0 0,1 1 0,0-1 0,-1 0 0,1 0 0,-1 0 0,1 1 0,-1-1 0,1 0 0,-1 0 0,0 0 0,1 0 0,-1 0 0,0 0 0,0 0 0,1 0 0,-1 0 0,0 0 0,0 0 0,0 0 0,0 0 0,-1 0 0,1 0 0,0-1 0,-5-34 0,5 34 0,-1-1 0,0 1 0,1 0 0,-1-1 0,-1 1 0,1 0 0,0 0 0,0 0 0,-1 0 0,1 0 0,-1 0 0,0 0 0,0 0 0,1 1 0,-1-1 0,0 0 0,0 1 0,-1 0 0,-2-2 0,4 3 0,0-1 0,1 1 0,-1 0 0,0 0 0,0 0 0,1 0 0,-1 0 0,0 0 0,0 0 0,1 0 0,-1 0 0,0 1 0,1-1 0,-1 0 0,0 0 0,0 0 0,1 1 0,-1-1 0,0 1 0,1-1 0,-1 0 0,1 1 0,-1-1 0,0 1 0,0 1 0,-1 0 0,1 0 0,0-1 0,0 1 0,1 0 0,-1 0 0,0 0 0,1 0 0,-1 0 0,1 0 0,-1 0 0,1 0 0,0 2 0,-9 45 0,7-40 0,0 1 0,0-1 0,0 1 0,1-1 0,1 1 0,-1 0 0,2-1 0,-1 1 0,1-1 0,4 14 0,-5-22 0,0 0 0,1 0 0,-1 0 0,0 0 0,1 0 0,-1 0 0,1-1 0,-1 1 0,1 0 0,-1 0 0,1 0 0,-1-1 0,1 1 0,0 0 0,0-1 0,-1 1 0,1-1 0,0 1 0,0-1 0,0 1 0,-1-1 0,1 1 0,0-1 0,0 0 0,0 1 0,0-1 0,0 0 0,0 0 0,1 0 0,0 0 0,1-1 0,-1 1 0,0-1 0,0 0 0,-1 0 0,1 0 0,0 0 0,0 0 0,0-1 0,-1 1 0,1 0 0,2-4 0,6-5 0,-1-1 0,15-24 0,-23 32 0,7-13 0,-1 0 0,0-1 0,-2 0 0,6-24 0,-11 60-195,2 0 0,0 0 0,1 0 0,1-1 0,1 1 0,14 34 0,-15-43-6631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12.9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519 270 24575,'1'-69'0,"-3"-76"0,2 142 0,0 1 0,0 0 0,-1 0 0,1 0 0,-1 0 0,0-1 0,1 1 0,-1 0 0,0 0 0,0 0 0,0 0 0,-1 1 0,1-1 0,0 0 0,-1 0 0,1 1 0,-1-1 0,1 1 0,-1-1 0,-3-1 0,0 0 0,1 1 0,-1 0 0,1 1 0,-1-1 0,0 1 0,1 0 0,-1 0 0,0 1 0,-6-1 0,-11 1 0,1 2 0,-1 0 0,-29 7 0,46-8 0,-15 4 0,0 0 0,1 2 0,-1 0 0,1 1 0,0 1 0,1 0 0,0 2 0,1 0 0,-25 21 0,32-24 0,1 0 0,0 1 0,1 0 0,0 1 0,0 0 0,1 0 0,0 1 0,1-1 0,0 2 0,1-1 0,0 0 0,1 1 0,0 0 0,1 0 0,1 0 0,-3 25 0,3-7 0,2 0 0,2 0 0,0 0 0,10 43 0,-9-62 0,-1-1 0,2 0 0,-1 0 0,1 0 0,1-1 0,0 1 0,0-1 0,1 0 0,0 0 0,0-1 0,1 0 0,0 0 0,1-1 0,0 1 0,0-2 0,12 9 0,-11-10 0,1-1 0,0 0 0,0 0 0,0-1 0,0 0 0,0-1 0,1 0 0,-1 0 0,1-1 0,0-1 0,-1 0 0,1 0 0,-1-1 0,1-1 0,0 1 0,12-5 0,-4 0 0,-1 0 0,0-1 0,0-1 0,0 0 0,-1-2 0,0 0 0,28-23 0,-29 21 0,-2-1 0,0 0 0,0-1 0,-2-1 0,1 0 0,-2-1 0,0 0 0,-1 0 0,-1-1 0,0-1 0,-1 0 0,-1 0 0,-1 0 0,-1-1 0,0 0 0,-1 0 0,-1 0 0,-1 0 0,0-30 0,-6-94-1365,4 116-5461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24575,'1'-13'0,"2"1"0,-1-1 0,2 1 0,-1 0 0,2 0 0,-1 1 0,2-1 0,-1 1 0,2 0 0,-1 0 0,2 1 0,-1 0 0,1 0 0,19-16 0,-27 25 0,1 0 0,0 0 0,0 0 0,0 1 0,0-1 0,0 0 0,0 1 0,0-1 0,0 1 0,0-1 0,0 1 0,1 0 0,-1-1 0,0 1 0,0 0 0,0 0 0,0-1 0,1 1 0,-1 0 0,0 0 0,0 1 0,0-1 0,1 0 0,-1 0 0,0 0 0,0 1 0,2 0 0,-1 0 0,-1 1 0,1-1 0,0 1 0,0 0 0,-1 0 0,1-1 0,-1 1 0,1 0 0,-1 0 0,0 0 0,0 1 0,2 3 0,1 4 0,-1 1 0,0 0 0,-1 0 0,3 20 0,-5 57-1365,0-72-5461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5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14 24575,'0'0'0,"0"-1"0,0 0 0,0 1 0,1-1 0,-1 1 0,0-1 0,0 1 0,0-1 0,1 0 0,-1 1 0,0-1 0,0 1 0,1-1 0,-1 1 0,1-1 0,-1 1 0,0 0 0,1-1 0,-1 1 0,1-1 0,-1 1 0,1 0 0,-1-1 0,1 1 0,-1 0 0,1 0 0,-1 0 0,1-1 0,0 1 0,-1 0 0,1 0 0,-1 0 0,1 0 0,0 0 0,-1 0 0,1 0 0,-1 0 0,1 0 0,0 0 0,-1 0 0,1 0 0,-1 1 0,2-1 0,-1 0 0,1 1 0,-1-1 0,1 0 0,-1 1 0,0 0 0,1-1 0,-1 1 0,1 0 0,-1-1 0,0 1 0,0 0 0,1 0 0,-1 0 0,0 0 0,0 0 0,2 3 0,-1 1 0,0 1 0,-1 0 0,1-1 0,-1 1 0,0 0 0,-1-1 0,1 1 0,-1 0 0,0 0 0,0 0 0,-1-1 0,0 1 0,0 0 0,0 0 0,-5 9 0,-1 4 0,-2 0 0,-21 35 0,29-53 0,1 0 0,1 0 0,-1 0 0,0 1 0,0-1 0,0 0 0,1 0 0,-1 0 0,0 1 0,1-1 0,-1 0 0,1 0 0,-1 0 0,1 0 0,0 0 0,0 0 0,-1 0 0,1 0 0,0 0 0,0-1 0,0 1 0,0 0 0,0 0 0,0-1 0,0 1 0,0 0 0,2 0 0,-1 0 0,1 1 0,-1-1 0,0 1 0,0 0 0,0-1 0,-1 1 0,1 0 0,0 0 0,-1 0 0,1 0 0,-1 1 0,1-1 0,-1 0 0,0 1 0,0-1 0,0 4 0,0-3-49,-1-1 1,-1 1-1,1 0 0,0 0 0,-1 0 1,1 0-1,-1 0 0,0 0 0,0-1 1,0 1-1,-1 0 0,1-1 0,0 1 1,-1-1-1,0 1 0,0-1 0,1 0 1,-1 0-1,-1 0 0,1 0 0,0 0 1,0 0-1,-1 0 0,1-1 0,-1 1 0,1-1 1,-6 2-1,-4 0-6777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0:00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24575,'-5'2'0,"1"0"0,-1 0 0,1 0 0,-1 1 0,1-1 0,0 1 0,0 1 0,0-1 0,-6 6 0,-3 3 0,7-8 0,0 1 0,0 0 0,1 1 0,0-1 0,0 1 0,0 0 0,1 0 0,0 1 0,0-1 0,1 1 0,0 0 0,0 0 0,0 0 0,1 0 0,-2 9 0,2 2 0,0 0 0,1-1 0,0 1 0,2 0 0,3 24 0,-4-39-124,0 0 0,1 0 0,0 0 0,-1 0 0,1 0 0,0 0-1,1 0 1,-1 0 0,1 0 0,1 3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0:0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24575,'0'4'0,"1"1"0,0-1 0,1 0 0,-1 1 0,1-1 0,0 0 0,0 0 0,0 0 0,0 0 0,4 4 0,12 26 0,-12-10 0,6 48 0,-1-3 0,1-8 0,7 92 0,-19-146-151,0 1-1,-1-1 0,0 0 0,0 1 1,0-1-1,-1 0 0,0 0 1,-5 13-1,1-9-6674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0:02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24575,'4'6'0,"0"0"0,0 0 0,-1 1 0,0 0 0,-1 0 0,0-1 0,2 11 0,6 13 0,13 36 0,22 92 0,5 22 0,-34-135 0,59 183 0,-64-186 0,-2-1 0,-2 2 0,3 66 0,6 124 0,0 39 0,-16-266 0,1 25 0,-1 1 0,-2-1 0,-1 1 0,-1-1 0,-2 0 0,-16 51 0,-41 106 0,41-114 0,-55 123 0,1-57 120,64-121-417,-1-1 0,-1 0 0,0-1 0,-34 31 0,39-40-6529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0:04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24575,'186'-1'0,"204"3"0,-346 1-341,1 3 0,-1 2-1,78 23 1,-100-24-6485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0:1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24575,'617'0'-1365,"-581"0"-5461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1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24575,'-17'169'0,"0"117"0,15-260 0,0 56 0,-4-1 0,-32 160 0,24-197 0,-7 35 0,13-27 0,-17 126 0,8-47 0,15-117-1365,-1-3-5461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15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4016 444 24575,'6'7'0,"-1"1"0,0 1 0,-1-1 0,0 1 0,0-1 0,0 1 0,-1 0 0,2 13 0,1-2 0,133 471 0,-99-220 0,-28-193 0,2 92 0,9 57 0,-23-225 0,1 0 0,0-1 0,-1 1 0,0 0 0,1 0 0,-1 0 0,0 0 0,0 0 0,0 0 0,0 0 0,0 0 0,0-1 0,-1 1 0,1 0 0,-1 0 0,1 0 0,-1 0 0,0-1 0,1 1 0,-1 0 0,0-1 0,0 1 0,-1 0 0,1-1 0,0 1 0,0-1 0,-1 0 0,1 1 0,-3 0 0,-1 0 0,0 0 0,-1-1 0,0 0 0,1 0 0,-1-1 0,0 0 0,1 0 0,-12-1 0,-726-5 0,413 9 0,81-6 0,-265 6 0,477 1 0,1 1 0,-44 11 0,42-7 0,-71 8 0,-83-1 0,152-11 0,1 2 0,-54 17 0,-4 0 0,-246 35 0,160-31 0,-31 3 0,145-24 0,-371 22 0,411-28 0,0 2 0,0 2 0,-42 10 0,44-8 0,0-1 0,0-1 0,0-2 0,-29 0 0,55-3 0,-1 0 0,0 0 0,1 0 0,-1 0 0,0-1 0,1 1 0,-1-1 0,0 1 0,1-1 0,-1 0 0,1 1 0,-1-1 0,1 0 0,0 0 0,-1 0 0,1 0 0,0 0 0,0-1 0,-1 1 0,1 0 0,-1-3 0,0 1 0,0-1 0,1 1 0,-1-1 0,1 0 0,0 1 0,1-1 0,-1 0 0,0 0 0,1-5 0,0-10 0,2 0 0,0 0 0,5-21 0,-5 28 0,44-222 0,40-248 0,-56 306 0,17-180 0,-47 305 0,-1 38 0,0 1 0,2-1 0,-1 0 0,5-19 0,-4 28 0,0 0 0,1 0 0,-1 0 0,1 0 0,0 1 0,0-1 0,1 0 0,-1 1 0,1-1 0,-1 1 0,1 0 0,0 0 0,0 0 0,1 0 0,-1 1 0,1-1 0,5-2 0,12-6 0,1 1 0,-1 2 0,2 0 0,-1 1 0,36-5 0,121-8 0,-47 7 0,109-18 0,199-31 0,493-41 0,-677 69 0,-3 1 0,199-22 0,-325 37 0,1 1 0,509-93 0,-617 105-1365,-3 2-5461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17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4755 401 24575,'0'1'0,"-1"0"0,1 0 0,-1 0 0,0 0 0,1 0 0,-1 0 0,0 0 0,0-1 0,0 1 0,0 0 0,0-1 0,0 1 0,0 0 0,0-1 0,0 1 0,0-1 0,0 1 0,0-1 0,0 0 0,0 0 0,-1 1 0,1-1 0,0 0 0,0 0 0,0 0 0,-2 0 0,-40 2 0,37-2 0,-178-2 0,-254-35 0,-175-63 0,511 82 0,-252-42 0,-387-13 0,554 66 0,-838-70 0,956 67 0,-160-19 0,185 25 0,0 3 0,-1 2 0,-48 6 0,-39 24 0,92-19 0,-62 8 0,79-17 0,1 1 0,1 1 0,-1 0 0,1 2 0,0 0 0,0 2 0,-38 21 0,56-27 0,1-1 0,0 1 0,-1-1 0,1 1 0,0 0 0,1 0 0,-1 0 0,0 0 0,1 0 0,0 0 0,-1 1 0,1-1 0,1 0 0,-1 1 0,0-1 0,1 1 0,-1 4 0,4 71 0,-1-43 0,16 465 0,-15-450 0,2 1 0,3-1 0,2-1 0,2 1 0,2-2 0,2 0 0,35 73 0,-33-91 0,28 38 0,-27-43 0,-2 0 0,18 36 0,78 173 0,-101-209 0,1 0 0,1-1 0,2-1 0,24 30 0,-27-42 0,1-1 0,0-1 0,1 0 0,0-1 0,0 0 0,1-1 0,1-1 0,-1 0 0,21 4 0,52 26 0,-34-12 0,1-3 0,1-1 0,1-4 0,1-2 0,107 14 0,306-2 0,-108-24 0,445 15 0,388-7 0,-813-36 0,22-1 0,-389 27-119,49-4 372,-64 3-316,1-1 1,-1 1-1,0 0 1,0-1-1,1 0 1,-1 1-1,0-1 1,0 0 0,0 0-1,0 0 1,0 0-1,0-1 1,0 1-1,0 0 1,-1-1-1,1 1 1,-1-1 0,1 0-1,-1 0 1,1 1-1,-1-1 1,0 0-1,2-3 1,-1-6-6764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37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24575,'23'-2'0,"0"2"0,0 1 0,-1 0 0,1 2 0,0 1 0,-1 1 0,0 0 0,35 15 0,-26-9 0,0-1 0,0-1 0,62 9 0,-28-7 0,-28-4 0,0-1 0,1-2 0,38-1 0,-43-3-1365,-19-1-5461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7:19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24575,'0'757'-1365,"0"-740"-5461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43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2115 24575,'0'0'0,"1"1"0,-1 0 0,1 0 0,-1 0 0,1 0 0,0-1 0,-1 1 0,1 0 0,0-1 0,0 1 0,-1-1 0,1 1 0,0 0 0,0-1 0,0 0 0,0 1 0,0-1 0,0 0 0,0 1 0,0-1 0,2 0 0,25 7 0,-25-7 0,48 7 2,0-2-1,81-2 0,108-19-23,-121 6-73,854-12-577,-421 19 1446,-463-1-770,0-4 0,153-35-1,-196 36-3,0 2 0,0 2 0,86 5 0,-35 0 0,34 1 0,-37 0 0,111-12 0,-173 5 0,0-2 0,0-1 0,35-14 0,-22-5 0,-39 21 0,0 1 0,0 0 0,0 0 0,1 1 0,-1 0 0,10-3 0,25-6 0,-1-2 0,0-1 0,-1-2 0,0-2 0,-2-1 0,0-2 0,53-42 0,-71 49 0,0 0 0,1 2 0,38-19 0,-57 32 0,0 0 0,0-1 0,0 1 0,0-1 0,0 1 0,0 0 0,0-1 0,0 0 0,0 1 0,0-1 0,-1 0 0,1 1 0,0-1 0,0 0 0,-1 0 0,1 1 0,-1-1 0,1 0 0,0 0 0,-1 0 0,0 0 0,1 0 0,-1 0 0,1 0 0,-1 0 0,0 0 0,0 0 0,0 0 0,0 0 0,0 0 0,0-2 0,-1 1 0,0 0 0,0 0 0,0 0 0,-1 0 0,1 0 0,-1 0 0,1 0 0,-1 1 0,0-1 0,0 1 0,0-1 0,0 1 0,-3-2 0,-9-5 0,-1 0 0,-30-9 0,20 9 0,11 4 0,0-1 0,0-1 0,-14-6 0,25 10 0,-1-1 0,1 1 0,-1 0 0,1-1 0,0 0 0,0 0 0,0 0 0,0 0 0,1 0 0,-1 0 0,1-1 0,0 1 0,0-1 0,0 0 0,-2-5 0,-4-21 0,1-1 0,1 0 0,2-1 0,1 1 0,2-62 0,-1-116 0,11-225 0,4 353 0,-8 52 0,0-1 0,0-45 0,-4-35 0,-4-76 0,3 181 0,0 1 0,0 0 0,-1 0 0,0 0 0,0 0 0,0-1 0,0 1 0,-1 1 0,1-1 0,-1 0 0,0 0 0,0 1 0,-1-1 0,1 1 0,-1-1 0,0 1 0,0 0 0,0 0 0,0 0 0,0 1 0,-5-4 0,0 3 0,1 0 0,-1 0 0,1 1 0,-1 0 0,0 0 0,0 1 0,0 0 0,0 0 0,0 1 0,-10 1 0,-61 1 0,1 4 0,-118 25 0,73-7 0,-144 8 0,-129-12 0,107-8 0,-183 10 0,-253-18 0,386-7 0,295 3 0,-2-1 0,1 2 0,-56 9 0,44-4 0,0-2 0,-95-5 0,44-2 0,55 2 0,-56 2 0,99-1 0,0 2 0,0-1 0,0 1 0,1 1 0,-1 0 0,1 0 0,-1 1 0,-11 7 0,17-8 0,0-1 0,1 1 0,-1 1 0,1-1 0,0 0 0,0 1 0,0 0 0,0-1 0,1 1 0,-1 0 0,1 0 0,-3 9 0,-14 60 0,7-25 0,6-28 0,-38 119 0,6 3 0,-26 180 0,57-204 0,7 134 0,3-90 0,-5-45 0,4 127 0,5-182 0,3 71 0,-10-130 0,0-1 0,0 0 0,0 0 0,1 0 0,-1 1 0,1-1 0,0 0 0,0 0 0,0 0 0,0 0 0,0 0 0,0 0 0,0 0 0,0-1 0,1 1 0,-1 0 0,1-1 0,-1 1 0,1-1 0,0 1 0,0-1 0,0 0 0,0 0 0,-1 1 0,2-2 0,-1 1 0,0 0 0,0 0 0,0-1 0,0 1 0,0-1 0,1 1 0,2-1 0,11 2 0,0-1 0,1 0 0,27-4 0,-15 2 0,433-34 0,-2-32 0,-97 12 0,-181 32 0,612-105 0,-743 113-1365,-35 10-5461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8:4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2298 1 24575,'-19'1'0,"1"2"0,-1 0 0,0 2 0,1 0 0,-29 12 0,-17 4 0,-42 1 0,-2-5 0,-200 7 0,241-20 0,-543 11 0,-107 7 0,565-15-1365,127-7-5461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0:35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1884 0 24575,'-35'400'0,"5"-131"0,-7 701-1007,37 3-93,2-430 946,-9 513 154,-50-4 0,57-1049 4,-64 614-514,-36-6 885,95-592-338,3-5 240,-1 1 1,0-1 0,-2 0 0,1 0 0,-2 0 0,0 0 0,-8 13 0,13-26-275,1 0 0,-1 0 0,1 0 0,-1 0 0,0 0 0,1 0 0,-1-1 0,0 1 0,0 0 0,0 0 0,0-1 0,1 1 0,-1 0 0,0-1 0,0 1 0,0-1 0,-1 1 0,1-1 0,0 1 0,0-1 0,0 0 0,0 0 0,0 1 0,0-1 0,0 0 0,-1 0 0,1 0 0,0 0 1,0-1-1,0 1 0,0 0 0,0 0 0,-1-1 0,1 1 0,0 0 0,0-1 0,0 1 0,0-1 0,0 0 0,0 1 0,0-1 0,1 0 0,-1 1 0,0-1 0,0 0 0,0 0 0,-1-2 0,-4-5-8,0-1 0,0 0 0,1 0 1,-6-14-1,2 5 16,-50-99-11,59 117 0,0 0 0,-1-1 0,1 1 0,0 0 0,0-1 0,0 1 0,0 0 0,0-1 0,0 1 0,-1 0 0,1 0 0,0-1 0,0 1 0,0 0 0,-1-1 0,1 1 0,0 0 0,0 0 0,-1 0 0,1-1 0,0 1 0,0 0 0,-1 0 0,1 0 0,0 0 0,-1-1 0,1 1 0,0 0 0,-1 0 0,1 0 0,0 0 0,-1 0 0,1 0 0,0 0 0,-1 0 0,1 0 0,0 0 0,-1 0 0,-2 15 0,8 22 0,43 236 0,-46-267 0,-1-1 0,0 1 0,0 0 0,0 0 0,-1 0 0,1-1 0,-2 1 0,1 0 0,-1 0 0,1 0 0,-2-1 0,1 1 0,-1 0 0,1-1 0,-2 1 0,1-1 0,-5 8 0,1-6 0,0 0 0,0 0 0,-1-1 0,0 0 0,0 0 0,0-1 0,-1 0 0,0 0 0,0 0 0,-12 4 0,-26 11 0,-2-3 0,0-1 0,-87 16 0,-154 5 0,96-25 0,-229-15 0,415 2 14,0 1-1,0-1 0,-1 0 0,1-1 1,0 0-1,0 0 0,0 0 1,-11-7-1,15 7-81,0 1 1,1-1-1,-1 0 1,0 0-1,1-1 1,0 1-1,0 0 1,-1-1-1,2 1 1,-1-1-1,0 0 1,0 0-1,1 1 1,-1-1-1,1 0 1,0 0-1,0-1 1,0 1-1,1 0 1,-1 0-1,0-5 1,1-5-6759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0:3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1 24575,'-2'23'0,"-2"-1"0,0 1 0,-2-1 0,0 0 0,-2 0 0,0-1 0,-21 39 0,11-24 0,-15 49 0,-103 386 0,-124 808 0,214-967 0,-41 362 0,68-15 0,-14 139 0,-82-144 0,97-575 0,5 1 0,-5 85 0,7 164 0,11-283 0,0 653 0,2-666 0,2 0 0,1 0 0,2-1 0,13 43 0,57 124 0,-7-18 0,79 232 0,-148-409 0,1-1 0,0 1 0,0-1 0,0 1 0,1-1 0,-1 1 0,1-1 0,0 0 0,0 0 0,0-1 0,0 1 0,0 0 0,1-1 0,-1 0 0,1 0 0,-1 0 0,1 0 0,0-1 0,0 1 0,0-1 0,7 2 0,5-1 0,0-1 0,0 0 0,0-2 0,23-2 0,13 0 0,45 8 0,0 4 0,142 33 0,-16-3 0,126 3 0,207 35 0,-386-49 0,1-7 0,0-7 0,181-9 0,-339-6 0,9 1 0,-1-1 0,1-1 0,-1-1 0,39-10 0,-58 12 0,0 0 0,-1 0 0,1 0 0,0 0 0,0 0 0,-1-1 0,1 1 0,-1-1 0,1 1 0,-1-1 0,0 1 0,0-1 0,0 0 0,0 0 0,0 0 0,0 0 0,0 0 0,0 0 0,-1 0 0,1 0 0,-1 0 0,1 0 0,-1 0 0,0 0 0,0 0 0,0-2 0,-7-63 0,3 47 0,-25-172 0,-33-350 0,43-1230-4282,7 186 2629,-36 1022 1876,-37 6 621,16 120 3261,52 309-3738,-32-197 29,-12-36-396,43 236 0,-24-122 0,29 205 0,9 33 0,1-1 0,0 1 0,0-1 0,1 0 0,1 1 0,-1-14 0,4-8 0,1 0 0,10-43 0,-8 50 0,0-1 0,-2 1 0,0-1 0,-3-47 0,-1 71 0,1 0 0,-1-1 0,0 1 0,-1 0 0,1 0 0,0 0 0,-1 0 0,1 0 0,-1 0 0,1 0 0,-1 0 0,0 0 0,0 1 0,0-1 0,0 1 0,0-1 0,0 1 0,0 0 0,0 0 0,-1 0 0,1 0 0,-1 0 0,-2 0 0,-65-15 0,62 14 0,-321-71 0,-53-10 0,261 67 0,-182-1 0,287 18-151,1 0-1,0-2 0,-1 0 0,1-1 1,0 0-1,0-1 0,0-1 1,-18-7-1,23 7-6674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24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1543 0 24575,'-1'7'0,"0"-1"0,0 1 0,-1-1 0,0 0 0,-1 0 0,1 0 0,-5 8 0,-8 20 0,6 7 0,1-1 0,-2 48 0,1-8 0,1-13 0,-3-1 0,-3 0 0,-41 118 0,42-147 0,-2-1 0,-1-1 0,-2 0 0,-2-1 0,-44 59 0,59-89 0,-1 1 0,1-1 0,-1 0 0,0 0 0,0-1 0,0 0 0,0 0 0,-1 0 0,1-1 0,-1 0 0,1 0 0,-1-1 0,-11 2 0,-13-1 0,-53-1 0,58-2 0,-363 3 0,-169-5 0,526 1-1365,10-2-5461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25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1350 0 24575,'3'6'0,"0"0"0,-1 0 0,1 0 0,-1 0 0,-1 1 0,1-1 0,-1 1 0,0-1 0,0 1 0,-1-1 0,0 1 0,0-1 0,-2 10 0,2 3 0,-1-10 0,0-1 0,0 1 0,0-1 0,-1 0 0,0 1 0,-1-1 0,0 0 0,0-1 0,-1 1 0,0 0 0,0-1 0,-1 0 0,0 0 0,0 0 0,-1-1 0,1 0 0,-9 7 0,-13 10 0,0-2 0,-59 35 0,31-22 0,49-31 0,0 0 0,0 0 0,0 0 0,0-1 0,-1 0 0,1 0 0,-1-1 0,1 1 0,-11-1 0,-65-2 0,38-1 0,-405 2 0,427-1 0,0-2 0,-40-9 0,-21-2 0,-160-5-1365,221 18-5461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9:2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1661 1 24575,'-1'11'0,"-1"0"0,0 0 0,0 0 0,-2 0 0,-7 19 0,-7 23 0,-9 80 0,-20 78 0,36-174 0,-2 0 0,-1-1 0,-32 57 0,6-24 0,-4-1 0,-2-2 0,-76 83 0,118-147 0,1 1 0,-1 0 0,0-1 0,0 0 0,0 0 0,0 0 0,0 0 0,0-1 0,0 1 0,-1-1 0,1 0 0,-1-1 0,1 1 0,0-1 0,-10 0 0,-73-9 0,66 6 0,-185-12 0,132 12 0,-112-18 0,-310-94 0,446 102-1365,35 8-5461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0:4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1883 7574 24575,'-1'-1'0,"1"0"0,-1 1 0,0-1 0,1 0 0,-1 0 0,0 0 0,0 0 0,0 0 0,0 1 0,0-1 0,1 0 0,-1 1 0,0-1 0,0 1 0,0-1 0,-1 1 0,1 0 0,0-1 0,0 1 0,0 0 0,0 0 0,0-1 0,0 1 0,0 0 0,-3 1 0,-37-4 0,34 3 0,-861-3 0,441 6 0,422-3 0,0 0 0,0 0 0,0 0 0,0 0 0,1-1 0,-1 0 0,0 0 0,-9-3 0,13 2 0,-1 1 0,1 0 0,-1-1 0,1 1 0,0-1 0,0 0 0,-1 0 0,1 1 0,0-1 0,1 0 0,-1 0 0,0 0 0,0 0 0,1 0 0,-1 0 0,1 0 0,0 0 0,0 0 0,-1 0 0,1 0 0,0 0 0,1 0 0,-1-3 0,1-45 0,1 20 0,-1 0 0,-2 0 0,-1 0 0,-1 0 0,-2 0 0,-1 0 0,-10-31 0,-11 1 0,-59-102 0,57 113 0,2-1 0,2-2 0,-20-59 0,9-17 0,-33-232 0,18-140 0,33-671 0,20 1015 0,39-466 0,1-60 0,-43 565 0,-1 19 0,3 0 0,30-193 0,8 109 0,90-261 0,-37 220 0,18-51 0,-66 155 0,-18 53 0,18-76 0,-30 85 0,-2 0 0,-3 0 0,3-103 0,-12 154 0,0-16 0,0 1 0,-1 0 0,-2 0 0,-6-29 0,7 43 0,0 1 0,-1-1 0,0 1 0,0 0 0,-1-1 0,1 2 0,-1-1 0,-1 0 0,1 1 0,-1-1 0,0 1 0,0 1 0,0-1 0,-1 1 0,0 0 0,0 0 0,-7-3 0,-50-22 0,49 25 0,0-2 0,1 1 0,0-2 0,0 0 0,0 0 0,1-1 0,0-1 0,1 0 0,-17-17 0,25 22 0,1-1 0,-1 0 0,1 0 0,0-1 0,1 1 0,-1 0 0,1-1 0,0 1 0,0 0 0,1-1 0,-1 0 0,1 1 0,1-1 0,-1 1 0,1-1 0,0 1 0,2-7 0,-1 1 0,1 1 0,0 0 0,1-1 0,1 2 0,-1-1 0,1 0 0,12-16 0,-9 17 0,1 1 0,-1 0 0,1 0 0,1 1 0,-1 0 0,1 0 0,0 1 0,1 1 0,-1 0 0,1 0 0,0 1 0,21-5 0,11 0 0,1 2 0,50-2 0,-23 3 0,714-13 0,-515 22 0,39-3-1365,-295 0-5461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0:48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24575,'0'5'0,"-6"277"0,1-220 0,-3 0 0,-25 100 0,23-132-174,-2 0-1,-22 43 1,24-54-668,5-10-5984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37.7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69 24575,'74'0'0,"306"-6"0,-274-1 0,165-32 0,-171 23-1365,-86 16-5461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6:57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24575,'127'10'0,"-87"-6"0,6-1 12,46-3 0,-34-1-1401,-44 1-5437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7:28.4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24575,'12'4'0,"1"0"0,0-1 0,-1-1 0,1 0 0,1 0 0,-1-2 0,0 1 0,14-3 0,18 2 0,1621 20 0,-1089-23 0,-362 14 0,-165-7 0,304-1 50,-192-5-1465,-132 2-5411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7:30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628 1 24575,'-6'0'0,"-4"0"0,-4 0 0,-4 0 0,-6 0 0,-7 0 0,-6 0 0,-5 0 0,-8 0 0,-8 0 0,-3 0 0,0 0 0,3 2 0,7 2 0,11 2 0,8 1 0,11 1 0,8 0-8191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7:30.7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68 24575,'0'-3'0,"3"-1"0,6 1 0,8 0 0,3 1 0,5 0 0,2 2 0,4-1 0,1 1 0,4 1 0,4-1 0,12-3 0,9-3 0,13-4 0,17-6 0,-8 0-8191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7:32.1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435 63 24575,'-103'2'0,"-109"-4"0,204 0-91,-1 1 0,1-1 0,0-1 0,0 1 0,0-1 0,0-1 0,1 1 0,-1-1 0,1-1 0,0 1 0,0-1 0,0 0 0,1-1 0,-7-7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7:44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510 1 24575,'-496'0'-1365,"482"0"-5461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7:46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7:4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24575,'517'0'-1365,"-503"0"-5461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7:52.8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1075 2 24575,'-73'-1'0,"-84"3"0,135 0 0,0 0 0,1 2 0,-1 1 0,1 1 0,-24 9 0,-379 189 0,394-187 0,1 1 0,0 2 0,2 1 0,-42 39 0,60-51 0,1 0 0,1 0 0,-1 0 0,2 1 0,-1 0 0,1 1 0,1 0 0,0-1 0,0 1 0,1 1 0,1-1 0,0 1 0,0 0 0,1-1 0,1 1 0,-1 23 0,5 243 0,-1-260 0,1-1 0,0 1 0,2-1 0,0 0 0,0 0 0,2-1 0,0 0 0,1 0 0,0 0 0,14 18 0,-9-17 0,0 0 0,1 0 0,1-2 0,0 1 0,1-2 0,1 0 0,0-1 0,20 11 0,-21-16 0,-1-1 0,2-1 0,-1 0 0,1-1 0,0-1 0,0 0 0,25 1 0,126 0 0,-119-6 0,21-2 0,-1-2 0,0-4 0,0-3 0,119-36 0,-42-3 0,147-73 0,-292 124 0,16-8 0,0 0 0,0-1 0,30-22 0,-43 27 0,0 1 0,0-1 0,-1 1 0,1-1 0,-1 0 0,0-1 0,0 1 0,0 0 0,-1-1 0,1 1 0,-1-1 0,0 0 0,-1 0 0,1 0 0,-1 0 0,0 0 0,0 0 0,-1 0 0,1-9 0,-6-70-273,-4-1 0,-4 1 0,-3 1 0,-43-129 0,45 171-6553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8:04.7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24575,'0'2'0,"1"0"0,-1 1 0,1-1 0,0 0 0,-1 1 0,1-1 0,0 0 0,0 0 0,0 0 0,1 0 0,-1 0 0,0 0 0,1 0 0,-1 0 0,1 0 0,0-1 0,0 1 0,-1-1 0,1 1 0,0-1 0,0 0 0,0 1 0,1-1 0,-1 0 0,0-1 0,0 1 0,1 0 0,-1-1 0,0 1 0,1-1 0,-1 0 0,4 1 0,14 1 0,0-1 0,1 0 0,20-3 0,-11 1 0,334 0 0,1208 27 0,-1368-8 0,132 3 0,-302-24 0,0-1 0,0-2 0,-1-1 0,59-21 0,18-4 0,-25 4-1365,-71 24-5461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38.3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745 68 24575,'-1'0'0,"-109"1"0,-163-21 0,0-18 0,202 29-1365,55 8-5461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8:11.5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24575,'40'1'0,"-1"1"0,1 1 0,-1 3 0,56 14 0,-58-11 0,-24-6 0,0 0 0,0 0 0,0 1 0,-1 1 0,13 6 0,-21-9 0,-1-1 0,0 1 0,0 0 0,1 0 0,-1 0 0,0 1 0,0-1 0,-1 0 0,1 1 0,-1 0 0,1 0 0,-1 0 0,0 0 0,0 0 0,0 0 0,0 1 0,-1-1 0,1 0 0,-1 1 0,0 0 0,0-1 0,0 1 0,0 6 0,7 16 0,19 43 0,2 7 0,-18-43-8,8 32-1349,-17-51-5469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8:14.3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0 248 24575,'2'-4'0,"-1"0"0,1 0 0,0 0 0,0 0 0,0 0 0,1 0 0,-1 0 0,1 1 0,0-1 0,4-3 0,5-9 0,21-37 0,-23 36 0,-1 0 0,2 1 0,0 0 0,1 1 0,21-21 0,-32 35 0,1-1 0,-1 1 0,1 0 0,0-1 0,-1 1 0,1 0 0,0 0 0,0 0 0,-1 0 0,1 0 0,0 1 0,0-1 0,0 0 0,0 1 0,0 0 0,0-1 0,0 1 0,1 0 0,-1 0 0,0 0 0,0 0 0,0 1 0,0-1 0,0 0 0,0 1 0,0 0 0,0-1 0,0 1 0,0 0 0,2 1 0,-1 1 0,0-1 0,-1 1 0,0 0 0,1 0 0,-1 0 0,0 0 0,0 0 0,-1 0 0,1 0 0,-1 1 0,1-1 0,-1 0 0,0 1 0,0 0 0,-1-1 0,1 5 0,14 62 68,-10-54-355,-1 0 1,-1 0-1,-1 1 0,1 16 1,-3-19-6540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8:15.1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371 102 24575,'0'-8'0,"1"0"0,-2 0 0,1 0 0,-1 0 0,-1 0 0,-3-14 0,4 20 0,0 0 0,-1 0 0,1 0 0,-1 0 0,1 0 0,-1 0 0,1 1 0,-1-1 0,0 0 0,0 1 0,0-1 0,0 1 0,0 0 0,0 0 0,-1 0 0,1 0 0,0 0 0,0 0 0,-1 0 0,1 1 0,-1-1 0,1 1 0,0 0 0,-1 0 0,1 0 0,-3 0 0,-7-1 0,0 1 0,0 0 0,0 1 0,-24 5 0,30-4 0,0 0 0,0 0 0,0 1 0,1 0 0,-1 0 0,1 1 0,-1-1 0,1 1 0,0 0 0,-8 10 0,-111 97 0,120-106 0,1 0 0,0 0 0,0 0 0,0 0 0,1 0 0,0 0 0,0 1 0,0-1 0,0 1 0,1 0 0,0-1 0,0 1 0,1 0 0,-1 0 0,2 8 0,0 12 0,8 51 0,-7-65 0,1 0 0,0 0 0,1-1 0,0 0 0,1 0 0,0 0 0,1 0 0,0-1 0,0 0 0,1 0 0,1 0 0,0-1 0,0 0 0,1-1 0,-1 0 0,2 0 0,-1-1 0,16 9 0,-20-14 0,-1 0 0,1 0 0,0 0 0,-1 0 0,1-1 0,0 0 0,0 0 0,0-1 0,0 1 0,0-1 0,0 0 0,0 0 0,0-1 0,0 1 0,0-1 0,0 0 0,0-1 0,0 1 0,8-5 0,-6 2 0,-1 0 0,0 0 0,0-1 0,0 0 0,0 0 0,-1 0 0,0-1 0,0 1 0,-1-1 0,1-1 0,-1 1 0,4-11 0,15-23 0,38-52 0,-33 52 0,-26 36 7,1 0 0,-1 0-1,0 0 1,0 0 0,-1-1-1,1 1 1,-1 0-1,0-1 1,0 1 0,-1-1-1,1 0 1,-1 1 0,0-1-1,0 1 1,-1-1 0,1 1-1,-2-7 1,-1 1-219,0 0 0,-1 0 0,0 1-1,0 0 1,-1 0 0,-10-14 0,-1 0-6614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8:17.4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1 126 24575,'1'3'0,"-1"0"0,1 1 0,0-1 0,0 0 0,0 0 0,0 0 0,1 0 0,-1 0 0,1 0 0,0 0 0,0 0 0,0-1 0,0 1 0,0 0 0,0-1 0,1 0 0,-1 0 0,1 0 0,0 0 0,0 0 0,3 2 0,5 2 0,0-1 0,0 0 0,1 0 0,15 4 0,-15-6 0,0 0 0,0-1 0,0 0 0,0-1 0,1 0 0,-1-1 0,0 0 0,0-1 0,1-1 0,-1 0 0,14-4 0,-24 5 0,0-1 0,0 1 0,1-1 0,-1 0 0,0 0 0,-1 1 0,1-2 0,0 1 0,-1 0 0,1 0 0,-1 0 0,1-1 0,-1 1 0,1-4 0,15-45 0,-6 13 0,-1 12 0,-8 19 0,0 0 0,0 0 0,1 1 0,0-1 0,0 1 0,1 0 0,0 0 0,6-8 0,-10 14 0,1-1 0,-1 1 0,0 0 0,0 0 0,1-1 0,-1 1 0,0 0 0,1 0 0,-1 0 0,1 0 0,-1-1 0,0 1 0,1 0 0,-1 0 0,0 0 0,1 0 0,-1 0 0,1 0 0,-1 0 0,0 0 0,1 0 0,-1 0 0,0 0 0,1 0 0,-1 0 0,1 0 0,-1 0 0,0 1 0,1-1 0,-1 0 0,0 0 0,1 0 0,-1 1 0,0-1 0,1 0 0,-1 0 0,0 1 0,0-1 0,1 0 0,-1 1 0,7 21 0,-4 24 0,-3-46 0,1 28 0,0-17 0,0-1 0,-1 1 0,-1-1 0,-2 20 0,2-27 0,1-2 0,-1 1 0,0 0 0,0 0 0,1 0 0,-1 0 0,0 0 0,-1 0 0,1-1 0,0 1 0,0-1 0,-1 1 0,1-1 0,-1 1 0,1-1 0,-1 0 0,0 1 0,1-1 0,-1 0 0,0 0 0,0 0 0,0-1 0,0 1 0,0 0 0,0-1 0,0 1 0,0-1 0,0 0 0,-4 1 0,-9 0 0,-1 0 0,1 0 0,-1-1 0,1-1 0,-1-1 0,1 0 0,0-1 0,-1-1 0,1 0 0,1-1 0,-1-1 0,1 0 0,-21-13 0,24 12 33,0 1 0,-1 0 0,-15-6 0,-17-8-1530,33 13-5329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8:18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563 39 24575,'-6'0'0,"-1"-1"0,1 0 0,-1-1 0,1 0 0,0 0 0,-10-5 0,-27-7 0,0 9 0,0 2 0,-1 2 0,1 1 0,-53 8 0,89-7 0,1 1 0,-1-1 0,1 1 0,-1 0 0,1 0 0,0 1 0,0 0 0,0 0 0,0 0 0,0 1 0,1 0 0,-1 0 0,1 0 0,0 1 0,0 0 0,1 0 0,-1 0 0,-3 6 0,-3 8 0,1 0 0,1 1 0,0 0 0,-7 26 0,14-41 0,-4 17 0,0-1 0,1 1 0,1 0 0,1 0 0,1 0 0,2 37 0,-1 42 0,3 65 0,-2-162 0,0 0 0,1 0 0,0-1 0,0 1 0,0-1 0,0 1 0,0-1 0,1 1 0,-1-1 0,1 1 0,0-1 0,0 0 0,0 0 0,1 0 0,-1 0 0,1-1 0,-1 1 0,1-1 0,0 1 0,0-1 0,0 0 0,0 0 0,0 0 0,1-1 0,-1 1 0,1-1 0,-1 0 0,1 1 0,6 0 0,9 1 0,0-1 0,1 0 0,0-2 0,29-2 0,-11 0 0,-19 1 0,0-1 0,0 0 0,0-2 0,-1 0 0,1-2 0,-1 0 0,0 0 0,0-2 0,-1 0 0,0-1 0,-1-1 0,0-1 0,15-12 0,-28 20 0,0 0 0,0-1 0,-1 1 0,0-1 0,1 0 0,-1 0 0,0 1 0,-1-2 0,1 1 0,-1 0 0,1 0 0,-1 0 0,-1-1 0,2-7 0,-2-70 0,-2 50 0,1-19-682,-8-53-1,1 57-6143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9:39.4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35 24575,'0'1'0,"0"0"0,1 0 0,0-1 0,-1 1 0,1 0 0,-1 0 0,1 0 0,0-1 0,0 1 0,-1 0 0,1-1 0,0 1 0,0 0 0,0-1 0,0 1 0,0-1 0,0 0 0,0 1 0,0-1 0,0 0 0,0 1 0,0-1 0,0 0 0,0 0 0,0 0 0,0 0 0,1 0 0,36 2 0,-33-2 0,497-25 0,-83 0 0,55 26-1365,-454-1-5461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16.8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24575,'7'1'0,"0"0"0,0 0 0,-1 1 0,1 0 0,12 5 0,13 4 0,103 17 0,158 10 0,-224-32 0,145 16 0,-185-17-227,0-2-1,0-2 1,0 0-1,0-2 1,53-8-1,-67 7-6598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17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1 112 24575,'3'0'0,"6"0"0,5 0 0,5-2 0,5-2 0,7 0 0,7-1 0,2-4 0,6-2 0,3 0 0,2-1 0,7 0 0,4-2 0,0 1 0,3 4 0,-9 3-8191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18.5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24575,'3'0'0,"4"0"0,3 0 0,5 0 0,10 0 0,8 0 0,4 0 0,7 0 0,10 0 0,8 0 0,3 0 0,3 0 0,-10 0-8191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19.0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24575,'6'0'0,"4"0"0,7 0 0,8 0 0,8 0 0,14 0 0,9 0 0,14 0 0,16 0 0,10 0 0,8 0 0,3 0 0,0 0 0,-3-3 0,-21 0-8191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39.3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24575,'0'-3'0,"3"0"0,3-1 0,4 1 0,9 1 0,6 1 0,8 0 0,3 1 0,2 0 0,0 0 0,-1 0 0,-2 0 0,0 0 0,2 0 0,0 0 0,-6 0-8191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9:36.2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 24575,'86'-3'0,"107"-19"0,-122 16 0,142 6 0,33-2 0,-240 1 12,0-1 0,0 1 1,0-1-1,0 0 0,10-6 0,5-1-1450,-8 5-5388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9:36.8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24575,'1188'0'-1365,"-1168"0"-5461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9:37.5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24575,'3'0'0,"3"0"0,4 0 0,6 0 0,6 0 0,4 0 0,7 0 0,5 0 0,6 0 0,3 0 0,5 0 0,2 0 0,6 0 0,4 0 0,2 0 0,-10 0-8191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9:38.2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646 0 24575,'-3'0'0,"-3"0"0,-7 0 0,-9 0 0,-13 0 0,-11 0 0,-11 0 0,-17 0 0,-15 0 0,-9 0 0,-10 0 0,13 0-8191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1:16.7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0 296 24575,'711'0'0,"-691"1"0,0 1 0,1 1 0,26 8 0,-27-6 0,1 0 0,1-2 0,21 1 0,597-5 0,-406-16 0,-11 19 0,521-4 0,-519-14 0,72-2 0,62 32 0,159-7 0,-290-10 0,38 21 0,-85-2 0,242 0 0,-273-18 0,190 4 0,-227 4 0,153 4 0,122 2 0,-341-9 0,81 4 0,177 4 0,1634-11 0,-1906-2 0,1-1 0,43-10 0,28-3 0,-78 12 0,-1-1 0,43-13 0,-9 1 0,-29 12 0,0 2 0,0 1 0,1 1 0,40 4 0,11 0 0,742-3 0,-802 0 0,0-1 0,0-1 0,-1-2 0,1 0 0,-1-1 0,0-1 0,27-12 0,-46 16 0,0 0 0,0-1 0,-1 1 0,1-1 0,-1 0 0,1 1 0,-1-1 0,0 0 0,0 0 0,-1-1 0,1 1 0,-1 0 0,2-5 0,16-56 0,-11 35 0,2-3-682,7-56-1,-15 74-6143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1:21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52 24575,'48'-3'0,"0"-2"0,59-13 0,-63 10 0,0 1 0,83-3 0,-125 10 0,0 0 0,-1 0 0,1 0 0,-1 0 0,1 0 0,-1 0 0,1 0 0,0 1 0,-1-1 0,1 0 0,-1 1 0,1-1 0,-1 1 0,1 0 0,-1-1 0,0 1 0,1 0 0,-1 0 0,0 0 0,0 0 0,1 0 0,-1 0 0,0 0 0,0 1 0,0-1 0,1 3 0,-2-2 0,1 0 0,-1 0 0,0 1 0,0-1 0,0 0 0,-1 0 0,1 1 0,-1-1 0,1 0 0,-1 0 0,1 0 0,-1 0 0,0 1 0,0-1 0,0 0 0,-2 2 0,-4 6 0,0 0 0,0-1 0,-1 1 0,-1-1 0,-18 15 0,-50 21 0,53-33 0,0 1 0,-43 32 0,62-41 0,1 1 0,-1-1 0,0 0 0,1 1 0,0 0 0,0 0 0,1 0 0,-1 1 0,1-1 0,1 1 0,-1 0 0,1 0 0,-1 0 0,2 0 0,-1 0 0,1 0 0,-1 11 0,2-15 0,0 0 0,0 0 0,1 0 0,-1 0 0,1 0 0,-1 0 0,1 0 0,0 0 0,0 0 0,0-1 0,0 1 0,0 0 0,0 0 0,1-1 0,-1 1 0,1-1 0,-1 1 0,1-1 0,-1 1 0,1-1 0,0 0 0,0 0 0,-1 0 0,1 0 0,0 0 0,0 0 0,0-1 0,0 1 0,0-1 0,0 1 0,0-1 0,0 0 0,4 0 0,10 2 0,1 0 0,0-2 0,20-2 0,-20 2 0,61-2-1365,-63 2-5461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1:30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73 24575,'0'1'0,"1"1"0,-1-1 0,1 0 0,-1 1 0,1-1 0,-1 0 0,1 1 0,0-1 0,0 0 0,0 0 0,-1 0 0,1 0 0,0 0 0,0 0 0,1 0 0,-1 0 0,0 0 0,0-1 0,0 1 0,0 0 0,1-1 0,-1 1 0,0-1 0,1 1 0,1 0 0,42 9 0,-36-8 0,75 12 0,1-4 0,102-1 0,172-23 0,133-45 0,-96 9 0,-284 39-1365,-17 1-5461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1:33.4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722 1 24575,'-15'1'0,"1"1"0,0 1 0,0 0 0,-20 8 0,0-1 0,-406 85 0,300-81-1365,123-10-5461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1:33.9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1167 104 24575,'-36'28'0,"15"-21"0,0-2 0,-1 0 0,1-2 0,-1 0 0,0-1 0,0-1 0,-35-4 0,5 2 0,-369-20 0,359 13 0,1-3 0,-1-3 0,2-3 0,-99-41 0,132 45-1365,8 2-5461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1:36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24575,'3'3'0,"6"0"0,5 4 0,2-1 0,5 0 0,7-2 0,6-1 0,10-2 0,5 0 0,6-1 0,4 0 0,4 0 0,3-1 0,3 1 0,4 0 0,2 0 0,1 0 0,-12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40.4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51 24575,'1078'0'0,"-1042"-1"0,-1-2 0,0-1 0,1-3 0,66-20 0,-68 20-1365,-21 6-5461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0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24575,'431'0'-1365,"-418"0"-5461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0.7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24575,'11'0'0,"0"1"0,0 1 0,0 0 0,0 1 0,0 0 0,0 0 0,-1 1 0,11 6 0,79 48 0,-74-42 0,-23-14 0,0-1 0,0 1 0,-1 0 0,1 0 0,0 1 0,-1-1 0,1 1 0,-1-1 0,0 1 0,0 0 0,0 0 0,0-1 0,0 1 0,-1 1 0,1-1 0,-1 0 0,0 0 0,0 1 0,0-1 0,-1 0 0,2 6 0,-3-7 0,1 1 0,-1 0 0,1-1 0,-1 1 0,0-1 0,0 1 0,0-1 0,0 1 0,0-1 0,-1 0 0,1 0 0,-1 0 0,0 1 0,1-1 0,-1-1 0,0 1 0,0 0 0,0 0 0,0-1 0,0 1 0,-1-1 0,1 0 0,0 0 0,-1 1 0,1-1 0,-1-1 0,-4 2 0,-37 11-85,31-10-75,-1 1 0,1 0 0,0 1 0,0 1 0,0 0 0,0 0 0,-20 15 0,21-11-6666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1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183 348 24575,'2'-3'0,"0"0"0,0 0 0,0 0 0,-1 0 0,1 0 0,-1 0 0,0-1 0,0 1 0,0 0 0,0-1 0,0 1 0,-1-1 0,1-3 0,-1-54 0,-1 39 0,1 16 0,0 0 0,0-1 0,0 1 0,-1 0 0,0 0 0,0 0 0,0 0 0,-4-8 0,4 12 0,-1 0 0,1 0 0,-1 0 0,0 1 0,0-1 0,1 1 0,-1-1 0,0 1 0,-1 0 0,1 0 0,0-1 0,0 2 0,0-1 0,-1 0 0,1 0 0,0 1 0,-1-1 0,1 1 0,0 0 0,-1-1 0,1 1 0,-1 1 0,1-1 0,-4 0 0,2 0 0,-1 1 0,0-1 0,1 1 0,-1-1 0,1 1 0,-1 1 0,1-1 0,-1 0 0,1 1 0,0 0 0,-1 0 0,1 1 0,0-1 0,1 1 0,-1 0 0,-6 6 0,5-3 0,0 0 0,0 0 0,1 1 0,0-1 0,1 1 0,-1 0 0,1 0 0,1 1 0,-3 10 0,-1 12 0,1 0 0,2 0 0,1 0 0,3 33 0,-1-58 0,0 16 0,1 0 0,1 0 0,1 0 0,11 40 0,-10-50 0,1 1 0,0-1 0,1 0 0,0 0 0,0 0 0,1-1 0,1 0 0,0 0 0,16 15 0,-16-19 0,1 1 0,-1-1 0,1-1 0,1 0 0,-1 0 0,1 0 0,-1-1 0,1-1 0,0 0 0,1 0 0,-1-1 0,0 0 0,1-1 0,12 0 0,-2 2 0,19 2 0,-7 0 0,0-1 0,59-1 0,-83-3 0,0-1 0,-1 0 0,1 0 0,0-1 0,-1 0 0,1-1 0,-1 0 0,0 0 0,0-1 0,0 0 0,0 0 0,-1-1 0,0 0 0,0 0 0,10-10 0,-14 12 0,-1-1 0,0 1 0,0 0 0,0-1 0,-1 1 0,1-1 0,-1 1 0,0-1 0,0 0 0,0 1 0,-1-1 0,1 0 0,-1-6 0,-2-56 0,-1 33 0,2-16 0,-3 1 0,-19-96 0,17 119 0,-2 0 0,0 0 0,-2 0 0,-1 1 0,-1 1 0,-1 0 0,-19-26 0,26 42 0,-1 0 0,0 1 0,0 0 0,0 0 0,-1 0 0,0 1 0,-13-6 0,-62-25 0,34 26-1365,34 9-5461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2.1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40 24575,'0'0'0,"-1"0"0,1 0 0,0 0 0,-1 0 0,1 0 0,0 0 0,-1 0 0,1 0 0,0 0 0,-1 0 0,1 0 0,-1 0 0,1 0 0,0 0 0,-1-1 0,1 1 0,0 0 0,0 0 0,-1 0 0,1-1 0,0 1 0,-1 0 0,1 0 0,0-1 0,0 1 0,0 0 0,-1-1 0,1 1 0,0 0 0,0-1 0,0 1 0,0 0 0,0-1 0,-1 1 0,1 0 0,0-1 0,0 1 0,0 0 0,0-1 0,0 1 0,0-1 0,0 1 0,0 0 0,0-1 0,0 1 0,1 0 0,-1-1 0,0 1 0,0 0 0,0-1 0,13-14 0,3 11 0,0 1 0,0 0 0,0 2 0,0 0 0,1 0 0,-1 2 0,20 2 0,21 0 0,48-3-1365,-91 0-5461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2.5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24575,'0'3'0,"3"3"0,1 4 0,-1 3 0,0 5 0,2 2 0,0 1 0,-1-1 0,-1-1 0,-1-1 0,-1 0 0,0-1 0,-1-1 0,0 1 0,0-1 0,-1 1 0,1-7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2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 24575,'-1'0'0,"0"1"0,0-1 0,0 1 0,0 0 0,0-1 0,0 1 0,1 0 0,-1 0 0,0 0 0,0-1 0,1 1 0,-1 0 0,0 0 0,1 0 0,-1 0 0,1 0 0,-1 0 0,1 0 0,0 0 0,-1 1 0,1-1 0,0 0 0,0 0 0,0 0 0,0 0 0,0 0 0,0 2 0,-2 38 0,2-35 0,1 7-97,1 0-1,1 0 1,0 0-1,1 0 1,0 0-1,1 0 1,0-1-1,1 0 1,0 0-1,1-1 1,1 0-1,0 0 0,12 13 1,-12-14-6729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3.7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1 284 24575,'4'-3'0,"1"0"0,-1-1 0,0 0 0,0 0 0,0 0 0,0 0 0,-1 0 0,0-1 0,0 1 0,4-8 0,-1 3 0,74-121 0,-28 41 0,-52 89 0,0 0 0,0 0 0,0-1 0,0 1 0,0 0 0,0 0 0,0 0 0,0-1 0,0 1 0,0 0 0,1 0 0,-1 0 0,0-1 0,0 1 0,0 0 0,0 0 0,0 0 0,0 0 0,1 0 0,-1-1 0,0 1 0,0 0 0,0 0 0,0 0 0,1 0 0,-1 0 0,0 0 0,0 0 0,0 0 0,1 0 0,-1 0 0,0 0 0,0 0 0,0 0 0,1 0 0,-1 0 0,0 0 0,0 0 0,0 0 0,1 0 0,-1 0 0,0 0 0,0 0 0,0 0 0,1 0 0,-1 0 0,0 0 0,0 0 0,0 0 0,0 1 0,1-1 0,-1 0 0,0 0 0,0 0 0,0 0 0,0 0 0,0 1 0,0-1 0,1 0 0,-1 0 0,0 1 0,5 19 0,-3 27 0,13 271 0,-15-223-1365,0-81-5461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4.1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65 24575,'100'-3'-341,"1"-4"0,-1-5-1,109-26 1,-190 34-6485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4.4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335 1 24575,'-27'13'0,"1"2"0,0 1 0,1 1 0,1 1 0,1 1 0,-29 32 0,39-36 0,0 0 0,1 2 0,1-1 0,1 2 0,0-1 0,2 1 0,0 1 0,0-1 0,2 1 0,-7 32 0,5-3 0,2 0 0,2 0 0,2 0 0,2 0 0,8 56 0,-5-88 7,0-1 0,1-1-1,1 1 1,0 0 0,1-1-1,1 0 1,0-1-1,1 0 1,0 0 0,1 0-1,0-1 1,1 0 0,1-1-1,0 0 1,0-1 0,1 0-1,15 9 1,-7-5-156,2-2 1,-1 0-1,2-1 1,-1-1-1,2-2 1,-1 0-1,1-1 1,0-2-1,47 6 1,-40-9-6678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54.8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24575,'-1'20'0,"2"-1"0,0 1 0,1-1 0,1 0 0,1 0 0,1 0 0,0 0 0,1 0 0,1-1 0,1 0 0,1-1 0,11 17 0,25 40 0,58 127 0,-90-169 0,-2 0 0,-1 1 0,-1 0 0,-2 1 0,-1 0 0,-2 0 0,1 38 0,-10 10-1365,1-59-5461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41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24575,'0'1'0,"0"1"0,1-1 0,-1 1 0,1 0 0,-1-1 0,1 1 0,0-1 0,-1 1 0,1-1 0,0 0 0,0 1 0,0-1 0,0 0 0,0 0 0,0 1 0,1-1 0,-1 0 0,0 0 0,1 0 0,-1-1 0,1 1 0,-1 0 0,0 0 0,1-1 0,0 1 0,-1-1 0,1 1 0,-1-1 0,1 0 0,0 0 0,2 0 0,64 3 0,-51-4 0,105 7 0,135 24 0,-19-1 0,628-13 0,-848-16-136,1-1-1,-1-1 1,1-1-1,-1 0 1,0-2-1,0 0 1,-1-1-1,0 0 0,18-10 1,-20 7-6690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1:39.8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24575,'10'0'0,"0"1"0,-1 1 0,1 0 0,-1 0 0,17 7 0,-16-5 0,0-1 0,0 0 0,0 0 0,0-1 0,15 1 0,124 14 0,-110-8-1365,-28-7-5461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11.8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24575,'0'3'0,"0"3"0,0 4 0,3 3 0,3-1 0,10-2 0,7-3 0,11-3 0,12-2 0,8-1 0,15-1 0,18 0 0,20-1 0,25 1 0,24-1 0,21 1-1244,-18 0-5703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14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24575,'0'2'0,"0"5"0,3 0 0,4 0 0,3-2 0,3-2 0,4-1 0,3-1 0,6-1 0,8 0 0,2 0 0,2-1 0,-3 1 0,-8 0-8191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14.7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617 116 24575,'-3'-3'0,"-7"-1"0,-6 0 0,-10-1 0,-9-4 0,-6 0 0,-5 2 0,-9-1 0,-3 1 0,0-1 0,1-2 0,2-2 0,4 1 0,9 2 0,6 3 0,8 2-8191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12.8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24575,'0'3'0,"3"1"0,3 2 0,10 1 0,10-1 0,12-2 0,14-2 0,11 0 0,16-1 0,16-1 0,14 0 0,-11-1-8191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15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691 10 24575,'0'2'0,"-1"-1"0,1 0 0,-1 0 0,0 0 0,1 0 0,-1 0 0,0 0 0,0-1 0,1 1 0,-1 0 0,0 0 0,0 0 0,0-1 0,0 1 0,0-1 0,0 1 0,-1-1 0,1 1 0,0-1 0,-2 1 0,-29 10 0,26-10 0,-21 7 0,-1-2 0,-1-1 0,1-2 0,-35 1 0,-115-11 0,122 0-455,1-1 0,-91-27 0,123 28-6371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23.1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44 24575,'435'-13'0,"-401"11"0,209-16 0,-215 11-1365,-18 3-5461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27.8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102 1 24575,'-6'0'0,"0"0"0,1 0 0,-1 0 0,0 1 0,0 0 0,1 0 0,-1 0 0,1 1 0,-1 0 0,1 0 0,-6 3 0,8-3 0,1 1 0,-1-1 0,1 0 0,0 1 0,0-1 0,0 1 0,0 0 0,1 0 0,-1 0 0,1 0 0,0 0 0,-1 0 0,1 0 0,1 0 0,-1 0 0,0 1 0,1-1 0,0 0 0,-1 0 0,2 7 0,-2 0 0,1 0 0,0-1 0,1 1 0,0 0 0,1 0 0,0-1 0,3 11 0,-4-18 0,0 0 0,0 0 0,0 0 0,0 0 0,1 0 0,-1 0 0,1-1 0,-1 1 0,1 0 0,-1-1 0,1 1 0,0-1 0,0 0 0,0 0 0,0 1 0,0-1 0,0 0 0,0-1 0,0 1 0,0 0 0,0-1 0,1 1 0,-1-1 0,0 1 0,1-1 0,-1 0 0,0 0 0,0 0 0,1 0 0,-1-1 0,0 1 0,0-1 0,1 1 0,-1-1 0,0 0 0,3-1 0,5-4 0,0 0 0,0 0 0,0-1 0,-1-1 0,0 0 0,0 0 0,-1 0 0,0-1 0,13-20 0,-11 12 0,-6 11 0,-3 22 0,-3 7-96,1-17-2,0 0 0,0 0 1,1 0-1,0 0 1,0 0-1,0 0 0,1 0 1,0 0-1,0 0 1,0 0-1,1 0 1,4 9-1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28.3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24575,'0'3'0,"0"3"0,0 5 0,0 4 0,0 4 0,0 4 0,0 0 0,0 0 0,3-2 0,1-1 0,0-7 0,-1-9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29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 24575,'33'-8'0,"-31"7"0,0 0 0,-1 0 0,1 0 0,0 0 0,0 0 0,0 1 0,-1-1 0,1 1 0,0-1 0,0 1 0,0 0 0,0 0 0,0 0 0,0 0 0,0 0 0,0 0 0,0 0 0,0 1 0,0-1 0,-1 1 0,1-1 0,0 1 0,0 0 0,0-1 0,-1 1 0,1 0 0,0 0 0,-1 1 0,1-1 0,-1 0 0,1 0 0,-1 1 0,0-1 0,2 3 0,-1-2 0,0 0 0,0 1 0,0 0 0,-1-1 0,1 1 0,-1 0 0,0 0 0,0 0 0,0 0 0,0 0 0,0 0 0,0 0 0,-1 0 0,0 0 0,1 0 0,-1 0 0,0 0 0,-1 1 0,1-1 0,0 0 0,-1 0 0,0 0 0,-1 3 0,-1 0 0,-1-1 0,0 0 0,0 0 0,0 0 0,-1 0 0,0-1 0,0 0 0,0 0 0,-11 7 0,66-7 0,-41-5 0,0 1 0,0 0 0,0 0 0,0 0 0,0 1 0,16 4 0,-24-5 0,0 1 0,0-1 0,0 1 0,0-1 0,0 1 0,0-1 0,0 1 0,0 0 0,0 0 0,0-1 0,0 1 0,0 0 0,0 0 0,-1 0 0,1 0 0,0 0 0,-1 0 0,1 0 0,-1 0 0,2 2 0,-2-1 0,0 0 0,0 0 0,0 1 0,0-1 0,-1 0 0,1 0 0,0 0 0,-1 0 0,0 0 0,1 0 0,-1 0 0,0 0 0,0 0 0,0 0 0,-3 3 0,2-1-62,-1-1-1,0 1 1,0-1-1,0 0 1,0 0-1,0 0 1,-1 0-1,1-1 1,-1 1 0,0-1-1,0 0 1,0 0-1,-4 1 1,3-1-429,-5 3-6335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42.0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24575,'561'30'-82,"-141"-2"-741,827-18-324,-850-12 127,-299 2-4099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30.2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88 1 24575,'-1'3'0,"-1"1"0,0-1 0,1 1 0,-1-1 0,-1 1 0,1-1 0,0 0 0,-1 0 0,0 0 0,1-1 0,-1 1 0,0 0 0,-1-1 0,-3 3 0,-15 15 0,18-15 0,1 1 0,0-1 0,0 1 0,1-1 0,0 1 0,0 0 0,0 0 0,1 0 0,0 0 0,0 0 0,0 7 0,3 76 0,1-40 0,-3-47-40,0 0 0,0 0 0,0 1 0,0-1-1,0 0 1,1 1 0,-1-1 0,1 0 0,0 0 0,0 0 0,0 0-1,0 1 1,0-1 0,0 0 0,0-1 0,1 1 0,-1 0-1,1 0 1,-1-1 0,1 1 0,0 0 0,-1-1 0,1 0 0,0 1-1,0-1 1,0 0 0,0 0 0,0 0 0,0 0 0,1-1-1,-1 1 1,0 0 0,4 0 0,8 2-6786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30.6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24575,'4'0'0,"0"1"0,1 0 0,-1 1 0,0-1 0,0 1 0,0 0 0,0 0 0,0 0 0,0 0 0,-1 1 0,1-1 0,-1 1 0,1 0 0,-1 0 0,0 0 0,0 1 0,-1-1 0,1 1 0,-1-1 0,1 1 0,1 5 0,5 8 0,0 1 0,-1 1 0,8 23 0,-13-30 17,0 0 0,0 0 1,-1 0-1,0 0 0,-1 0 0,-1 13 0,0-20-104,0 1-1,-1-1 1,1 0 0,-1 0-1,-1 0 1,1-1 0,-1 1-1,1 0 1,-1 0-1,-1-1 1,1 1 0,-1-1-1,0 0 1,0 0 0,0 0-1,-7 7 1,-1-1-6739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33.0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0 242 24575,'283'20'0,"-213"-13"0,110 10 79,521 36-1319,819-47 1240,-804-10 0,1057 26 0,94-8-355,-1161-17 402,98-36-47,-383-13-11,562-66-891,2 35 2540,-610 78-929,-243 6-674,-99-4-35,0-1 0,0-2 0,63-19 0,-52 13 0,36-10-1365,-60 17-5461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0:01.7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24575,'10'0'0,"0"0"0,0 1 0,-1 1 0,1-1 0,-1 2 0,18 5 0,-25-7 0,0-1 0,0 1 0,-1 0 0,1 0 0,0 0 0,-1 0 0,1 0 0,-1 0 0,1 0 0,-1 0 0,0 1 0,1-1 0,-1 0 0,0 1 0,0-1 0,0 1 0,0 0 0,0-1 0,0 1 0,0 0 0,-1-1 0,1 1 0,-1 0 0,1 0 0,-1 0 0,0-1 0,0 1 0,1 0 0,-1 0 0,-1 0 0,1 0 0,0 0 0,0-1 0,-1 1 0,1 0 0,-1 0 0,1 0 0,-1-1 0,0 1 0,0 0 0,0-1 0,1 1 0,-2-1 0,0 2 0,0 0 0,1-1 0,-1 0 0,0 1 0,0-1 0,0 0 0,0-1 0,0 1 0,-1 0 0,1 0 0,0-1 0,-1 0 0,1 1 0,-1-1 0,0 0 0,1 0 0,-1 0 0,-3 0 0,-48 2 0,112-6 0,-41 1 0,0 1 0,0 0 0,0 2 0,0-1 0,32 7 0,-48-6 0,1-1 0,-1 0 0,1 1 0,-1-1 0,1 1 0,-1 0 0,1 0 0,-1-1 0,0 1 0,1 0 0,-1 0 0,0 0 0,0 0 0,0 0 0,0 1 0,0-1 0,0 0 0,0 0 0,2 3 0,-3-2 0,0-1 0,0 0 0,0 0 0,0 0 0,0 1 0,0-1 0,0 0 0,0 0 0,-1 1 0,1-1 0,0 0 0,-1 0 0,1 0 0,-1 0 0,1 0 0,-1 0 0,1 0 0,-1 1 0,-1 0 0,-1 2 0,0-1 0,-1 0 0,1 0 0,-1 0 0,0 0 0,1 0 0,-1-1 0,0 1 0,-1-1 0,1 0 0,-8 2 0,-51 20 122,24-6-1609,26-14-5339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9:55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1 148 24575,'0'-8'0,"0"-1"0,1 1 0,1 0 0,-1 0 0,1 0 0,0 0 0,1 0 0,0 0 0,1 0 0,-1 1 0,1 0 0,1 0 0,-1 0 0,1 0 0,0 1 0,1-1 0,9-7 0,-15 13 0,0 1 0,0 0 0,1 0 0,-1-1 0,0 1 0,0 0 0,0 0 0,1-1 0,-1 1 0,0 0 0,0 0 0,1 0 0,-1-1 0,0 1 0,1 0 0,-1 0 0,0 0 0,1 0 0,-1 0 0,0 0 0,1 0 0,-1 0 0,0 0 0,0 0 0,1 0 0,-1 0 0,0 0 0,1 0 0,-1 0 0,0 0 0,1 0 0,-1 0 0,0 0 0,1 0 0,-1 1 0,0-1 0,0 0 0,1 0 0,-1 0 0,0 0 0,1 1 0,4 17 0,-3 27 0,-2-41 0,11 92-1365,-9-82-5461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09:58.0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144 1 24575,'0'2'0,"0"0"0,0 1 0,0-1 0,-1 1 0,1-1 0,-1 0 0,1 1 0,-1-1 0,0 0 0,0 1 0,0-1 0,0 0 0,0 0 0,-1 0 0,1 0 0,0 0 0,-1 0 0,0-1 0,1 1 0,-4 2 0,-1 0 0,-1 0 0,1-1 0,-1 0 0,0 0 0,-9 2 0,12-4 0,0 0 0,0 0 0,0 0 0,0 1 0,0-1 0,0 1 0,0 0 0,1 0 0,-1 0 0,1 1 0,-1-1 0,1 1 0,0 0 0,0 0 0,0 0 0,1 0 0,-1 0 0,1 1 0,-4 6 0,5-9 0,1 0 0,0 0 0,0 0 0,0 0 0,0 0 0,0 0 0,0 0 0,0 0 0,0 0 0,1-1 0,-1 1 0,0 0 0,1 0 0,-1 0 0,0 0 0,1 0 0,-1 0 0,1-1 0,-1 1 0,1 0 0,0 0 0,-1-1 0,1 1 0,0 0 0,-1-1 0,1 1 0,0-1 0,0 1 0,-1-1 0,1 1 0,0-1 0,0 0 0,0 1 0,0-1 0,0 0 0,0 0 0,0 0 0,0 1 0,-1-1 0,1 0 0,0 0 0,1 0 0,48 2 0,-43-2 0,106-2-1365,-99 2-5461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43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304 6 24575,'-50'-2'0,"35"0"0,0 1 0,0 1 0,0 0 0,0 1 0,0 1 0,0 0 0,1 1 0,-1 0 0,-26 10 0,39-11 0,-1 1 0,1-1 0,0 0 0,-1 1 0,1-1 0,0 1 0,1 0 0,-1 0 0,0 0 0,1 0 0,-1 0 0,1 0 0,0 0 0,0 0 0,1 0 0,-1 1 0,0-1 0,1 0 0,0 0 0,0 5 0,4 77 0,-2-66 0,4 23 0,19 72 0,-13-70 0,5 48 0,-17-89 5,0-1-1,0 1 0,0 0 0,-1-1 1,1 1-1,-1 0 0,1-1 0,-1 1 1,0-1-1,0 1 0,0-1 1,0 1-1,-1-1 0,1 0 0,-1 1 1,1-1-1,-1 0 0,0 0 0,0 0 1,0-1-1,0 1 0,0 0 1,0-1-1,0 1 0,-1-1 0,1 0 1,-4 2-1,3-2-66,0 1 0,0-1 0,0 0 0,0 0 1,0-1-1,0 1 0,0-1 0,0 1 0,0-1 0,0 0 0,0 0 0,-1 0 1,1-1-1,0 1 0,0-1 0,0 1 0,0-1 0,0 0 0,0-1 0,0 1 1,1 0-1,-1-1 0,-4-2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45.6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24575,'0'3'0,"3"1"0,1 2 0,-1 4 0,0 2 0,-1 2 0,0 2 0,-2 0 0,1 1 0,-4-3 0,-1-3-8191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45.9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47.1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24575,'3'0'0,"3"0"0,7 3 0,4 1 0,7 0 0,5-1 0,4-1 0,1 2 0,-2 0 0,2 0 0,-2 1 0,-3 1 0,-5-1 0,-5-2-8191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3.3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 24575,'0'-2'0,"0"-5"0,3-3 0,3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43.7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24575,'1732'0'-1365,"-1656"0"-5461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47.5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24575,'18'7'0,"0"0"0,0 0 0,0-2 0,1 0 0,21 2 0,98 4 0,-39-10-1365,-81-1-5461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47.8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204 0 24575,'1'15'0,"-1"0"0,-1 0 0,0-1 0,-1 1 0,0 0 0,-1-1 0,-1 1 0,0-1 0,-1 0 0,-1 0 0,0-1 0,0 0 0,-13 18 0,6-12 0,-1-1 0,0-1 0,-1-1 0,-1 0 0,-1 0 0,-28 19 0,44-34 0,1-1 0,-1 0 0,0 0 0,1 0 0,-1 1 0,1-1 0,-1 1 0,1-1 0,-1 0 0,1 1 0,-1-1 0,1 1 0,-1-1 0,1 1 0,0-1 0,-1 1 0,1-1 0,0 1 0,-1-1 0,1 1 0,0 0 0,0-1 0,-1 1 0,1-1 0,0 1 0,0 0 0,0-1 0,0 1 0,0 0 0,0-1 0,0 2 0,18 6 0,36-6 0,-53-2 0,294-21 0,-277 19-273,1-1 0,-1 0 0,0-2 0,23-7 0,-23 4-6553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48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257 2 24575,'-3'-2'0,"-5"9"0,-7 9 0,15-15 0,-13 18 0,0 2 0,1-1 0,2 2 0,0-1 0,-12 41 0,10-27 0,-22 43 0,-61 92-1365,86-153-5461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03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24575,'0'6'0,"0"13"0,0 0 0,1 0 0,8 36 0,-8-51 0,0 0 0,0 0 0,0 0 0,1 0 0,0 0 0,-1 0 0,1-1 0,1 1 0,-1-1 0,0 1 0,1-1 0,0 0 0,0 0 0,0 0 0,0 0 0,0 0 0,0-1 0,1 0 0,-1 0 0,1 0 0,0 0 0,0 0 0,0 0 0,5 0 0,4-1-1365,-2-2-5461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04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0 116 24575,'14'-1'0,"-1"-1"0,0 0 0,-1-1 0,1 0 0,0-1 0,-1 0 0,15-8 0,-3 0 0,-1 0 0,36-26 0,-49 30 0,-9 6 0,1 1 0,-1 0 0,1-1 0,0 1 0,0 0 0,-1 0 0,1 0 0,0 0 0,0 0 0,0 0 0,3 0 0,-4 1 0,0 1 0,0 0 0,0 0 0,-1-1 0,1 1 0,0 0 0,-1 0 0,1 0 0,-1 0 0,1 0 0,0 0 0,-1 0 0,0 0 0,1 0 0,-1 0 0,0 0 0,0 0 0,1 0 0,-1 0 0,0 0 0,0 0 0,0 0 0,0 0 0,0 0 0,0 0 0,-1 0 0,1 1 0,-1 0 0,-1 218-1365,2-206-5461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04.9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24575,'0'-2'0,"3"-2"0,3 0 0,7 1 0,4 1 0,1 1 0,1 0 0,0 1 0,0 0 0,1 0 0,1 0 0,3 0 0,-4 0-8191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05.5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251 0 24575,'-3'1'0,"-1"-1"0,0 0 0,0 1 0,1 0 0,-1 0 0,0 0 0,1 0 0,-1 1 0,1-1 0,0 1 0,-1 0 0,1 0 0,0 0 0,0 1 0,0-1 0,0 1 0,1-1 0,-1 1 0,1 0 0,-1 0 0,1 0 0,0 0 0,-2 6 0,-4 7 0,1 1 0,0 0 0,-6 31 0,4-18 0,5-14 0,0 1 0,1 0 0,1 0 0,0 0 0,1 0 0,1 0 0,1 0 0,0 0 0,1 0 0,1 0 0,1 0 0,0-1 0,1 1 0,1-1 0,1 0 0,0-1 0,1 1 0,14 20 0,-7-16 0,-2 2 0,0 0 0,-1 1 0,-1 0 0,-1 0 0,-1 1 0,7 32 0,-15-52 0,0 1 0,-1-1 0,0 0 0,0 0 0,0 1 0,0-1 0,-1 0 0,1 0 0,-1 0 0,0 0 0,0 0 0,-1 0 0,1 0 0,-1 0 0,0 0 0,0 0 0,0-1 0,0 1 0,-1-1 0,0 0 0,1 1 0,-1-1 0,-4 3 0,-2 0 0,1-1 0,-1-1 0,0 1 0,0-1 0,-1-1 0,1 0 0,-1 0 0,-17 2 0,7 0 0,11-3 0,-1 1 0,0-1 0,1-1 0,-1 0 0,0 0 0,0-1 0,0 0 0,0-1 0,-12-2 0,20 2 4,1 0-1,0 0 1,-1 0 0,1 0-1,0 0 1,-1 0-1,1-1 1,0 1-1,0 0 1,0-1 0,0 1-1,0-1 1,0 1-1,1-1 1,-1 1-1,0-1 1,1 1 0,-1-1-1,1 0 1,0 1-1,-1-1 1,1-3 0,0-43-653,1 38-150,0-6-6027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06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0 24575,'-3'0'0,"2"3"0,7 6 0,5 5 0,3 5 0,0 6 0,-3 0 0,-3 0 0,-3-2 0,-2-2 0,-2-2 0,-4-4 0,-4-5 0,-4-4 0,0-2-8191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08.8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24575,'2'0'0,"5"0"0,0 3 0,3 0 0,1 1 0,0 2 0,3-1 0,-1 3 0,0-1 0,2-1 0,-1-2 0,-1-1-8191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09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43 24575,'3'0'0,"7"0"0,6 0 0,7 0 0,2 0 0,3 0 0,2 0 0,4 0 0,2 0 0,3-3 0,4-1 0,0-2 0,-5-1 0,-3-1 0,-2 0 0,-6 2-8191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5:44.2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09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318 0 24575,'-3'2'0,"-1"1"0,1-1 0,1 1 0,-1 0 0,0-1 0,1 1 0,-1 1 0,1-1 0,0 0 0,0 0 0,0 1 0,0-1 0,0 5 0,0-5 0,-44 90 0,-34 62 0,66-132 0,-1-1 0,-1-1 0,-1 0 0,-31 30 0,42-46 0,1 0 0,0 0 0,0 1 0,0-1 0,1 1 0,0 0 0,-4 8 0,8-13 0,0 0 0,-1-1 0,1 1 0,0 0 0,0-1 0,-1 1 0,1 0 0,0-1 0,0 1 0,0 0 0,0 0 0,0-1 0,0 1 0,0 0 0,0-1 0,0 1 0,0 0 0,1-1 0,-1 1 0,0 0 0,0-1 0,1 1 0,-1 0 0,0-1 0,1 1 0,-1 0 0,1-1 0,0 2 0,1-2 0,0 1 0,0 0 0,0 0 0,1-1 0,-1 1 0,0-1 0,0 1 0,1-1 0,-1 0 0,0 0 0,0 0 0,1 0 0,-1-1 0,3 0 0,34-9-1365,-22 3-5461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09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24575,'47'564'0,"-43"-499"-1365,-3-49-5461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10.6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237 104 24575,'-3'-8'0,"-2"1"0,1-1 0,-1 1 0,0-1 0,0 2 0,-1-1 0,0 0 0,0 1 0,-1 0 0,-13-9 0,15 12 0,0 1 0,0-1 0,0 1 0,0 0 0,-1 1 0,1-1 0,-1 1 0,1 0 0,-1 0 0,1 1 0,-1-1 0,0 1 0,1 0 0,-1 1 0,1 0 0,-1 0 0,1 0 0,-7 2 0,8-1 0,1-1 0,0 1 0,0-1 0,0 1 0,0 0 0,0 1 0,0-1 0,1 0 0,-1 1 0,1-1 0,-1 1 0,1 0 0,0 0 0,0 0 0,0 0 0,1 0 0,-1 0 0,1 1 0,-1-1 0,1 0 0,0 1 0,1-1 0,-1 1 0,0-1 0,1 6 0,-2 10 0,2 1 0,0-1 0,5 29 0,-4-33 0,0-7 0,0-1 0,1 0 0,-1 0 0,1 1 0,1-1 0,0-1 0,0 1 0,0 0 0,0-1 0,1 1 0,0-1 0,1 0 0,-1-1 0,11 10 0,-6-7 0,0 0 0,1-1 0,0-1 0,1 1 0,-1-2 0,1 1 0,0-2 0,15 5 0,-25-9 0,1 1 0,-1-1 0,0 0 0,1 1 0,-1-1 0,1 1 0,-1-1 0,0 1 0,0 0 0,1 0 0,-1-1 0,0 1 0,0 0 0,0 0 0,0 0 0,0 0 0,0 0 0,0 0 0,0 1 0,0-1 0,0 0 0,-1 0 0,1 1 0,-1-1 0,1 1 0,0 2 0,-1-2 0,-1 0 0,1 0 0,-1 0 0,1 0 0,-1 0 0,0 0 0,0 1 0,0-2 0,0 1 0,0 0 0,0 0 0,-1 0 0,1 0 0,0-1 0,-4 3 0,-4 5 0,0-1 0,-1-1 0,0 0 0,-1 0 0,-13 6 0,-9-1-1365,18-9-5461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11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24575,'4'0'0,"0"1"0,0-1 0,1 1 0,-1-1 0,0 1 0,0 1 0,0-1 0,-1 1 0,1-1 0,0 1 0,0 0 0,-1 0 0,1 1 0,-1-1 0,0 1 0,0 0 0,0-1 0,0 1 0,0 1 0,-1-1 0,4 5 0,-5-6 0,1 1 0,-1 0 0,0 0 0,1-1 0,-1 1 0,-1 0 0,1 0 0,0 0 0,-1 0 0,1 0 0,-1 0 0,0 0 0,0 0 0,0 0 0,-1 0 0,1 0 0,-1 0 0,0 0 0,1 0 0,-1 0 0,0 0 0,-1 0 0,1-1 0,0 1 0,-1 0 0,0-1 0,1 0 0,-1 1 0,-3 2 0,4-4 0,-1 1 0,1 0 0,-1 0 0,1 0 0,0 0 0,0 1 0,0-1 0,0 0 0,1 0 0,-1 1 0,0-1 0,1 1 0,0-1 0,-1 0 0,1 1 0,0-1 0,0 1 0,1 1 0,12 49 0,-1-2 0,-12-49-37,1 0 0,-1-1 1,0 1-1,0 0 0,0 0 0,0-1 0,0 1 0,0 0 0,-1 0 0,1-1 0,0 1 0,-1 0 1,1-1-1,-1 1 0,0 0 0,1-1 0,-1 1 0,0-1 0,0 1 0,0-1 0,0 0 0,0 1 1,-1-1-1,1 0 0,0 0 0,-1 0 0,1 0 0,-1 0 0,1 0 0,-1 0 0,1 0 0,-1 0 1,1-1-1,-1 1 0,0-1 0,-1 1 0,-10 1-6789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12.7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24575,'397'0'-1365,"-382"0"-5461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13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24575,'0'3'0,"0"3"0,3 1 0,4 0 0,6-2 0,9-2 0,10-1 0,7-1 0,6-1 0,-5 0-8191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13.4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2 356 24575,'0'-355'0,"-2"524"0,4 184 0,13-224-1365,-14-112-5461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13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46 24575,'1'-1'0,"-1"0"0,1 0 0,-1 0 0,1 1 0,0-1 0,0 0 0,-1 0 0,1 0 0,0 0 0,0 1 0,0-1 0,0 0 0,0 1 0,0-1 0,0 1 0,0-1 0,0 1 0,0-1 0,0 1 0,0 0 0,0 0 0,0-1 0,0 1 0,1 0 0,-1 0 0,0 0 0,0 0 0,2 1 0,35 0 0,15 5-195,1-2 0,-1-3 0,1-1 0,0-3 0,-1-3 0,74-16 0,-79 10-6631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17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126 12 24575,'0'-1'0,"0"1"0,0-1 0,0 1 0,0 0 0,0-1 0,0 1 0,0-1 0,0 1 0,0 0 0,0-1 0,-1 1 0,1-1 0,0 1 0,0 0 0,0-1 0,0 1 0,-1 0 0,1-1 0,0 1 0,0 0 0,-1-1 0,1 1 0,0 0 0,0-1 0,-1 1 0,1 0 0,0 0 0,-1-1 0,1 1 0,-1 0 0,1 0 0,0 0 0,-1 0 0,1 0 0,-1-1 0,-16 6 0,-12 17 0,21-7 27,1 0-1,1 0 0,0 0 0,-3 17 1,4-13-526,-1-1 0,-12 26 0,12-32-6327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22.8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1237 0 24575,'-48'3'0,"1"2"0,-75 17 0,-25 3 0,-210 3 0,40-5 0,139-12-1365,158-11-5461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6:39.7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35.0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512 2 24575,'-59'-1'0,"-65"2"0,115 1 0,1 0 0,-1 1 0,1 0 0,-1 1 0,1-1 0,0 2 0,0-1 0,-11 9 0,-29 15 0,41-25 0,-13 4 0,1 2 0,0 1 0,0 0 0,-20 16 0,34-22 0,0 0 0,1 0 0,0 1 0,-1 0 0,1-1 0,1 2 0,-1-1 0,1 0 0,0 1 0,0-1 0,0 1 0,1 0 0,0 0 0,0 0 0,1 0 0,0 0 0,0 0 0,-1 11 0,-5 100 0,-1 52 0,8-159 0,1 0 0,-1 1 0,2-1 0,-1 0 0,1 0 0,1 0 0,0 0 0,1 0 0,6 13 0,-7-17 0,1 0 0,0-1 0,0 1 0,1-1 0,-1 0 0,1-1 0,0 1 0,0-1 0,1 0 0,-1 0 0,1-1 0,0 1 0,0-1 0,0-1 0,11 4 0,33 7 0,0-2 0,1-3 0,0-2 0,0-2 0,60-3 0,-105-1 0,1-1 0,-1 1 0,1-1 0,-1 0 0,1-1 0,-1 1 0,0-1 0,1-1 0,-1 1 0,0-1 0,-1 0 0,1 0 0,0-1 0,7-6 0,-6 3 0,0 0 0,-1 0 0,0-1 0,0 1 0,-1-1 0,0-1 0,-1 1 0,1 0 0,2-11 0,3-12 0,-2 0 0,-2 0 0,0-1 0,1-62 0,-6 77-341,-2 1 0,0-1-1,-6-31 1,0 18-6485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42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346 1 24575,'-3'0'0,"-3"0"0,-4 0 0,-3 0 0,-2 0 0,-1 0 0,-10 0 0,-2 0 0,0 0 0,-1 0 0,3 0 0,1 0 0,1 0 0,1 0 0,2 0 0,1 0 0,2 0 0,3 0-8191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50.2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387 266 24575,'1'-12'0,"-2"-1"0,0 1 0,0 0 0,-1-1 0,-1 1 0,0 0 0,0 0 0,-1 1 0,-9-18 0,8 20 0,-1 0 0,0 1 0,-1 0 0,1 0 0,-2 0 0,1 1 0,-1 0 0,0 1 0,0-1 0,-1 2 0,-17-10 0,17 10 0,-1 1 0,0-1 0,0 2 0,0-1 0,-1 2 0,1-1 0,-1 1 0,1 1 0,-1 0 0,0 0 0,-12 2 0,18-1 0,0 1 0,0 0 0,1 0 0,-1 0 0,1 1 0,-1 0 0,1 0 0,-1 0 0,1 0 0,0 1 0,0-1 0,0 1 0,0 0 0,1 0 0,-1 1 0,1-1 0,0 1 0,0-1 0,0 1 0,0 0 0,1 0 0,0 1 0,-1-1 0,2 0 0,-1 1 0,-2 8 0,-2 19 0,0 0 0,3 1 0,1-1 0,1 1 0,5 46 0,-1 1 0,-4-75 0,1-1 0,0 1 0,1-1 0,-1 0 0,1 1 0,0-1 0,0 0 0,0 0 0,1 0 0,-1 1 0,1-1 0,0-1 0,0 1 0,1 0 0,-1 0 0,1-1 0,0 0 0,0 1 0,6 5 0,-3-6 0,-1 0 0,1 0 0,0 0 0,0-1 0,0 0 0,1 0 0,-1 0 0,0-1 0,1 0 0,-1 0 0,1-1 0,11 0 0,-13 0 0,1 0 0,0 0 0,-1-1 0,1 0 0,0 0 0,-1 0 0,1-1 0,-1 1 0,0-1 0,1-1 0,-1 1 0,0-1 0,0 0 0,4-3 0,-1-2 0,0 0 0,-1 0 0,0-1 0,-1 1 0,1-2 0,5-12 0,8-12 0,-2-1 0,14-40 0,-26 58 0,0 0 0,-2-1 0,0 0 0,-1 1 0,-1-1 0,-1-33 0,0 44-105,-1 0 0,0 1 0,-1-1 0,0 0 0,0 0 0,0 0 0,-1 1 0,0-1 0,0 1 0,-1 0 0,0-1 0,-6-9 0,0 5-6721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50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51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24575,'0'2'0,"3"2"0,3 0 0,5-2 0,2 0 0,2 0 0,1-2 0,1 1 0,0-1 0,-3 0-8191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52.6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24575,'3'0'0,"4"0"0,3 0 0,0 2 0,-1 5 0,-3 3 0,-2 3 0,-2 2 0,-1 1 0,-1 1 0,0 0 0,0 1 0,-1-1 0,-2-3 0,-1-1 0,0 0 0,1-2-8191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53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24575,'0'3'0,"0"4"0,0 3 0,0 3 0,0 2 0,0 1 0,0 1 0,0 0 0,0 3 0,0 1 0,0-1 0,0-3-8191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53.7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24575,'0'-1'0,"0"0"0,1 1 0,-1-1 0,1 0 0,-1 0 0,1 1 0,-1-1 0,1 0 0,0 1 0,-1-1 0,1 1 0,0-1 0,-1 0 0,1 1 0,0 0 0,0-1 0,-1 1 0,1-1 0,0 1 0,0 0 0,0 0 0,0-1 0,-1 1 0,1 0 0,0 0 0,0 0 0,1 0 0,30-3 0,-27 3 0,2-1 0,1 1 0,-1 0 0,0 0 0,1 1 0,-1-1 0,0 2 0,0-1 0,1 1 0,7 3 0,-12-4 0,-1 1 0,0 0 0,0-1 0,0 1 0,0 0 0,0 0 0,0 0 0,0 0 0,-1 0 0,1 0 0,-1 1 0,0-1 0,1 1 0,-1-1 0,0 1 0,0-1 0,-1 1 0,1-1 0,0 1 0,-1 0 0,0-1 0,0 1 0,0 0 0,0-1 0,0 1 0,0 0 0,0 0 0,-2 2 0,-2 21 0,4-23 0,-1 0 0,0 0 0,0 0 0,1-1 0,0 1 0,-1 0 0,1 0 0,0 0 0,0 0 0,1 0 0,-1 0 0,1 0 0,-1 0 0,1 0 0,0-1 0,0 1 0,0 0 0,0-1 0,1 1 0,-1 0 0,1-1 0,0 0 0,0 1 0,-1-1 0,1 0 0,1 0 0,-1 0 0,3 2 0,7 6-1365,0-2-5461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54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 1 24575,'-4'0'0,"1"1"0,0 0 0,0 0 0,0 0 0,0 0 0,0 1 0,0 0 0,0-1 0,0 1 0,0 0 0,1 0 0,-1 0 0,1 0 0,-1 1 0,1-1 0,0 1 0,0 0 0,0-1 0,0 1 0,1 0 0,-1 0 0,1 0 0,-1 0 0,1 0 0,-1 6 0,-3 6 0,1-1 0,0 1 0,1 1 0,-1 17 0,4-27 0,-3 25 0,1-1 0,1 1 0,2 0 0,8 48 0,-8-76-91,-1 0 0,1 0 0,1 0 0,-1 0 0,0 0 0,1-1 0,-1 1 0,1 0 0,0-1 0,0 1 0,0-1 0,0 0 0,1 1 0,3 2 0,7 2-6735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5:54.5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24575,'2'1'0,"-1"-1"0,1 1 0,0-1 0,0 1 0,-1 0 0,1 0 0,0 0 0,-1 0 0,1 0 0,-1 0 0,1 0 0,-1 1 0,0-1 0,1 1 0,-1-1 0,0 1 0,0-1 0,0 1 0,2 2 0,16 37 0,-18-39 0,18 53 0,-3 1 0,-2 0 0,-3 1 0,-2 1 0,2 68 0,-11-123-33,2 17-300,-1 0 0,-1 0 0,-4 30 0,0-32-6493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6:49.3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6:11.0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0 217 24575,'2'-14'0,"0"1"0,1 0 0,1 0 0,0 1 0,1-1 0,0 1 0,1 0 0,13-20 0,9-24 0,-27 54 0,0 0 0,0 0 0,0 0 0,0 0 0,0 1 0,0-1 0,0 0 0,1 0 0,-1 1 0,1-1 0,-1 1 0,1-1 0,3-1 0,4 5 0,-2 18 0,6 66 0,-4-30 0,4 96 0,-14 10-1365,1-140-5461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6:11.3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1 100 24575,'0'-3'0,"1"1"0,0-1 0,-1 1 0,1-1 0,0 1 0,0-1 0,1 1 0,-1 0 0,0-1 0,1 1 0,0 0 0,-1 0 0,1 0 0,0 0 0,0 0 0,0 0 0,0 1 0,0-1 0,0 1 0,1-1 0,-1 1 0,1 0 0,-1 0 0,1 0 0,-1 0 0,6-1 0,6-2 0,-1 1 0,1 0 0,24-1 0,364-28-1365,-387 31-5461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6:14.1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24575,'3'0'0,"0"1"0,0-1 0,1 1 0,-1 0 0,0 0 0,0 1 0,0-1 0,-1 1 0,1-1 0,0 1 0,0 0 0,-1 0 0,1 0 0,2 4 0,38 42 0,-21-22 0,-5-9-118,-5-6-61,-1 0 1,-1 1 0,1 0 0,-2 1 0,0 0 0,8 15 0,-12-15-6648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6:14.5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1 290 24575,'0'-3'0,"0"-3"0,0-4 0,6-6 0,1-5 0,6 0 0,0-2 0,1 4 0,1-1 0,0-1 0,1-1 0,1 0 0,-1 1 0,1 1 0,-3 1 0,-1 4 0,-3 5-8191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6:32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207 0 24575,'-6'9'0,"0"0"0,0 1 0,1-1 0,0 1 0,1 1 0,0-1 0,0 0 0,-3 19 0,-5 13 0,7-30 0,0 0 0,-1 0 0,-1-1 0,1 0 0,-2 0 0,1 0 0,-2-1 0,1 0 0,-1-1 0,-1 0 0,0-1 0,0 1 0,-22 12 0,31-21 0,0 0 0,0 1 0,1-1 0,-1 1 0,0-1 0,0 1 0,0-1 0,1 1 0,-1 0 0,0-1 0,1 1 0,-1 0 0,0-1 0,1 1 0,-1 0 0,1 0 0,-1 0 0,1-1 0,0 1 0,-1 0 0,1 0 0,0 0 0,-1 0 0,1 0 0,0 0 0,0 0 0,0 1 0,1-1 0,-1 0 0,1 0 0,0 0 0,0 0 0,0 0 0,0 0 0,0 0 0,0-1 0,0 1 0,0 0 0,0-1 0,0 1 0,0 0 0,0-1 0,0 0 0,1 1 0,0-1 0,56 9 0,-32-8 0,198-4 0,-214 2-227,0 0-1,0 0 1,0-1-1,0-1 1,18-6-1,-19 4-6598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6:33.0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24575,'0'447'-1365,"0"-433"-5461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845 298 24575,'-9'-25'0,"0"-1"0,-2 1 0,-24-40 0,29 55 0,-1 0 0,0 1 0,-1 0 0,0 1 0,0 0 0,-1 0 0,0 0 0,-1 1 0,1 1 0,-1 0 0,-13-6 0,-2 1 0,1 2 0,-1 1 0,-1 1 0,0 1 0,-46-4 0,-132 5 0,153 6 0,48-1 0,-1 1 0,1-1 0,-1 1 0,1 0 0,-1 0 0,1 0 0,0 0 0,0 1 0,-1-1 0,1 1 0,0 0 0,0 0 0,1 0 0,-1 0 0,0 1 0,1-1 0,-1 1 0,-3 5 0,-4 5 0,1 1 0,-14 29 0,1-1 0,6-19 0,2 2 0,-21 46 0,30-57 0,1 1 0,0-1 0,1 1 0,0-1 0,1 1 0,1 0 0,1 17 0,0-14 0,0-1 0,1 0 0,0 0 0,6 27 0,-5-38 0,0 0 0,0 0 0,0-1 0,1 1 0,0 0 0,0-1 0,0 0 0,1 0 0,0 0 0,0 0 0,0-1 0,0 1 0,9 5 0,3 1 0,0 0 0,1-1 0,0-1 0,1-1 0,0 0 0,1-1 0,-1-1 0,27 5 0,-30-8 0,1-1 0,-1 0 0,0-1 0,1-1 0,-1 0 0,0-1 0,1 0 0,-1-2 0,0 0 0,0 0 0,16-7 0,-23 6 0,-1 0 0,0-1 0,0 0 0,0 0 0,0-1 0,-1 1 0,0-1 0,-1-1 0,1 1 0,-1-1 0,0 0 0,-1 0 0,1 0 0,-2-1 0,1 0 0,-1 1 0,0-1 0,0-1 0,-1 1 0,2-15 0,2-15 0,-2 0 0,-2-1 0,-2-43 0,0 75 0,-1-80-1365,1 71-5461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21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24575,'0'2'0,"1"-1"0,-1 0 0,1 0 0,-1 0 0,1 1 0,0-1 0,-1 0 0,1 0 0,0 0 0,0 0 0,0 0 0,0 0 0,0-1 0,0 1 0,0 0 0,0 0 0,0-1 0,1 1 0,-1-1 0,0 1 0,0-1 0,1 1 0,-1-1 0,0 0 0,2 1 0,37 6 0,-38-7 0,100 8 0,142-9 0,-98-2 0,170 3-1365,-299 0-5461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22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 24575,'0'-29'0,"6"-46"0,-6 68 0,2-1 0,-1 1 0,1-1 0,1 1 0,-1 0 0,1 0 0,0 0 0,1 0 0,-1 1 0,1-1 0,8-8 0,-11 14 0,-1 0 0,1 0 0,-1 1 0,1-1 0,-1 0 0,1 1 0,-1-1 0,1 0 0,0 1 0,0-1 0,-1 1 0,1-1 0,0 1 0,0 0 0,-1-1 0,1 1 0,0 0 0,0-1 0,0 1 0,0 0 0,0 0 0,-1 0 0,1 0 0,0 0 0,0 0 0,0 0 0,0 0 0,0 0 0,0 0 0,0 1 0,-1-1 0,1 0 0,0 0 0,1 1 0,0 1 0,0 0 0,-1 0 0,1 0 0,-1 1 0,1-1 0,-1 0 0,0 0 0,0 1 0,0-1 0,0 1 0,1 4 0,1 8 0,0 1 0,1 29 0,-3-22 0,-4 201 0,1-210-1365,-2-3-5461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2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24575,'-1'2'0,"0"1"0,0 0 0,-1 0 0,1-1 0,-1 1 0,0 0 0,0-1 0,0 0 0,-3 4 0,-11 15 0,11-8 0,1 1 0,1-1 0,0 1 0,1-1 0,0 1 0,1 22 0,1-3 0,9 53 0,-5-69 0,0-1 0,1 0 0,1-1 0,1 1 0,0-1 0,1-1 0,0 1 0,1-1 0,1 0 0,1-1 0,-1-1 0,2 1 0,0-2 0,0 1 0,1-2 0,25 16 0,-36-24-91,0-1 0,0 0 0,1 0 0,-1-1 0,0 1 0,1 0 0,-1-1 0,0 1 0,1-1 0,-1 0 0,1 0 0,-1 0 0,0 0 0,3 0 0,8-3-6735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6:50.8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23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24575,'2'0'0,"0"1"0,0 0 0,1 0 0,-1 0 0,0 0 0,0 0 0,0 0 0,0 0 0,0 1 0,-1-1 0,1 1 0,0 0 0,-1-1 0,1 1 0,-1 0 0,1 0 0,-1 0 0,0 0 0,2 3 0,23 47 0,-22-43 0,36 76 0,52 120 0,-89-195-341,1 1 0,-1 0-1,3 20 1,-5-15-6485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34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24575,'59'-1'0,"65"3"0,-122-2 0,1 0 0,-1 0 0,0 1 0,0-1 0,0 1 0,1-1 0,-1 1 0,0 0 0,0 0 0,0 0 0,0 0 0,0 0 0,0 1 0,-1-1 0,1 1 0,0-1 0,-1 1 0,1-1 0,-1 1 0,1 0 0,1 3 0,-1-1 0,-1 0 0,1 0 0,-1 0 0,0 0 0,0 1 0,0-1 0,-1 0 0,1 0 0,-1 1 0,-1 7 0,0-2 0,0 0 0,-1-1 0,-1 1 0,1-1 0,-1 1 0,-1-1 0,0 0 0,0 0 0,-10 14 0,-5-2 0,-1 0 0,-1-1 0,-43 31 0,38-32 0,1 1 0,-37 40 0,-40 67 0,101-126 0,0-1 0,0 1 0,0 0 0,0 0 0,0 0 0,1 0 0,-1-1 0,0 1 0,1 0 0,-1 0 0,1 0 0,-1 1 0,1-1 0,0 0 0,-1 0 0,1 0 0,0 0 0,0 0 0,0 0 0,0 0 0,0 3 0,0-3 0,1 0 0,-1-1 0,1 1 0,0 0 0,-1 0 0,1-1 0,0 1 0,-1-1 0,1 1 0,0-1 0,0 1 0,0-1 0,0 1 0,0-1 0,-1 1 0,1-1 0,0 0 0,0 0 0,0 1 0,2-1 0,9 1 0,0 0 0,1-1 0,16-1 0,-14 0 0,46-1 0,-20 0 0,48 3 0,-78 0 0,1 0 0,-1 1 0,0 0 0,0 1 0,0 0 0,0 1 0,-1 0 0,0 1 0,11 6 0,-18-8 0,0 0 0,0 0 0,-1 0 0,1 1 0,0-1 0,-1 1 0,0-1 0,0 1 0,0 0 0,-1 0 0,1 0 0,-1 0 0,0 1 0,0-1 0,0 0 0,-1 0 0,1 1 0,-1-1 0,0 0 0,0 1 0,-1-1 0,-1 7 0,1 1 0,-1 0 0,-1 0 0,0-1 0,0 1 0,-1-1 0,-1 0 0,-6 13 0,1-8 0,-21 38 0,-2-3 0,-70 83 0,103-133 2,-1-1-1,1 0 0,0 1 1,-1-1-1,1 0 0,-1 1 1,1-1-1,-1 0 0,0 1 1,1-1-1,-1 0 0,1 0 1,-1 0-1,1 0 0,-1 1 1,0-1-1,1 0 0,-1 0 1,1 0-1,-1 0 0,1 0 1,-1 0-1,0-1 0,1 1 1,-1 0-1,1 0 0,-1 0 1,1-1-1,-1 1 1,1 0-1,-1 0 0,1-1 1,-1 1-1,1 0 0,-1-1 1,1 1-1,-1-1 0,1 1 1,0 0-1,-1-1 0,1 1 1,0-1-1,-1 1 0,1-1 1,-1 0-1,-15-31-483,12 24-463,-8-16-5881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35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24575,'18'2'0,"-1"2"0,0 0 0,0 0 0,0 2 0,0 0 0,17 10 0,-11-4 0,-1 1 0,0 1 0,31 28 0,-32-26 0,-18-12 0,-1-1 0,1 1 0,-1-1 0,1 1 0,-1 0 0,0 0 0,-1 0 0,1 0 0,-1 0 0,1 0 0,-1 1 0,-1-1 0,1 0 0,0 1 0,-1-1 0,0 8 0,-6 75 0,5-82 0,-5 26 0,-2 0 0,-1 0 0,-1-1 0,-2 0 0,-1-1 0,-28 46 0,15-50 0,24-23 0,-1 0 0,1 0 0,0 0 0,-1 0 0,1 0 0,0 0 0,0 1 0,0-1 0,1 1 0,-3 3 0,4-6 0,0 1 0,0-1 0,1 1 0,-1-1 0,0 1 0,0-1 0,1 0 0,-1 1 0,0-1 0,0 1 0,1-1 0,-1 0 0,1 1 0,-1-1 0,0 0 0,1 1 0,-1-1 0,1 0 0,-1 0 0,0 1 0,1-1 0,-1 0 0,1 0 0,-1 0 0,1 0 0,-1 1 0,1-1 0,-1 0 0,1 0 0,-1 0 0,1 0 0,-1 0 0,1 0 0,-1 0 0,2-1 0,22 1 0,-23 0 0,186-23 0,45-3 0,-200 24 0,-21 1 0,0 0 0,0 0 0,0 1 0,1 0 0,-1 1 0,0 1 0,19 4 0,-28-5 0,-1 0 0,0-1 0,0 1 0,0 0 0,-1 0 0,1 0 0,0 0 0,0 0 0,0 0 0,-1 0 0,1 0 0,0 0 0,-1 0 0,1 0 0,-1 1 0,0-1 0,1 0 0,-1 0 0,0 1 0,1-1 0,-1 0 0,0 0 0,0 1 0,0-1 0,0 0 0,-1 0 0,1 1 0,0-1 0,0 0 0,-1 0 0,1 1 0,-1-1 0,1 0 0,-1 0 0,1 0 0,-1 0 0,0 0 0,1 0 0,-3 2 0,-33 44 0,34-44 0,-14 16 0,-1-1 0,-1 0 0,0-2 0,-2 0 0,1-1 0,-2-1 0,0 0 0,0-2 0,-2-1 0,1 0 0,-1-2 0,-45 12 0,-27-1-1365,81-19-5461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0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279 263 24575,'-5'-48'0,"3"43"0,1 0 0,1 0 0,-1 0 0,0 0 0,1 0 0,0 0 0,0 0 0,1 1 0,-1-1 0,1 0 0,0 0 0,1 0 0,-1 0 0,1 1 0,0-1 0,4-8 0,11-12 0,2 0 0,0 0 0,23-21 0,-37 44 0,-11 15 0,-16 18 0,-25 10-173,-3-2 0,0-3 0,-3-1 0,-63 30 0,92-51-327,6-4-6326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1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21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609 0 24575,'-1'19'0,"-1"0"0,-1 0 0,-6 21 0,-6 36 0,-21 162 0,12-98 0,-18 57 0,26-135 0,3 0 0,-9 124 0,21 554 0,3-337 0,7-253 0,0 9 0,-12-105 0,2-34 0,0 0 0,0 0 0,2 0 0,1 0 0,4 20 0,-3-28 0,-1-9 0,-1 0 0,0 0 0,0 0 0,0 0 0,0 0 0,0 0 0,0 0 0,-1 0 0,0 1 0,0-1 0,0 0 0,0 0 0,0 0 0,0 1 0,-1-1 0,0 0 0,1 0 0,-1 0 0,0 0 0,-1 0 0,1 0 0,0 0 0,-1-1 0,0 1 0,0 0 0,0-1 0,0 1 0,0-1 0,-4 4 0,-29 25 0,13-12 0,-30 35 0,48-50 0,-1 0 0,1 0 0,-1 0 0,0 0 0,0-1 0,0 0 0,0 0 0,-1-1 0,1 1 0,-1-1 0,1 0 0,-1-1 0,0 1 0,0-1 0,-8 1 0,-12-1 0,0 0 0,-35-4 0,5 0 0,7 3-1365,35 0-5461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01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24575,'143'0'0,"1040"-12"0,-1085 11 0,57-3 0,-67-11-1365,-75 14-5461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0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24575,'18'219'0,"-2"-59"0,-13-111 0,9 574 0,-12-617 0,0 1 0,-1 0 0,1 0 0,-2-1 0,1 1 0,-1-1 0,0 1 0,0-1 0,-1 0 0,1 0 0,-1 0 0,-1 0 0,1 0 0,-1-1 0,0 1 0,-1-1 0,1 0 0,-1-1 0,0 1 0,0-1 0,0 0 0,-1 0 0,1 0 0,-1-1 0,0 0 0,0 0 0,0 0 0,-1-1 0,1 0 0,-8 2 0,-35 3-1365,26-3-5461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02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564 1 24575,'-4'0'0,"1"1"0,-1 0 0,0 0 0,1 0 0,-1 0 0,1 1 0,-1-1 0,1 1 0,0 0 0,0 0 0,-6 4 0,-35 33 0,31-26 0,-45 42 0,1 2 0,-59 80 0,89-100 0,1 2 0,2 1 0,2 0 0,1 2 0,-19 59 0,21-38 0,4 1 0,2 1 0,3 1 0,2-1 0,4 1 0,4 68 0,0-65 0,0-5 0,10 85 0,-7-127 0,2-1 0,0 0 0,1-1 0,0 1 0,2-1 0,1 0 0,20 35 0,-15-34-341,0-2 0,1 1-1,23 22 1,-14-21-6485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44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36 24575,'0'-1'0,"0"-1"0,1 1 0,-1-1 0,1 1 0,0 0 0,-1 0 0,1-1 0,0 1 0,0 0 0,-1 0 0,1 0 0,0 0 0,0 0 0,1 0 0,-1 0 0,0 0 0,0 0 0,0 0 0,0 0 0,1 1 0,-1-1 0,0 1 0,1-1 0,-1 1 0,1-1 0,-1 1 0,0 0 0,3-1 0,44-5 0,-44 6 0,1 0 0,8-2 0,0 2 0,-1-1 0,1 2 0,0 0 0,-1 0 0,15 4 0,-24-4 0,0 0 0,1 1 0,-1-1 0,0 1 0,0 0 0,0 0 0,0 0 0,-1 0 0,1 0 0,0 1 0,-1-1 0,0 1 0,1 0 0,-1 0 0,0-1 0,0 2 0,-1-1 0,1 0 0,-1 0 0,0 0 0,1 1 0,-1-1 0,-1 0 0,1 1 0,0-1 0,-1 7 0,3 11 0,-1-1 0,-1 1 0,-1 0 0,-1 0 0,-1 0 0,-4 22 0,5-41 0,0 1 0,-1-1 0,1 1 0,0-1 0,-1 0 0,1 0 0,-1 1 0,0-1 0,0 0 0,0 0 0,0-1 0,0 1 0,0 0 0,0-1 0,-1 1 0,1-1 0,-5 2 0,0 0 0,0-1 0,0 1 0,-1-2 0,1 1 0,-13 0 0,-26-1 0,37-3 0,13 1 0,68 0 0,88 3 0,-158-2 0,0 0 0,0 0 0,0 0 0,0 1 0,0-1 0,0 1 0,0-1 0,0 1 0,0 0 0,0 0 0,0 0 0,-1 0 0,1 0 0,0 0 0,-1 0 0,1 1 0,-1-1 0,1 1 0,-1-1 0,0 1 0,1-1 0,-1 1 0,0 0 0,0 0 0,0-1 0,0 1 0,-1 0 0,1 0 0,0 0 0,-1 0 0,1 0 0,-1 0 0,0 0 0,0 2 0,0-1 0,0 0 0,0 0 0,-1 0 0,1 0 0,-1 0 0,0 0 0,0-1 0,0 1 0,0 0 0,0-1 0,-1 1 0,1 0 0,-1-1 0,1 0 0,-1 1 0,0-1 0,0 0 0,0 0 0,-1 0 0,1 0 0,0 0 0,-1-1 0,-3 3 0,-186 73 0,135-56 0,41-15-227,0-1-1,0-1 1,-1 0-1,1-1 1,-29 1-1,31-4-6598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07.0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1 218 24575,'107'-5'0,"116"-20"0,1 0 0,329 12 0,101-9 0,18-31 0,-263 24 0,316-1-596,3 31-373,-286 2 718,289-5 121,619 5-197,-1068 6 923,277-6 1081,-415-22-3042,-73 5-5461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1:4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24575,'10'0'0,"0"0"0,-1 1 0,1 0 0,0 0 0,-1 1 0,13 4 0,-16-4 0,-1 1 0,0 0 0,0 0 0,0 0 0,0 1 0,0-1 0,0 1 0,-1 1 0,0-1 0,0 1 0,5 6 0,56 90 0,-48-72 0,1-1 0,1 0 0,37 40 0,-26-46-1365,-16-15-5461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23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1 24575,'1'15'0,"0"-1"0,-2 1 0,0 0 0,0 0 0,-2-1 0,1 1 0,-2-1 0,0 1 0,-1-1 0,0 0 0,-14 24 0,10-22 0,-1 0 0,-1 0 0,0-2 0,-1 1 0,0-1 0,-1-1 0,-1 0 0,0-1 0,-1-1 0,0 0 0,0-1 0,-1 0 0,-23 9 0,38-19 0,0 0 0,0 0 0,0 1 0,0-1 0,1 0 0,-1 1 0,0-1 0,0 1 0,0-1 0,0 1 0,1-1 0,-1 1 0,0 0 0,0-1 0,1 1 0,-1 0 0,1 0 0,-1-1 0,0 1 0,1 0 0,0 0 0,-1 0 0,1 0 0,-1 0 0,1 0 0,0-1 0,-1 3 0,2-2 0,0 1 0,-1-1 0,1 0 0,0 0 0,-1 0 0,1 0 0,0 1 0,0-1 0,0 0 0,0 0 0,0-1 0,0 1 0,1 0 0,-1 0 0,0 0 0,2 0 0,66 25 0,-62-24 0,169 45 0,-149-42 0,0-1 0,-1-1 0,1-2 0,48-3 0,-73 1 0,1 1 0,-1-1 0,1 0 0,-1 0 0,0 0 0,0-1 0,1 1 0,-1 0 0,0-1 0,0 1 0,0-1 0,-1 0 0,1 0 0,0 0 0,1-3 0,27-40 0,-12 16 0,5 0-1365,-13 18-5461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23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24575,'-2'1'0,"1"-1"0,0 1 0,0 0 0,1 0 0,-1-1 0,0 1 0,0 0 0,0 0 0,0 0 0,1 0 0,-1 0 0,0 0 0,1 0 0,-1 0 0,1 0 0,-1 0 0,1 0 0,-1 0 0,1 1 0,0-1 0,0 0 0,0 0 0,-1 0 0,1 0 0,0 1 0,1 0 0,-4 41 0,3-37 0,1 281-1365,-1-273-5461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24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24575,'1'9'0,"1"0"0,-1-1 0,1 1 0,1-1 0,0 1 0,0-1 0,5 9 0,9 26 0,0 14 0,-5-17 0,-1 0 0,8 63 0,-16-72 0,5 41 0,-3 1 0,-4 79 0,-4-140-90,1 0 0,-1 0 0,-1-1 0,0 1 0,-1-1 0,0 0 0,-13 19-1,12-19-553,-2 2-6182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24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24575,'-3'3'0,"-1"0"0,1 0 0,-1 0 0,1 0 0,0 1 0,0-1 0,1 1 0,-1 0 0,1 0 0,-3 6 0,2-5 0,-11 21 0,1 1 0,1 0 0,1 0 0,2 2 0,-10 49 0,-12 152 0,28-201 0,-10 75 0,4-40 0,2 0 0,5 114 0,4-159-1365,2-2-5461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25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24575,'3'0'0,"4"0"0,0 3 0,5 1 0,6 2 0,3 3 0,3 1 0,0 0 0,0 2 0,0-1 0,0 3 0,-2-1 0,-5 1 0,-2 0 0,-4 0 0,-3-1-8191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2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24575,'3'0'0,"3"0"0,4 0 0,3 0 0,2 0 0,4 0 0,2 0 0,0 0 0,1 0 0,1 0 0,-1 0 0,-1 0 0,-5 0-8191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2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3 156 24575,'-1'-25'0,"0"15"0,1 0 0,0-1 0,0 1 0,1 0 0,0-1 0,1 1 0,0 0 0,1 0 0,0 0 0,5-11 0,-8 20 0,0 1 0,0 0 0,0-1 0,1 1 0,-1-1 0,0 1 0,0 0 0,0-1 0,1 1 0,-1 0 0,0-1 0,0 1 0,1 0 0,-1-1 0,0 1 0,1 0 0,-1 0 0,0-1 0,1 1 0,-1 0 0,1 0 0,-1 0 0,0 0 0,1 0 0,-1-1 0,1 1 0,-1 0 0,0 0 0,1 0 0,-1 0 0,1 0 0,0 0 0,7 12 0,-1 24 0,15 440-1365,-22-462-5461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26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462 38 24575,'-30'-37'0,"70"56"0,-28-11 0,-1 1 0,0 1 0,-1 0 0,0 0 0,-1 1 0,0 1 0,0-1 0,-1 1 0,-1 1 0,0-1 0,-1 1 0,0 0 0,-1 1 0,0 0 0,-1-1 0,-1 1 0,0 0 0,-1 1 0,-1-1 0,0 27 0,-2-33 0,-1 0 0,0-1 0,-1 1 0,1 0 0,-1-1 0,-1 0 0,1 0 0,-1 0 0,0 0 0,-1 0 0,0-1 0,0 0 0,0 0 0,-1 0 0,0-1 0,-11 9 0,-12 7 0,-1-1 0,-45 22 0,57-32 0,-75 37 0,-170 62 0,261-109 0,1 0 0,-1 0 0,0 1 0,1-1 0,-1 1 0,0 0 0,1-1 0,-1 1 0,1 0 0,-1 0 0,1 0 0,0 0 0,-1 0 0,1 0 0,-1 2 0,20 1 0,49-8 0,167-26 0,268 0 0,-156 32-1365,-312-2-5461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40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24575,'1'9'0,"1"0"0,0 1 0,0-1 0,1 0 0,0 0 0,1 0 0,0 0 0,0-1 0,1 0 0,0 1 0,0-2 0,1 1 0,0-1 0,1 0 0,-1 0 0,12 8 0,55 19 0,-14-9 0,-21-4 0,1-1 0,0-3 0,2-1 0,0-2 0,0-1 0,52 7 0,-23-11 0,0-3 0,98-4 0,-145-3 0,1-1 0,-2-1 0,1-1 0,0-2 0,-1 0 0,0-1 0,0-1 0,-1-1 0,0-1 0,-1-1 0,25-17 0,-18 14-1365,-14 9-5461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09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24.9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24575,'121'0'0,"705"7"0,-2 45 0,-760-45 0,9 2 0,138 0 0,-210-9 4,0 0-1,0 0 0,0 1 1,-1-1-1,1 0 0,0 0 1,0-1-1,0 1 0,0 0 1,0 0-1,0 0 0,0-1 0,0 1 1,0 0-1,-1-1 0,1 1 1,0 0-1,0-1 0,0 1 1,-1-1-1,1 0 0,0 1 1,-1-1-1,1 0 0,0 1 1,-1-1-1,1 0 0,-1 0 1,1 1-1,-1-1 0,0 0 1,1 0-1,-1 0 0,0 0 1,1-1-1,-1 0-90,-1 0-1,1 0 1,-1 1 0,0-1-1,1 0 1,-1 1 0,0-1-1,0 0 1,0 1-1,0-1 1,0 1 0,-1 0-1,1-1 1,0 1 0,-1 0-1,-2-2 1,-11-8-6739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25.4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 24575,'0'1'0,"1"1"0,-1-1 0,0 1 0,1-1 0,-1 0 0,1 1 0,-1-1 0,1 0 0,0 0 0,0 1 0,-1-1 0,1 0 0,0 0 0,0 0 0,0 0 0,0 0 0,0 0 0,1 0 0,-1 0 0,0-1 0,0 1 0,0 0 0,1-1 0,-1 1 0,0-1 0,1 1 0,-1-1 0,1 0 0,-1 1 0,3-1 0,54 4 0,-43-4 0,585-17 0,-277 2 0,-111 6-1365,-127 5-5461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56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67 24575,'192'0'150,"1316"-34"-1126,24 1 1144,-1192 34 490,-281 2-658,-1 3 0,81 18 0,8 2 0,169 38 0,-158-28 0,-144-34 0,0 0 0,0-1 0,0-1 0,0 0 0,0-1 0,0 0 0,16-5 0,13 0 0,-12 5 22,0 1 1,0 1-1,0 1 0,0 2 0,49 13 1,-40-8-523,0-2 0,57 3 1,-83-10-6327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3:59.3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0 137 24575,'8'-5'0,"-1"1"0,1 0 0,-1 0 0,1 0 0,0 1 0,0 1 0,1-1 0,-1 1 0,1 1 0,-1 0 0,10-1 0,13-2 0,214-37-102,392-13 0,256 51-219,-423 8 255,2-6-708,-457 1-6052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00.7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24575,'66'10'0,"-24"-2"0,256 24 0,40 6 0,138 0 0,0-32 0,-459-7-136,-1 0-1,0-1 1,0 0-1,-1-2 1,1 0-1,-1 0 1,1-2-1,-1 0 0,27-15 1,-32 15-6690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03.2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1 24575,'-1'0'0,"1"0"0,0 0 0,0 0 0,-1 0 0,1 0 0,0 0 0,0 0 0,-1 0 0,1 0 0,0 0 0,0 0 0,-1 0 0,1 0 0,0 0 0,0 0 0,-1 1 0,1-1 0,0 0 0,0 0 0,0 0 0,-1 0 0,1 0 0,0 0 0,0 1 0,0-1 0,-1 0 0,1 0 0,0 0 0,0 1 0,0-1 0,0 0 0,0 0 0,0 1 0,-1-1 0,1 0 0,0 0 0,0 0 0,0 1 0,0-1 0,0 0 0,0 0 0,0 1 0,0-1 0,0 0 0,0 0 0,0 1 0,0-1 0,0 0 0,0 0 0,0 1 0,1-1 0,-1 0 0,0 0 0,0 1 0,0-1 0,0 0 0,0 0 0,0 0 0,1 1 0,-1-1 0,0 0 0,0 0 0,1 0 0,13 14 0,5-7 0,1 0 0,1-2 0,-1 0 0,40 4 0,90-1 0,-126-7 0,662 30 0,-429-18 0,384 43 0,-541-43 0,516 40 0,-288-37 0,-302-15 0,0 2 0,45 9 0,-46-6 0,1-2 0,51 3 0,63-6 0,104-3 0,-170-6 0,45-1 0,-106 9 0,0-2 0,0 0 0,0 0 0,23-8 0,-23 6 0,1 0 0,0 1 0,0 0 0,17 0 0,207-13 0,-82 3 0,547-6 0,-648 17 0,-1-1 0,1-4 0,-1-1 0,79-23 0,-114 25-227,-1-1-1,0 0 1,0-1-1,-1-1 1,29-19-1,-35 20-6598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03.6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24575,'0'0'-8191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04.3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24575,'1600'0'0,"-1585"0"0,0 1 0,-1 1 0,1 1 0,0 0 0,-1 1 0,23 8 0,79 45 0,-94-44 0,0-1 0,1-1 0,1-1 0,0 0 0,0-2 0,1-1 0,30 4 0,-26-9-341,0-1 0,-1-2-1,38-5 1,-38 2-6485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26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600 0 24575,'0'3'0,"0"4"0,-6 0 0,-7-1 0,-10 2 0,-12-1 0,-9-2 0,-5-1 0,-3-2 0,-3 0 0,-2-2 0,2 0 0,0 0 0,6-1 0,7 1 0,5 0 0,9 0-8191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28.7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1357 1028 24575,'0'4'0,"0"-1"0,-1 1 0,0-1 0,0 0 0,0 1 0,0-1 0,0 0 0,-1 0 0,0 0 0,1 0 0,-1 0 0,0 0 0,0 0 0,-1-1 0,1 1 0,-1-1 0,1 1 0,-1-1 0,0 0 0,-5 3 0,-7 5 0,-1-2 0,-32 13 0,28-12 0,-48 15 0,-1-2 0,-1-3 0,-76 10 0,98-22 0,-1-3 0,1-1 0,-1-3 0,-55-6 0,91 3 0,0 0 0,1 0 0,0-1 0,0-1 0,0 0 0,0 0 0,-19-13 0,5 1 0,1-1 0,-25-23 0,29 18 0,1 0 0,1-1 0,2-1 0,0 0 0,-26-54 0,-14-23 0,22 51 0,22 33 0,0-1 0,0 0 0,2-1 0,1 0 0,0 0 0,1-2 0,-8-30 0,8-4 0,2 0 0,2-1 0,3 1 0,8-80 0,-5 131 0,0 0 0,0 0 0,1 0 0,-1 0 0,1 0 0,1 1 0,-1-1 0,1 1 0,0-1 0,0 1 0,0 0 0,6-7 0,53-44 0,-34 32 0,-18 15 0,1 0 0,0 1 0,0 0 0,1 1 0,0 0 0,0 1 0,0 0 0,1 1 0,-1 0 0,1 1 0,25-3 0,10 3 0,95 5 0,-49 1 0,-62-3 0,0 1 0,0 1 0,-1 1 0,1 2 0,-1 2 0,0 0 0,-1 2 0,0 2 0,0 0 0,38 22 0,-50-23 0,28 14 0,-2 2 0,0 2 0,43 36 0,-78-55 0,0 1 0,-1 0 0,0 0 0,0 1 0,-1-1 0,0 2 0,5 12 0,30 87 0,-38-100 0,0 5 0,0 0 0,-1 0 0,0 1 0,-2-1 0,0 30 0,-12 86 0,2-39 0,9-93 0,-2 43 0,-1-1 0,-2 0 0,-2-1 0,-22 77 0,25-113-76,1 1 1,-1 0-1,0-1 0,0 0 0,0 0 0,-1 0 0,0-1 0,0 1 1,0-1-1,0 0 0,-1 0 0,0-1 0,0 0 0,1 0 1,-2 0-1,1-1 0,-13 4 0,-2 1-6750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10.2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3:10.8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1501 34 24575,'-1033'0'0,"1006"-1"0,0-2 0,-44-9 0,45 6 0,0 1 0,-52-2 0,-99 9 0,176-2 0,-1 0 0,0 0 0,0 0 0,1 1 0,-1-1 0,0 0 0,1 1 0,-1-1 0,0 1 0,1 0 0,-1 0 0,0-1 0,1 1 0,-1 0 0,1 0 0,0 0 0,-1 1 0,-1 1 0,2-1 0,1-1 0,-1 0 0,1 0 0,-1 0 0,1 1 0,0-1 0,-1 0 0,1 0 0,0 1 0,0-1 0,0 0 0,0 1 0,0-1 0,0 0 0,1 1 0,-1-1 0,0 0 0,1 0 0,0 3 0,1-1 0,0 1 0,0 0 0,0-1 0,0 1 0,1-1 0,0 1 0,-1-1 0,1 0 0,0-1 0,1 1 0,-1 0 0,0-1 0,1 1 0,5 2 0,-1-3 0,-1 1 0,0 0 0,0 0 0,0 1 0,0 0 0,-1 0 0,1 0 0,-1 1 0,0 0 0,-1 1 0,1-1 0,-1 1 0,0 0 0,0 0 0,-1 1 0,0-1 0,0 1 0,0 0 0,-1 0 0,3 8 0,6 15 0,-1 1 0,-1 0 0,-2 1 0,-1 0 0,-1 0 0,-2 0 0,1 55 0,-7-6 0,16 134 0,-12-185 32,-1 1 0,-3 37-1,0-44-323,1 1 0,2 0 0,0 0 0,5 27 0,-2-38-6534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3:1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24575,'0'1075'0,"0"-1067"0,1 0 0,0 1 0,1-1 0,-1 0 0,2 1 0,-1-1 0,1 0 0,0-1 0,1 1 0,0 0 0,0-1 0,1 0 0,8 10 0,10 19 0,-18-25 0,0-1 0,-1 1 0,0 0 0,-1 0 0,-1 1 0,1-1 0,-2 1 0,0-1 0,0 1 0,-1 0 0,-3 22 0,2-17 0,1-1 0,0 1 0,1 0 0,5 26 0,3-17 0,0 1 0,2-2 0,24 45 0,-32-67 0,0 1 0,0 0 0,0-1 0,1 1 0,-1-1 0,1 0 0,0 0 0,0 0 0,0-1 0,0 0 0,1 1 0,-1-1 0,1-1 0,-1 1 0,1-1 0,-1 1 0,9 0 0,9 1 0,0-1 0,34-1 0,-34-1 0,1192-2 0,-1096-3 0,133-23 0,-12-1 0,541-8 0,21 4 0,-74 15 0,-475 20 0,-190-1 0,-28 1 0,1-2 0,-1-1 0,1-2 0,-1-1 0,0-2 0,39-11 0,-21-2 0,-19 6 0,0 2 0,1 1 0,41-6 0,96 3 0,-63 7 0,-106 5 0,-1 1 0,1 0 0,0-1 0,-1 0 0,1 1 0,0-1 0,-1 0 0,0 0 0,1 0 0,-1 0 0,1 0 0,-1 0 0,0 0 0,0 0 0,1 0 0,-1-1 0,0 1 0,0 0 0,0-1 0,-1 1 0,1-1 0,0 1 0,0-1 0,-1 0 0,1 1 0,-1-1 0,0 0 0,1 1 0,-1-1 0,0 0 0,0-2 0,1-9 0,0 0 0,-2-1 0,-1-15 0,0 8 0,-2-32 0,-3 0 0,-15-60 0,14 77 0,1-17 0,2 0 0,2 0 0,6-82 0,0 24 0,-1 57 0,-1 22 0,-3-47 0,2 71 0,-1 0 0,-1 0 0,0-1 0,0 1 0,0 0 0,-1 1 0,0-1 0,-1 0 0,0 1 0,-7-11 0,4 11 0,-1 1 0,0 0 0,0 0 0,-1 1 0,1 0 0,-1 1 0,0 0 0,-1 0 0,1 1 0,-1 0 0,-12-2 0,-9-4 0,-133-42 0,-3 7 0,-1 7 0,-211-19 0,194 36 0,-208-51 0,320 59 0,-1 4 0,1 3 0,-137 8 0,64 0 0,-194 14 0,-24 0 0,50-1 0,8 1 0,16-20 0,-359 6 0,493 13 0,101-8 0,-71 1 0,-76 8 0,34-2 0,9-16 0,-40 3 0,180 0-1365,4 2-5461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3:41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24575,'22'2'0,"1"0"0,31 8 0,-4 0 0,-2-5-682,77 0-1,-107-5-6143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3:41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24575,'3'0'0,"6"0"0,8 0 0,6 0 0,5 0 0,3 0 0,2 0 0,4 0 0,-2 0 0,-3 0 0,-5 0 0,-2 0 0,-1 0 0,-3-3 0,-2-1 0,-4-2 0,-2-1 0,-3 2-8191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50:01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1 227 24575,'107'16'0,"56"-6"0,286-16 0,161-62 0,501-30 0,-597 63 0,230 18 0,-650 17 0,-29-4 120,-60 4-244,0-1 0,-1 0 1,1 0-1,-1-1 0,1 1 0,-1-1 1,0 0-1,0 0 0,0 0 0,0-1 1,7-5-1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05.8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1 234 24575,'611'-24'0,"-113"1"0,259 22 0,74-1 0,-248-30 0,150-3 0,-649 32 0,1-3 0,100-22 0,58-8 0,-156 21 0,81-10 0,124 22 60,-155 5-1485,-121-2-5401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07.1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24575,'0'4'0,"1"0"0,-1-1 0,0 1 0,1 0 0,0-1 0,0 1 0,0 0 0,0-1 0,1 1 0,-1-1 0,1 0 0,0 1 0,0-1 0,0 0 0,0 0 0,0 0 0,6 4 0,-2-2 0,0-1 0,0 0 0,0 0 0,1-1 0,-1 1 0,1-1 0,0-1 0,12 4 0,9-1 0,1 0 0,0-2 0,45-1 0,-70-2 0,253 13 0,-239-12 0,0 2 0,0 0 0,0 1 0,0 1 0,0 1 0,26 11 0,-30-10 0,0-2 0,0 0 0,1 0 0,-1-2 0,1 0 0,0 0 0,19 0 0,112-4 0,-61-2 0,-65 3-109,-12 1-30,0-1-1,0 0 1,0 0-1,0-1 0,0 0 1,0 0-1,-1-1 1,12-4-1,-5-1-6686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14:09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24575,'1977'0'0,"-1959"0"-151,-1-1-1,0 0 0,0-1 0,0-1 1,-1-1-1,1 0 0,-1-1 1,29-13-1,-34 12-6674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4:55:14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24575,'992'0'0,"-748"17"0,7 0 0,-96-19 0,202 3 0,-304 4 0,84 19 0,-6 0 0,-13-9 0,148 0 0,675-16 0,-921 0 0,1-2 0,-1 0 0,-1-1 0,33-10 0,-32 7 0,0 2 0,0 0 0,1 2 0,28-3 0,142 8-1365,-171-2-5461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10-16T21:27:41.0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21114 10656,'0'0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39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257 1 24575,'1'0'0,"0"1"0,0 0 0,0-1 0,-1 1 0,1 0 0,0-1 0,-1 1 0,1 0 0,0 0 0,-1 0 0,1 0 0,-1-1 0,1 1 0,-1 0 0,0 0 0,1 0 0,-1 0 0,0 0 0,0 0 0,0 0 0,0 0 0,0 0 0,0 0 0,0 0 0,0 0 0,0 0 0,-1 2 0,-1 33 0,2-36 0,-7 44 0,-13 42 0,-5 28 0,9-24 0,-7 56 0,76-182 0,-49 34 0,0 0 0,0 0 0,0 1 0,0 0 0,0-1 0,0 1 0,1 1 0,-1-1 0,0 0 0,1 1 0,-1 0 0,0 0 0,1 1 0,-1-1 0,0 1 0,0 0 0,1 0 0,5 2 0,-3 1 0,0-1 0,-1 1 0,1 1 0,-1-1 0,0 1 0,-1 0 0,1 0 0,-1 0 0,9 13 0,0 3 0,-1 0 0,-1 1 0,-1 0 0,-1 1 0,11 36 0,-20-57 0,0 0 0,-1 1 0,1-1 0,0 0 0,-1 0 0,1 0 0,-1 0 0,0 1 0,0-1 0,1 0 0,-2 0 0,1 1 0,0-1 0,0 0 0,-1 0 0,1 0 0,-1 0 0,0 1 0,1-1 0,-1 0 0,0 0 0,0 0 0,-3 3 0,0-2 0,0-1 0,1 0 0,-1 0 0,0 0 0,-1 0 0,1 0 0,0-1 0,0 0 0,-1 0 0,1 0 0,-7 0 0,-16 4 17,-1-2 0,1 0 1,-1-2-1,0-1 0,0-2 0,-31-5 0,50 6-85,0-1 1,0-1-1,0 1 1,0-2-1,0 1 1,0-1-1,1 0 1,0-1-1,0 0 1,0 0-1,0-1 1,1 0-1,0-1 1,0 1-1,1-1 1,0 0-1,0-1 1,1 0-1,0 0 1,0 0-1,-5-12 1,0-6-6759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2:5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24575,'7'6'0,"1"1"0,-1-2 0,1 1 0,1-1 0,-1 0 0,1-1 0,-1 0 0,1 0 0,0-1 0,17 4 0,11 0 0,52 5 0,-66-10 0,934 23-81,-673-27-632,38 0 544,497 6 179,66 77-129,-303-19 55,440-9 1200,279-54-1136,-1284 0 0,1-2 0,-1 0 0,1-1 0,-1 0 0,0-2 0,-1 0 0,30-16 0,23-6 0,-57 22 0,0-1 0,0 1 0,-1-2 0,19-15 0,24-14 0,-38 28-227,1 1-1,1 2 1,-1-1-1,1 2 1,28-5-1,-32 7-6598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3:03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24575,'-3'3'0,"-3"3"0,-4 1 0,0 3 0,-2-2 0,0 2 0,-3 1 0,0-1 0,2 1 0,0-1 0,0-4 0,-1 2 0,0-2 0,1-1-8191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6:14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24575,'-4'0'0,"-5"0"0,-1 0 0,1 0 0,-1 1 0,1 0 0,-1 1 0,-10 3 0,17-3 0,0-1 0,0 0 0,0 1 0,0 0 0,0 0 0,0 0 0,1 0 0,-1 0 0,1 0 0,0 1 0,-1-1 0,1 1 0,0 0 0,1 0 0,-1-1 0,0 1 0,1 0 0,0 0 0,-1 1 0,1-1 0,0 0 0,1 0 0,-2 7 0,-2 37 0,1 1 0,6 66 0,0-18 0,-4-43 0,0 1 0,12 107 0,-5-103-1365,-5-42-5461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7:27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18 24575,'-226'-17'0,"171"17"-1365,40 0-5461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0:01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1716 349 24575,'-67'-13'0,"-67"4"0,-127-13 0,144 8 0,-1 6 0,-141 8 0,217 4 0,0 1 0,0 2 0,-42 13 0,-121 46 0,145-45 0,52-18 0,-1 0 0,1 1 0,0 0 0,1 1 0,-1 0 0,1 0 0,0 1 0,0-1 0,1 2 0,-1-1 0,1 1 0,1 0 0,-1 0 0,1 0 0,1 1 0,-1-1 0,-4 13 0,2-2 0,1-1 0,1 1 0,1-1 0,0 1 0,2 1 0,0-1 0,0 27 0,1-13 0,-3-1 0,0 1 0,-2-1 0,-1 0 0,-1 0 0,-2-1 0,-23 49 0,20-46 0,2 2 0,2 0 0,0 0 0,3 0 0,1 1 0,1 0 0,3 69 0,1-95 0,0 6 0,1-1 0,0 1 0,4 21 0,-3-30 0,0-1 0,0 0 0,1-1 0,0 1 0,0 0 0,0-1 0,0 1 0,1-1 0,0 0 0,0 0 0,7 6 0,1-1 0,0-1 0,0 0 0,0-1 0,1 0 0,0-1 0,1-1 0,0 0 0,0 0 0,0-2 0,20 5 0,17 0 0,88 5 0,-32-5 0,-51-2 0,388 39 0,-325-37 0,333 12 0,-346-21 0,887 35 0,-792-21 0,213-12 0,-193-5 0,83 1 0,419 7 0,-390 17 0,155 3 0,1907-23 0,-1151-4 0,-935-1 0,320 6 0,-481 14 0,-99-10 0,80 3 0,-124-11 0,8 2 0,1 0 0,0-2 0,-1 0 0,1 0 0,-1-1 0,1-1 0,-1 0 0,0-1 0,0-1 0,18-8 0,43-19 0,-60 27 0,0 0 0,-1-1 0,1-1 0,21-14 0,-30 17 0,-1 1 0,0-1 0,0-1 0,0 1 0,0 0 0,-1-1 0,0 0 0,0 0 0,0 0 0,0 0 0,-1 0 0,0-1 0,0 1 0,-1-1 0,1 1 0,0-10 0,3-38 0,-3 0 0,-5-66 0,0 12 0,-12-369 0,14 436 0,1 18 0,-1 1 0,-1 0 0,0-1 0,-2 1 0,0 0 0,-2 1 0,-9-25 0,14 42 0,-1 1 0,1 0 0,-1-1 0,0 1 0,0 0 0,0 0 0,0 0 0,-1 0 0,1 1 0,0-1 0,-1 1 0,1-1 0,-1 1 0,0 0 0,1 0 0,-1 0 0,0 0 0,0 0 0,-4 0 0,-63-3 0,41 4 0,-608-62-303,2-33-171,302 43 375,35 5 99,-555-63 0,565 93 113,-701-72 650,754 52-763,-434-11 0,-2926 50 0,3276 24 0,104-3 0,-95 25 0,190-25 0,88-16 0,2 1 0,-1 1 0,1 2 0,1 1 0,0 2 0,1 0 0,0 2 0,-27 20 0,27-19 0,23-15 0,0 1 0,-1 0 0,1 0 0,0 1 0,1-1 0,-1 1 0,1 0 0,0 0 0,-7 9 0,-3 5-1365,9-9-5461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0:5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0 24575,'0'67'0,"-24"540"0,2-442 0,5-57 0,-3 183 0,18-183 0,5 81 0,4-125 0,-2-28 0,-1 46 0,-3-71 0,0 0 0,1 0 0,0 0 0,6 20 0,2 9 0,-9-38 0,-1-1 0,0 1 0,1 0 0,-1 0 0,0 0 0,0 0 0,0 0 0,-1 0 0,1 0 0,0 0 0,-1 0 0,1-1 0,-1 1 0,0 0 0,1 0 0,-1 0 0,0-1 0,0 1 0,0 0 0,0-1 0,0 1 0,-2 1 0,-1-1 0,1 1 0,0-1 0,0 0 0,-1 0 0,1 0 0,-1-1 0,0 1 0,0-1 0,1 0 0,-7 1 0,-9 1 0,-1-1 0,1-1 0,-31-2 0,41 0 0,-3 1 0,6 0 0,1 0 0,-1 0 0,1-1 0,0 0 0,-1 1 0,1-2 0,-8-2 0,11 3 0,1 0 0,-1 0 0,0-1 0,1 1 0,-1 0 0,1-1 0,0 1 0,-1-1 0,1 0 0,0 1 0,0-1 0,0 0 0,0 0 0,1 0 0,-1 1 0,0-1 0,1 0 0,-1 0 0,1 0 0,0 0 0,-1 0 0,1 0 0,0 0 0,1-3 0,-1-32 0,3-1 0,12-65 0,-8 62 0,-1-1 0,0-44 0,11-185 0,-1 89 0,-15 143 0,0 4 0,1 1 0,2 0 0,11-49 0,-9 65 0,9-31 0,-2-1 0,13-93 0,5-66 0,-17 131 0,4 21 91,-14 47-382,0-1 0,-1 1 0,-1 0-1,3-19 1,-4 16-6535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1:5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1158 54 24575,'-13'-4'0,"1"0"0,-1 1 0,0 0 0,0 1 0,0 0 0,0 1 0,-15 0 0,-12-1 0,-467-8 0,484 11 0,0 2 0,0 0 0,0 1 0,1 2 0,0 0 0,0 1 0,1 1 0,-1 1 0,2 1 0,-21 13 0,25-13 0,1 1 0,-1 1 0,2 0 0,0 1 0,0 1 0,1 0 0,1 0 0,1 2 0,0-1 0,0 1 0,2 1 0,-12 26 0,10-14 0,1 2 0,1-1 0,2 1 0,0 0 0,3 1 0,0 0 0,2-1 0,4 53 0,0-61 0,1-1 0,2 1 0,0-1 0,1 0 0,1 0 0,1 0 0,1-1 0,1 0 0,1-1 0,1 0 0,1-1 0,24 29 0,13 9 0,3-2 0,118 93 0,-134-121 0,1-3 0,1 0 0,1-3 0,1-1 0,1-3 0,59 18 0,-20-14 0,2-3 0,0-4 0,1-4 0,0-3 0,0-4 0,1-4 0,93-13 0,-143 9 0,0-1 0,-1-2 0,0-2 0,0-1 0,-1-1 0,57-31 0,-77 36 0,0-1 0,0 0 0,-1-2 0,0 1 0,0-1 0,-1-1 0,-1 0 0,0 0 0,0-1 0,-1-1 0,-1 1 0,0-2 0,0 1 0,-2-1 0,1 0 0,-2 0 0,0-1 0,4-17 0,-2-34 0,-2 0 0,-3-1 0,-7-69 0,3 96 0,-1-6-91,-2 1 0,-2 0 0,-2 0 0,-2 1 0,-2 0 0,-2 1 0,-2 0 0,-1 1 0,-3 1 0,-1 1 0,-2 1 0,-1 1 0,-3 2 0,-38-43 0,14 27-6735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2:50.9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67 24575,'6'3'0,"-1"0"0,1-1 0,-1 1 0,1-1 0,0 0 0,0-1 0,0 1 0,0-1 0,0 0 0,0-1 0,0 1 0,1-1 0,5-1 0,31 4 0,-4 3 0,-1-1 0,1-3 0,0-1 0,56-6 0,-85 4 0,0-1 0,0-1 0,0 0 0,0 0 0,17-9 0,-18 7 0,0 1 0,0 0 0,1 1 0,-1 0 0,1 1 0,19-3 0,80 8 0,-78-1 0,0-1 0,0-1 0,50-8 0,-21-14 124,-3 0-1613,-45 20-5337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2:55.9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897 36 24575,'-73'0'0,"-13"-2"0,1 4 0,-125 20 0,126-9 0,45-8 0,1 2 0,-59 18 0,71-18 0,1-1 0,-40 4 0,34-5 0,30-5 0,-1 0 0,0 1 0,1-1 0,-1 1 0,1-1 0,-1 1 0,1 0 0,-1 0 0,1 0 0,0-1 0,-1 2 0,1-1 0,0 0 0,0 0 0,0 0 0,0 0 0,0 1 0,0-1 0,0 0 0,0 1 0,-1 2 0,0 0 0,1 1 0,-1 0 0,1 0 0,0 0 0,0 0 0,1 0 0,-1 6 0,2 4 0,-1-1 0,2 1 0,0-1 0,5 18 0,30 120 0,-32-124 0,-2 0 0,-1 1 0,-2 49 0,-2-54 0,2 1 0,0 0 0,2-1 0,1 1 0,10 39 0,-5-38 0,-6-15 0,1-1 0,1 1 0,0-1 0,11 20 0,-13-27 0,1 1 0,0-1 0,0 0 0,0 0 0,0 0 0,0 0 0,1-1 0,-1 1 0,1-1 0,0 0 0,0 0 0,0 0 0,-1-1 0,2 1 0,-1-1 0,7 1 0,34 5 0,1-3 0,1-1 0,73-6 0,-21 0 0,-22 2 0,-32-1 0,0 1 0,1 3 0,-1 2 0,79 16 0,-83-10 0,0-1 0,0-3 0,58 2 0,129-10 0,-86-1 0,830 3 0,-892 4 0,0 4 0,92 20 0,65 9 0,191 21 0,-7-1 0,-174-46 0,10 2 0,91 32 0,8 1 0,443-23 0,-637-23 0,-70-5 0,146-25 0,24-3 0,-62 9 0,9-1 0,-178 23 0,418-12 0,-184-4 0,-81 2 0,-109 8 0,142-33 0,-152 25 0,0 4 0,1 2 0,71-2 0,266-3 0,-369 15 0,36 0 0,82 10 0,-151-10 0,1 0 0,-1 0 0,0-1 0,1 1 0,-1 0 0,0 0 0,0-1 0,1 1 0,-1-1 0,0 1 0,0-1 0,1 0 0,-1 1 0,0-1 0,0 0 0,0 0 0,0 0 0,0 0 0,0 0 0,-1 0 0,1 0 0,0 0 0,0 0 0,-1 0 0,1 0 0,0 0 0,-1-1 0,1 1 0,-1 0 0,0-1 0,1 1 0,-1 0 0,0 0 0,0-1 0,0 1 0,0 0 0,0-3 0,-1-64 0,0 50 0,2-149 0,-4-83 0,-13 150 0,10 69 0,1 0 0,-1-41 0,8 30 0,0 31 0,-1 0 0,-1 0 0,0 0 0,0 0 0,-1 0 0,-1 0 0,-3-13 0,4 22 0,0 0 0,0 1 0,-1-1 0,1 1 0,-1-1 0,1 1 0,-1-1 0,0 1 0,1 0 0,-1 0 0,0 0 0,0 0 0,0 0 0,0 0 0,0 0 0,0 1 0,0-1 0,0 1 0,0-1 0,0 1 0,-1 0 0,-2 0 0,-60 1 0,43 1 0,-1619 3 0,878-8 0,-2657 3 0,2972-24 0,263-10 0,-44-5 0,-149 34 0,203 8 0,-60-16 0,145 7 0,-103 6 0,73 2 0,90 0 0,0 0 0,-41 11 0,42-7 0,0-1 0,-47 1 0,-291-7-1365,352 1-5461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3:01.2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1338 203 24575,'-1'-4'0,"1"1"0,0-1 0,-1 1 0,1-1 0,-1 1 0,0-1 0,0 1 0,-1 0 0,1 0 0,0 0 0,-1-1 0,0 1 0,0 0 0,0 1 0,0-1 0,-4-3 0,1 1 0,0 1 0,-1-1 0,0 1 0,0 0 0,0 1 0,-1-1 0,-10-3 0,0 1 0,0 2 0,1 0 0,-1 0 0,0 2 0,-1 0 0,-17 1 0,-687 2 0,714 0 0,-1 0 0,1 0 0,0 1 0,-1 0 0,1 0 0,0 1 0,0 0 0,0 0 0,-10 7 0,-69 48 0,36-22 0,33-24 0,1-1 0,0 2 0,-25 24 0,36-30 0,0 0 0,1 0 0,0 1 0,0-1 0,0 1 0,1 1 0,0-1 0,1 1 0,0-1 0,0 1 0,-1 9 0,-3 17 0,2 0 0,1 0 0,1 1 0,5 68 0,-1-99 0,1 0 0,0 0 0,0-1 0,0 1 0,0-1 0,1 1 0,-1-1 0,1 0 0,0 0 0,1 0 0,-1 0 0,1-1 0,0 1 0,-1-1 0,1 0 0,1 0 0,-1 0 0,8 3 0,7 5 0,0-2 0,41 14 0,33 13 0,-61-23 0,0-1 0,1-1 0,53 10 0,-14-10 0,-27-2 0,0-3 0,0-1 0,69-3 0,-99-4 0,-1-1 0,1 0 0,-1-1 0,0-1 0,0 0 0,-1-1 0,1-1 0,-1 0 0,-1-1 0,1 0 0,-1 0 0,-1-2 0,0 1 0,0-2 0,-1 1 0,0-1 0,0-1 0,-2 0 0,1 0 0,-2-1 0,1 0 0,7-22 0,0-8 0,-3 0 0,11-72 0,4-18 0,-24 120 11,-1 0 0,0 0 0,-1-1 0,0 1 0,-1 0 0,-1-1-1,0 1 1,0 0 0,-2 0 0,-5-20 0,-2 4-382,0 1-1,-3 1 1,-23-41 0,29 55-6455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40.1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24575,'3'0'0,"6"0"0,5 0 0,3 0 0,1 0 0,0 0 0,0 0 0,0 0 0,-1 0 0,0 0 0,0 0 0,0 0 0,-3 0-8191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3:02.5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24575,'5'4'0,"1"0"0,0 0 0,-1-1 0,1 0 0,0 0 0,1 0 0,-1-1 0,0 0 0,1 0 0,-1 0 0,1-1 0,0 0 0,12 0 0,1-1 0,0 0 0,0-1 0,28-5 0,-18 1 0,0 3 0,33 0 0,20-1 0,-69 1-1365,-4-2-5461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23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236 221 24575,'2'-45'0,"-1"30"0,0 1 0,-1 0 0,0 0 0,-1-1 0,-1 1 0,-3-15 0,4 27 0,0 0 0,0 0 0,-1 0 0,1 0 0,-1 0 0,1 1 0,-1-1 0,0 0 0,0 1 0,0-1 0,0 1 0,0 0 0,0 0 0,0 0 0,0 0 0,0 0 0,0 0 0,0 0 0,-1 1 0,1-1 0,0 1 0,-1 0 0,1-1 0,0 1 0,-1 0 0,1 1 0,0-1 0,-1 0 0,1 1 0,0-1 0,-1 1 0,-2 0 0,-4 1 0,-1 1 0,1 0 0,-1 0 0,1 1 0,0 0 0,-11 7 0,13-5 0,0-1 0,1 1 0,0 0 0,0 0 0,1 1 0,-1-1 0,1 1 0,1 1 0,-1-1 0,2 0 0,-1 1 0,1 0 0,0 0 0,0 0 0,1 0 0,-3 17 0,1 10 0,2 0 0,3 66 0,1-41 0,-2-56 0,0 1 0,0 0 0,1 0 0,-1 0 0,1 0 0,0 0 0,1-1 0,-1 1 0,1 0 0,0-1 0,0 1 0,0-1 0,1 0 0,-1 0 0,1 0 0,0 0 0,0 0 0,1-1 0,4 5 0,-3-4 0,1-1 0,0 1 0,0-1 0,0 0 0,1-1 0,-1 0 0,1 0 0,-1 0 0,1-1 0,0 1 0,-1-2 0,12 1 0,-3-1 0,1-1 0,0 0 0,-1-2 0,1 0 0,-1 0 0,1-1 0,-1-1 0,-1-1 0,1 0 0,-1-1 0,19-12 0,-26 14 0,-1 0 0,0-1 0,0 0 0,0 0 0,0 0 0,-1-1 0,0 0 0,0 0 0,-1 0 0,0-1 0,0 1 0,-1-1 0,0 0 0,0 0 0,2-13 0,-2 1 0,-1 1 0,-1-1 0,0 0 0,-2 0 0,-4-31 0,3 41 9,0 1 1,-1-1-1,0 1 0,-1-1 0,0 1 1,0 1-1,-1-1 0,0 0 0,-1 1 0,0 0 1,0 0-1,-10-8 0,-1-1-380,-1 0-1,-1 2 1,-38-25 0,40 30-6455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0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34 24575,'-2'0'0,"1"1"0,0-1 0,-1 1 0,1-1 0,-1 1 0,1 0 0,0 0 0,0-1 0,-1 1 0,1 0 0,0 0 0,0 0 0,0 0 0,0 0 0,0 1 0,0-1 0,0 0 0,0 0 0,1 1 0,-1-1 0,0 0 0,1 1 0,-1-1 0,1 1 0,-1 1 0,-10 42 0,9-37 0,-59 280 0,-10-40 0,8-31 0,9 88 0,23-108 0,14-89 0,-3 129 0,14 111 0,6-336 0,2 30 0,2 0 0,10 42 0,0 1 0,-11-65 0,2-1 0,0-1 0,10 23 0,8 28 0,-13-26 0,1-1 0,3-1 0,1 0 0,34 64 0,-30-69 0,-17-30 0,0 0 0,1 0 0,-1-1 0,2 1 0,-1-1 0,0 0 0,1 0 0,0 0 0,0-1 0,1 1 0,-1-1 0,1 0 0,0 0 0,0 0 0,6 2 0,-4-2 0,1 0 0,-1-1 0,1 0 0,-1-1 0,1 0 0,0 0 0,0-1 0,0 1 0,0-2 0,0 1 0,0-1 0,0 0 0,0-1 0,0 0 0,0 0 0,0-1 0,0 0 0,-1 0 0,1-1 0,0 0 0,-1-1 0,0 1 0,0-1 0,0 0 0,12-11 0,1-3 0,-12 12 0,0-1 0,-1 1 0,0-2 0,0 1 0,-1-1 0,0 0 0,0 0 0,-1 0 0,7-15 0,3-8 0,-12 24 0,1 0 0,-1 1 0,0-1 0,0-1 0,-1 1 0,0 0 0,0-1 0,-1 1 0,1-13 0,-2-18 0,1-38 0,18-138 0,-6 114 0,-9 55 0,14-53 0,-12 60 0,-1-1 0,-2 1 0,-1-1 0,-6-56 0,1 0 0,3-1416 0,-1 1503 0,0 0 0,-1 0 0,0 0 0,0 1 0,-1-1 0,0 0 0,0 1 0,-1 0 0,0 0 0,0 0 0,-1 0 0,-6-7 0,1 1 0,-2 0 0,0 1 0,0 0 0,-26-19 0,32 28 0,-1 0 0,0 1 0,0 0 0,0 0 0,0 0 0,0 1 0,0 0 0,0 0 0,0 1 0,-1 0 0,1 0 0,-12 3 0,9-3 0,0 1 0,-1-1 0,1 0 0,-1-1 0,-12-3 0,-33-6-1365,42 10-5461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24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552 7 24575,'-500'0'0,"498"0"0,0 0 0,0 0 0,0 0 0,0 0 0,0 1 0,0-1 0,0 1 0,0 0 0,0 0 0,0-1 0,0 1 0,0 0 0,0 1 0,1-1 0,-1 0 0,0 0 0,1 1 0,-1-1 0,1 1 0,-1-1 0,1 1 0,0 0 0,0 0 0,0-1 0,0 1 0,0 0 0,0 0 0,0 0 0,0 0 0,1 0 0,-1 0 0,1 0 0,0 4 0,-2 9 0,1-1 0,1 1 0,0 0 0,3 15 0,0 5 0,-3-20 0,0 6 0,0 0 0,2-1 0,0 1 0,1 0 0,9 27 0,-11-43 0,1-1 0,0 1 0,0-1 0,0 0 0,0 0 0,1 0 0,0 0 0,0 0 0,0-1 0,0 1 0,0-1 0,1 0 0,0 0 0,-1 0 0,1 0 0,0-1 0,0 1 0,1-1 0,-1 0 0,0 0 0,1-1 0,-1 1 0,1-1 0,-1 0 0,1-1 0,0 1 0,0-1 0,-1 1 0,10-2 0,-4 1 0,-1-1 0,1-1 0,0 1 0,0-1 0,-1-1 0,1 0 0,-1 0 0,0-1 0,0 0 0,0-1 0,0 0 0,-1 0 0,0-1 0,0 0 0,-1 0 0,1-1 0,-1 0 0,0 0 0,-1-1 0,0 1 0,0-2 0,-1 1 0,0 0 0,0-1 0,-1 0 0,0 0 0,-1-1 0,3-10 0,14-70 0,-14 56 0,2 0 0,15-41 0,-23 75 0,0-1 0,0 1 0,1-1 0,-1 1 0,0-1 0,0 0 0,0 1 0,0-1 0,0 1 0,1-1 0,-1 1 0,0-1 0,0 1 0,1-1 0,-1 1 0,0 0 0,1-1 0,-1 1 0,0-1 0,1 1 0,-1 0 0,1-1 0,-1 1 0,1 0 0,-1-1 0,1 1 0,-1 0 0,1 0 0,-1-1 0,1 1 0,-1 0 0,1 0 0,0 0 0,6 18 0,-3 33 0,-6 65 0,3 127 0,0-238-80,-1-1 0,1 1-1,0 0 1,0-1 0,1 1-1,-1-1 1,1 1 0,0-1-1,0 0 1,1 0 0,-1 0 0,1 0-1,0 0 1,0 0 0,0-1-1,8 7 1,-1-3-6746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07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24575,'298'2'0,"324"-4"0,-561-3 0,0-2 0,91-23 0,-75 21-1365,-62 9-5461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14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24575,'0'1'0,"0"0"0,1 0 0,0 0 0,-1 0 0,1 0 0,-1 0 0,1 0 0,0 0 0,0 0 0,0 0 0,0 0 0,-1 0 0,1-1 0,0 1 0,0 0 0,1-1 0,-1 1 0,0-1 0,2 2 0,27 10 0,-25-10 0,93 29 3,2-3 1,0-5-1,128 13 0,311 2-162,976-31-572,-1025-30 687,186-1 965,-649 24-1194,0 2 0,-1 0 0,0 2 0,29 8 0,-34-7-6553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15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1 341 24575,'4'3'0,"1"-1"0,-1 0 0,1 0 0,-1-1 0,1 1 0,0-1 0,0 0 0,0 0 0,0-1 0,0 0 0,0 1 0,-1-2 0,7 1 0,5 0 0,468-6 0,-272-2 0,1261-11-1667,739-73 39,-1637 39 3275,-449 35-1097,0-7-1,185-60 0,-291 78-890,0-1 0,0-1-1,18-11 1,-28 14-6485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3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2936 93 24575,'-43'0'0,"-1093"20"0,137-6 0,727-15 0,233-1 0,0-3 0,1-1 0,-1-2 0,-66-23 0,1 1 0,71 20-682,-41-17-1,59 21-6143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5:5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24575,'0'52'0,"2"0"0,2-1 0,16 74 0,-14-88 0,-2 0 0,-2 1 0,-1-1 0,-4 39 0,0 14 0,3-79 0,0 4 0,0 0 0,1 0 0,0 0 0,5 19 0,-5-30 0,1 0 0,-1 0 0,1 0 0,0 0 0,0 0 0,0 0 0,0-1 0,1 1 0,-1-1 0,1 1 0,0-1 0,0 0 0,1 0 0,-1-1 0,0 1 0,1 0 0,0-1 0,-1 0 0,6 2 0,13 7 0,1-2 0,0-1 0,0 0 0,1-2 0,-1 0 0,1-2 0,1-1 0,37 1 0,-30-5-1365,-18 1-5461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5:5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20 24575,'93'-10'0,"-76"7"0,-1 0 0,0 1 0,1 1 0,-1 0 0,1 2 0,-1 0 0,22 3 0,-33-1 0,1-1 0,-1 1 0,0 0 0,1 0 0,-1 0 0,-1 1 0,1 0 0,0 0 0,-1 0 0,0 1 0,6 7 0,-4-5 0,0 0 0,1 0 0,-1-1 0,11 7 0,-8-6 0,-1 0 0,0 0 0,0 1 0,0 0 0,-1 0 0,0 1 0,-1 0 0,0 0 0,0 1 0,-1-1 0,0 1 0,-1 0 0,0 1 0,0-1 0,-1 1 0,-1 0 0,0 0 0,1 19 0,-1 3 0,-1 0 0,-1 0 0,-3 0 0,-11 64 0,-19 144 0,31-224 0,-1 0 0,-1 0 0,-1 0 0,0-1 0,-1 0 0,-12 23 0,-8 21 0,14-24 0,9-25 0,0 0 0,-1-1 0,-1 1 0,1-1 0,-1 0 0,-9 12 0,12-19 0,-1-1 0,1 1 0,-1-1 0,0 0 0,0 1 0,0-1 0,0-1 0,0 1 0,0 0 0,0-1 0,-1 0 0,1 1 0,0-1 0,-1-1 0,1 1 0,-1 0 0,1-1 0,-1 0 0,1 0 0,-1 0 0,0 0 0,1 0 0,-1-1 0,-5-1 0,-169-40 54,108 23-764,-124-17 1,169 34-6117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3:23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 24575,'3'0'0,"4"0"0,3 0 0,3 0 0,2 0 0,1-3 0,1 0 0,-3-1-8191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40.5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190 502 24575,'1'-1'0,"1"0"0,-1 0 0,0 0 0,1 0 0,-1 0 0,0 0 0,0-1 0,0 1 0,0 0 0,0-1 0,0 1 0,0-1 0,0 1 0,-1-1 0,1 1 0,0-3 0,12-28 0,-3-2 0,6-42 0,-9 41 0,13-42 0,-14 60 0,-2 1 0,0-1 0,-2 0 0,2-21 0,-3 32 0,-1 1 0,1 0 0,-2 0 0,1-1 0,0 1 0,-1 0 0,0 0 0,0 0 0,-1-1 0,1 1 0,-1 0 0,0 1 0,0-1 0,-1 0 0,1 1 0,-1-1 0,-6-6 0,5 8 0,0 0 0,0 1 0,0 0 0,0 0 0,0 0 0,-1 0 0,1 1 0,0 0 0,-1 0 0,1 0 0,-1 0 0,0 1 0,1-1 0,-1 1 0,1 0 0,-1 1 0,0-1 0,1 1 0,-1 0 0,1 0 0,-1 0 0,1 1 0,0 0 0,-1 0 0,1 0 0,0 0 0,-4 3 0,-4 2 0,1 1 0,0 0 0,0 1 0,1 0 0,0 0 0,0 1 0,-15 22 0,19-23 0,1 1 0,0 0 0,1 0 0,0 0 0,0 1 0,1-1 0,1 1 0,-1 0 0,2-1 0,0 1 0,0 0 0,1 0 0,1 14 0,0-12 0,1 0 0,0 0 0,1 0 0,0-1 0,1 0 0,0 1 0,1-1 0,1 0 0,0-1 0,13 20 0,-10-20 0,1 0 0,0-1 0,0 0 0,1 0 0,0-1 0,1-1 0,0 0 0,0 0 0,0-1 0,1-1 0,0 0 0,1-1 0,0 0 0,-1-1 0,1-1 0,0 0 0,1 0 0,-1-2 0,0 0 0,1-1 0,-1 0 0,26-4 0,-38 3 0,0 0 0,0 0 0,0 0 0,0 0 0,0 0 0,-1 0 0,1 0 0,0-1 0,-1 1 0,1-1 0,-1 1 0,1-1 0,-1 0 0,0 0 0,0 1 0,0-1 0,0 0 0,0 0 0,0 0 0,0 0 0,-1 0 0,1-2 0,10-55 0,-9 42 0,9-84-682,-2-164-1,-9 235-6143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6:0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0 24575,'144'2'0,"223"31"0,-361-32 0,36 8 0,-40-9 0,-1 0 0,1 1 0,-1-1 0,1 1 0,-1 0 0,1-1 0,-1 1 0,1 0 0,-1 0 0,0 0 0,1 0 0,-1 0 0,0 0 0,0 0 0,0 0 0,0 0 0,0 1 0,0-1 0,0 0 0,1 3 0,-2-3 0,0 0 0,0 0 0,0 0 0,-1 0 0,1 0 0,0 0 0,-1 0 0,1 0 0,-1 0 0,1 0 0,-1-1 0,1 1 0,-1 0 0,1 0 0,-1 0 0,0-1 0,0 1 0,1 0 0,-1-1 0,0 1 0,0-1 0,0 1 0,0-1 0,-1 1 0,-26 13 0,25-13 0,-47 17 0,-1-2 0,0-3 0,-1-2 0,-63 5 0,56-8 0,0 2 0,-109 33 0,147-35 0,1 0 0,0 1 0,0 1 0,1 1 0,0 1 0,1 0 0,-28 26 0,46-38 0,0 0 0,-1 0 0,1 0 0,0 1 0,-1-1 0,1 0 0,0 0 0,0 1 0,-1-1 0,1 0 0,0 0 0,0 1 0,0-1 0,-1 0 0,1 1 0,0-1 0,0 0 0,0 1 0,0-1 0,0 0 0,0 1 0,0-1 0,0 0 0,0 1 0,0-1 0,0 0 0,0 1 0,0-1 0,0 1 0,0-1 0,0 0 0,0 1 0,0-1 0,0 0 0,1 1 0,-1-1 0,0 0 0,0 0 0,0 1 0,0-1 0,1 1 0,18 5 0,31-4 0,-46-2 0,393-2-1365,-376 2-5461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6:04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24575,'4'-2'0,"0"-1"0,0 1 0,1 0 0,-1 0 0,1 0 0,-1 1 0,1 0 0,-1 0 0,1 0 0,0 0 0,9 0 0,-6 1 0,0 0 0,1 0 0,-1 0 0,1 1 0,-1 0 0,8 3 0,-13-3 0,0 1 0,0 0 0,-1 0 0,1 0 0,0 0 0,-1 1 0,0-1 0,0 1 0,0-1 0,0 1 0,0 0 0,0 0 0,0 0 0,-1 0 0,0 0 0,0 0 0,1 0 0,-2 0 0,1 1 0,0-1 0,-1 0 0,1 1 0,-1 4 0,1 0 0,-1-1 0,0 1 0,0 0 0,-1 0 0,0 0 0,0-1 0,-1 1 0,0 0 0,-3 8 0,3-13 0,0 0 0,0 0 0,-1-1 0,1 1 0,0-1 0,-1 1 0,0-1 0,1 0 0,-1 0 0,0 0 0,0 0 0,0 0 0,-1-1 0,-2 2 0,-55 16 0,35-12 0,-1-1 0,17-3 0,30 3 0,24 0-455,1-1 0,78-3 0,-104-2-6371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6:07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62 24575,'-1'0'0,"1"0"0,-1 0 0,1 0 0,-1 0 0,1 0 0,-1 0 0,0 0 0,1-1 0,-1 1 0,1 0 0,-1 0 0,1-1 0,-1 1 0,1 0 0,-1-1 0,1 1 0,0-1 0,-1 1 0,1 0 0,0-1 0,-1 1 0,1-1 0,0 1 0,-1-1 0,1 1 0,0-1 0,0 1 0,-1-1 0,1 0 0,0 1 0,0-1 0,0 1 0,0-1 0,0 1 0,0-2 0,6-26 0,-6 26 0,1 1 0,0 0 0,-1-1 0,1 1 0,0 0 0,0 0 0,0-1 0,0 1 0,0 0 0,0 0 0,0 0 0,0 0 0,1 0 0,1-1 0,-2 2 0,0 0 0,-1 0 0,1 0 0,0 0 0,-1 0 0,1 0 0,0 0 0,-1 0 0,1 0 0,0 0 0,-1 1 0,1-1 0,0 0 0,-1 1 0,1-1 0,0 0 0,-1 1 0,1-1 0,-1 0 0,1 1 0,-1-1 0,1 1 0,-1-1 0,1 1 0,-1-1 0,0 1 0,1 0 0,-1-1 0,0 1 0,1-1 0,-1 1 0,0 0 0,0-1 0,0 1 0,1 0 0,2 12 0,0 0 0,-1 0 0,0 0 0,-1 0 0,0 1 0,-1-1 0,-1 0 0,-2 15 0,0 21 0,0-3-1365,0-36-5461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6:09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595 2 24575,'82'-1'0,"85"3"0,-166-2 0,1 0 0,0 0 0,-1 0 0,1 0 0,-1 0 0,1 1 0,-1-1 0,1 1 0,-1-1 0,1 1 0,-1 0 0,1-1 0,-1 1 0,0 0 0,1 0 0,-1 0 0,0 0 0,0 0 0,0 0 0,1 1 0,-1-1 0,-1 0 0,1 0 0,1 2 0,-1 0 0,0 0 0,-1-1 0,1 1 0,-1 0 0,0-1 0,0 1 0,0 0 0,0-1 0,0 1 0,-1 0 0,1 0 0,-1-1 0,0 4 0,-5 10 0,-1 0 0,0-1 0,-15 25 0,15-28 0,-23 49 0,2 1 0,3 1 0,-30 118 0,44-130 0,3 0 0,2 0 0,1 64 0,6-39 0,-2 43 0,1-117 0,-1 0 0,1-1 0,-1 1 0,1 0 0,-1 0 0,0-1 0,1 1 0,-1-1 0,0 1 0,0-1 0,0 1 0,-1-1 0,1 1 0,0-1 0,0 0 0,-1 0 0,1 0 0,-1 0 0,1 0 0,-1 0 0,1 0 0,-1 0 0,0 0 0,1-1 0,-1 1 0,0-1 0,1 1 0,-1-1 0,0 0 0,0 0 0,0 1 0,-2-2 0,-8 2 0,-1-1 0,0-1 0,-19-3 0,18 2 0,-381-29 0,275 32-1365,102-1-5461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6:56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24575,'2'0'0,"0"1"0,0 0 0,-1 0 0,1 0 0,-1 0 0,1 0 0,-1 0 0,1 1 0,-1-1 0,0 0 0,1 1 0,-1-1 0,0 1 0,0-1 0,0 1 0,0 0 0,0-1 0,-1 1 0,1 0 0,0 2 0,14 36 0,-7 6 0,-7-36 0,0 0 0,1 0 0,1 0 0,0 0 0,6 15 0,-8-22 0,1 0 0,0 0 0,0-1 0,0 1 0,0-1 0,0 1 0,1-1 0,-1 0 0,1 0 0,-1 0 0,1 0 0,0 0 0,0-1 0,0 1 0,-1-1 0,2 0 0,-1 0 0,0 0 0,0 0 0,0 0 0,0-1 0,5 1 0,100-1-1365,-91-1-5461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6:5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24575,'6'1'0,"1"0"0,0 1 0,-1-1 0,0 1 0,1 1 0,-1-1 0,0 1 0,0 0 0,0 1 0,-1-1 0,1 1 0,-1 0 0,0 1 0,0-1 0,6 8 0,7 8 0,-1 0 0,21 33 0,-31-43 0,-2-1 0,1 1 0,-1 0 0,0 0 0,3 12 0,-7-20 0,-1 0 0,1 0 0,-1-1 0,1 1 0,-1 0 0,0 0 0,0 0 0,0 0 0,0 0 0,0 0 0,0 0 0,0 0 0,-1 0 0,1-1 0,-1 1 0,1 0 0,-1 0 0,0 0 0,1 0 0,-1-1 0,0 1 0,0-1 0,-1 1 0,1 0 0,0-1 0,0 0 0,-1 1 0,1-1 0,-1 0 0,1 0 0,-1 1 0,1-1 0,-1 0 0,0-1 0,0 1 0,-3 1 0,-9 2 0,-1 0 0,1-2 0,-27 3 0,-21 3 0,61-7 0,-1-1 0,0 0 0,1 0 0,-1 1 0,1-1 0,-1 1 0,0 0 0,1-1 0,-1 1 0,1 0 0,0 0 0,-1 0 0,1 0 0,0 0 0,-1 0 0,1 0 0,0 1 0,0-1 0,-1 2 0,2-2 0,-1 0 0,1 0 0,0 0 0,0 0 0,0 0 0,0 1 0,0-1 0,0 0 0,0 0 0,0 0 0,0 0 0,1 0 0,-1 0 0,0 0 0,1 0 0,-1 0 0,1 0 0,-1 0 0,1 0 0,-1 0 0,2 1 0,2 2 0,-1 0 0,1 0 0,0 0 0,0 0 0,0-1 0,1 0 0,-1 0 0,1 0 0,0 0 0,5 1 0,175 57-1365,-170-54-5461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7:00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24575,'3'0'0,"0"1"0,-1 0 0,1 0 0,-1 0 0,1 0 0,-1 0 0,1 1 0,-1-1 0,0 1 0,0-1 0,0 1 0,0 0 0,0 0 0,0 0 0,0 0 0,0 0 0,-1 0 0,1 0 0,-1 1 0,2 4 0,1-1 0,-1 0 0,-1 0 0,1 1 0,-1-1 0,0 1 0,0-1 0,0 9 0,-2-13 0,0 0 0,1 1 0,-2-1 0,1 0 0,0 1 0,0-1 0,-1 0 0,1 0 0,-1 1 0,0-1 0,0 0 0,0 0 0,0 0 0,0 0 0,0 0 0,0 0 0,-1 0 0,1 0 0,-1-1 0,1 1 0,-1-1 0,0 1 0,0-1 0,0 1 0,1-1 0,-1 0 0,0 0 0,-1 0 0,1 0 0,-4 1 0,-27 20 0,31-19 5,1-1 0,-1 1 0,0 0 0,1 0 0,-1-1 0,1 1 0,0 0 0,0 0 0,0 1 0,0-1 0,0 0 0,1 0 0,0 0 0,-1 0 0,1 1 0,0-1 0,1 0 0,-1 0 0,0 0 0,1 0 0,0 1 0,0-1 0,1 4 0,0-3-88,-1-1 1,1 1-1,0 0 1,0-1-1,1 1 1,-1-1-1,0 0 1,1 0-1,0 0 1,0 0-1,0 0 1,0 0-1,0-1 1,1 0-1,-1 1 1,1-1-1,5 2 1,3 0-6744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7:01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24575,'0'9'0,"0"4"0,0-1 0,0 0 0,-1 0 0,-1 0 0,-5 24 0,5-32 0,0 0 0,0-1 0,0 1 0,0-1 0,0 1 0,-1-1 0,0 0 0,1 0 0,-1 0 0,0 0 0,0 0 0,-1-1 0,1 0 0,-1 1 0,1-1 0,-1-1 0,0 1 0,1 0 0,-1-1 0,0 0 0,-7 2 0,-3 0 0,-39 11 0,50-13 0,0 0 0,0 1 0,-1-1 0,1 1 0,0-1 0,0 1 0,0 0 0,1 0 0,-1 0 0,0 1 0,-3 3 0,5-5 0,1 0 0,0-1 0,-1 1 0,1 0 0,0-1 0,0 1 0,-1 0 0,1 0 0,0-1 0,0 1 0,0 0 0,0 0 0,0-1 0,0 1 0,0 0 0,0 0 0,0-1 0,0 1 0,1 0 0,-1 0 0,0-1 0,0 1 0,1 0 0,-1-1 0,1 1 0,-1 0 0,0-1 0,1 1 0,-1-1 0,1 1 0,-1-1 0,1 1 0,-1-1 0,1 1 0,0-1 0,-1 1 0,1-1 0,0 0 0,-1 1 0,1-1 0,0 0 0,-1 0 0,1 1 0,1-1 0,36 9 0,277 20 0,-182-20 0,-130-8 47,-12-1-957,8 0 408,-10 0-6324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7:0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24575,'-4'1'0,"1"0"0,-1 0 0,1 0 0,-1 0 0,1 0 0,-1 1 0,1 0 0,0-1 0,-1 1 0,1 1 0,0-1 0,0 0 0,1 1 0,-1-1 0,0 1 0,1 0 0,0 0 0,-1 0 0,1 0 0,0 0 0,1 1 0,-3 6 0,-2 2 0,1 0 0,0 0 0,1 1 0,1 0 0,-3 15 0,3-4 0,0-1 0,2 0 0,1 1 0,1-1 0,6 41 0,-6-59 5,1-1 0,-1 1 0,1-1-1,0 0 1,0 0 0,0 0 0,1 0 0,-1 0-1,1 0 1,0-1 0,0 1 0,1-1 0,-1 0-1,0 0 1,1 0 0,0-1 0,0 1-1,0-1 1,0 0 0,0 0 0,0 0 0,1 0-1,-1-1 1,8 2 0,-1-1-170,1-1 0,0 0 0,0 0 0,0-1 0,-1-1 0,1 0 0,0 0 0,15-5 0,2-1-6661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7:02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24575,'5'1'0,"-1"-1"0,0 1 0,0 0 0,1 1 0,-1-1 0,0 1 0,0-1 0,0 1 0,-1 0 0,1 1 0,0-1 0,-1 1 0,1-1 0,-1 1 0,0 0 0,0 1 0,0-1 0,0 0 0,-1 1 0,1-1 0,-1 1 0,3 6 0,3 6 0,-1 1 0,0-1 0,-1 1 0,4 18 0,27 137 0,-35-163-76,-1 1 1,0-1-1,0 1 0,-1 0 0,0-1 0,-1 1 0,1-1 0,-2 1 1,0-1-1,0 1 0,-1-1 0,0 0 0,0 0 0,-1 0 1,0 0-1,-1-1 0,-6 10 0,2-2-6750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40.9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24575,'0'0'0,"0"0"0,0 0 0,0 0 0,1 0 0,-1 0 0,0 1 0,0-1 0,0 0 0,0 0 0,0 0 0,1 0 0,-1 0 0,0 0 0,0 0 0,0 0 0,0 0 0,1 0 0,-1 0 0,0 0 0,0 0 0,0 0 0,1 0 0,-1 0 0,0 0 0,0 0 0,0 0 0,0 0 0,1 0 0,-1 0 0,0 0 0,0 0 0,0 0 0,0 0 0,0-1 0,1 1 0,-1 0 0,0 0 0,0 0 0,0 0 0,0 0 0,0 0 0,0-1 0,1 1 0,-1 0 0,0 0 0,0 0 0,0 0 0,0 0 0,0-1 0,0 1 0,9 17 0,26 158 0,-10-40 0,-7-42 64,10 35-1493,-24-113-5397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5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854 0 24575,'-41'2'0,"0"1"0,0 3 0,1 0 0,-48 16 0,-154 62 0,191-62-227,0 1-1,2 3 1,1 2-1,1 2 1,-59 50-1,97-73-6598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51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24575,'-8'4'0,"1"1"0,-1 0 0,1 1 0,0 0 0,1 0 0,0 0 0,0 1 0,0 0 0,0 0 0,1 0 0,1 1 0,-1 0 0,1 0 0,0 0 0,1 0 0,-5 17 0,3-2 0,0 0 0,2-1 0,0 1 0,2 0 0,1 32 0,0-52 0,0 0 0,1 1 0,-1-1 0,1 0 0,-1 0 0,1 0 0,0 0 0,1 0 0,-1 0 0,0 0 0,1 0 0,-1 0 0,1 0 0,0-1 0,0 1 0,0-1 0,0 1 0,1-1 0,2 3 0,0-2 0,0 0 0,0-1 0,0 1 0,1-1 0,-1 0 0,1 0 0,-1-1 0,1 1 0,0-1 0,6 0 0,12 0 0,0-1 0,0-2 0,0 0 0,26-6 0,65-15-1365,-56 10-5461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5:28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577 30 24575,'-27'0'0,"-53"0"0,-111-13 0,158 10 50,-57 1 0,62 3-416,0-2-1,0 0 1,-29-6 0,43 4-6460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5:2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  <inkml:trace contextRef="#ctx0" brushRef="#br0" timeOffset="1">1 0 24575,'0'0'-8191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5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70 24575,'0'-3'0,"0"1"0,-1-1 0,0 0 0,1 0 0,-1 0 0,0 0 0,0 0 0,-1 1 0,1-1 0,0 0 0,-1 1 0,0 0 0,0-1 0,1 1 0,-1 0 0,-1 0 0,1 0 0,0 0 0,0 0 0,-1 0 0,1 1 0,-1-1 0,0 1 0,1-1 0,-1 1 0,0 0 0,0 0 0,1 0 0,-1 1 0,0-1 0,-4 1 0,-7-3 0,0 2 0,-1-1 0,1 2 0,0 0 0,-17 3 0,26-2 0,-1 0 0,1 1 0,0 0 0,0 0 0,0 0 0,0 0 0,0 1 0,0 0 0,1 0 0,-1 1 0,1-1 0,-6 6 0,-47 56 0,37-40 0,-169 212 0,180-223 0,0 1 0,2 0 0,-1 0 0,2 1 0,0 0 0,1 0 0,1 1 0,0 0 0,1-1 0,-1 22 0,2 22 0,8 92 0,-4-123 0,-2-22 0,0 0 0,1 0 0,0 1 0,0-1 0,1 0 0,0 0 0,0 0 0,0 0 0,1-1 0,0 1 0,1-1 0,-1 1 0,1-1 0,1 0 0,-1 0 0,1-1 0,0 0 0,0 1 0,0-2 0,1 1 0,0 0 0,0-1 0,0 0 0,0-1 0,1 0 0,-1 1 0,1-2 0,0 1 0,0-1 0,0 0 0,0-1 0,8 1 0,16 1 0,0-1 0,0-2 0,0-2 0,-1 0 0,1-2 0,0-2 0,34-10 0,15-9 0,106-49 0,-171 68 0,-1-1 0,0 0 0,-1-1 0,20-15 0,-29 20 0,0 0 0,-1 0 0,1-1 0,-1 0 0,0 1 0,0-1 0,-1-1 0,1 1 0,-1 0 0,0 0 0,0-1 0,0 1 0,-1-1 0,0 0 0,0 1 0,0-1 0,0 0 0,0-8 0,-4-56-1365,2 46-5461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45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6 24575,'-63'-2'0,"43"0"0,-1 1 0,1 1 0,-1 0 0,1 2 0,-1 1 0,-32 7 0,47-7 0,-1 0 0,1 0 0,0 0 0,1 1 0,-1 0 0,0 0 0,1 0 0,0 0 0,0 1 0,0 0 0,1 0 0,0 1 0,0-1 0,0 1 0,1 0 0,-1 0 0,1 0 0,1 0 0,-1 0 0,1 1 0,-3 12 0,1 9 0,0 1 0,2-1 0,3 57 0,0-37 0,-1-45 0,-1 1 0,1 0 0,0 0 0,0-1 0,1 1 0,-1 0 0,1 0 0,0-1 0,0 1 0,0 0 0,0-1 0,1 1 0,-1-1 0,1 0 0,0 1 0,0-1 0,0 0 0,0 0 0,1 0 0,-1 0 0,1-1 0,0 1 0,0-1 0,0 1 0,0-1 0,0 0 0,0 0 0,1-1 0,-1 1 0,1 0 0,-1-1 0,1 0 0,-1 0 0,1 0 0,0-1 0,0 1 0,-1-1 0,1 0 0,0 0 0,4 0 0,154 2 0,209-23 0,-367 21 0,0-1 0,1 0 0,-1 0 0,0 0 0,0 0 0,0-1 0,0 1 0,0-1 0,0 0 0,0 0 0,-1 0 0,1-1 0,-1 0 0,1 1 0,-1-1 0,0 0 0,0 0 0,0-1 0,0 1 0,-1-1 0,0 1 0,1-1 0,-1 0 0,-1 0 0,1 0 0,0 0 0,-1 0 0,2-8 0,0-9 0,0 0 0,-1-1 0,-1 1 0,-3-36 0,0 15 0,2 34 0,0 0 0,-1-1 0,0 1 0,0 0 0,-1 0 0,0 0 0,-1 0 0,0 0 0,0 0 0,-1 0 0,0 1 0,-5-8 0,6 11 0,0 0 0,-1 0 0,1 0 0,-1 0 0,0 1 0,0 0 0,-1-1 0,1 1 0,-1 1 0,1-1 0,-1 1 0,0 0 0,0 0 0,0 0 0,0 1 0,0-1 0,-1 1 0,1 1 0,-10-1 0,-87 2-1365,84-1-5461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4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11 24575,'-6'0'0,"1"1"0,-1-1 0,1 1 0,0 0 0,-1 0 0,1 1 0,0-1 0,0 1 0,0 0 0,0 1 0,-5 2 0,9-4 0,0 0 0,0 0 0,0 0 0,0 0 0,0 0 0,0 0 0,0 0 0,0 0 0,0 0 0,1 0 0,-1 1 0,0-1 0,1 0 0,-1 0 0,1 1 0,-1-1 0,1 0 0,0 1 0,-1 1 0,2-1 0,-1 0 0,0 0 0,1 0 0,-1 0 0,1 0 0,0 0 0,0 0 0,0 0 0,0 0 0,0 0 0,0 0 0,0 0 0,0 0 0,1-1 0,-1 1 0,3 1 0,-2-1 0,0 1 0,0-1 0,1 0 0,-1 0 0,1-1 0,-1 1 0,1-1 0,0 1 0,0-1 0,0 0 0,-1 0 0,1 0 0,0 0 0,0 0 0,0-1 0,1 1 0,-1-1 0,0 0 0,0 0 0,0 0 0,0 0 0,0-1 0,5-1 0,-3 1 0,-1-1 0,0 0 0,0 0 0,0 0 0,0 0 0,0 0 0,0-1 0,-1 0 0,1 0 0,-1 0 0,0 0 0,0-1 0,0 1 0,0-1 0,3-5 0,-3 3 0,24-50 0,-28 69 0,0-1 0,0 0 0,3 24 0,0 1 0,-4-13-86,1-18-21,1 0 1,-1 0-1,1 0 1,0 0-1,0 1 0,1-1 1,0 0-1,0 0 1,0 0-1,1 0 1,2 7-1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47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37 24575,'-2'0'0,"1"0"0,-1 1 0,0-1 0,1 1 0,-1-1 0,0 1 0,1 0 0,-1 0 0,1-1 0,-1 1 0,1 0 0,0 1 0,-1-1 0,1 0 0,0 0 0,0 0 0,-1 1 0,1-1 0,0 1 0,0-1 0,1 1 0,-1-1 0,0 1 0,1-1 0,-1 1 0,0 0 0,1 0 0,0-1 0,-1 1 0,1 0 0,0-1 0,0 1 0,0 0 0,1 3 0,-2-3 0,1 0 0,0 0 0,0 1 0,1-1 0,-1 0 0,0 0 0,1 0 0,-1 0 0,1 0 0,0 1 0,0-1 0,-1 0 0,1 0 0,1 0 0,-1-1 0,0 1 0,0 0 0,1 0 0,-1-1 0,1 1 0,-1-1 0,1 1 0,0-1 0,0 0 0,0 1 0,0-1 0,0 0 0,3 1 0,4-1 0,-1 0 0,1-1 0,0 0 0,-1 0 0,1-1 0,0 0 0,-1 0 0,1-1 0,-1 0 0,0-1 0,15-6 0,-20 8 0,0 0 0,0 0 0,0-1 0,0 0 0,-1 1 0,1-1 0,0 0 0,-1 0 0,1 0 0,-1-1 0,0 1 0,0 0 0,0-1 0,0 0 0,0 1 0,0-1 0,-1 0 0,1 0 0,-1 0 0,0 0 0,0 0 0,0 0 0,0 0 0,-1-1 0,1 1 0,-1 0 0,0 0 0,0-1 0,0 1 0,0 0 0,0 0 0,-1 0 0,0-1 0,-1-3 0,1 6-54,0-1-1,0 0 0,0 1 1,0-1-1,-1 1 1,1-1-1,-1 1 0,1 0 1,-1-1-1,1 1 1,-1 0-1,0 0 0,0 0 1,1 1-1,-1-1 0,0 0 1,0 1-1,0-1 1,0 1-1,0-1 0,0 1 1,0 0-1,0 0 1,-3 0-1,-9-1-6771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3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86 24575,'-9'1'0,"0"0"0,0 0 0,-1 1 0,2 1 0,-1-1 0,0 1 0,1 1 0,-1-1 0,1 1 0,0 1 0,0 0 0,-7 6 0,10-8 0,0 1 0,0 0 0,0 1 0,0-1 0,1 1 0,0 0 0,0 0 0,0 0 0,0 1 0,1-1 0,0 1 0,0 0 0,1 0 0,-1 0 0,1 0 0,1 0 0,-2 10 0,2-1 0,1-1 0,1 0 0,0 1 0,1-1 0,1 0 0,0 0 0,1 0 0,0-1 0,1 1 0,12 23 0,-13-30 0,1 0 0,0 0 0,0 0 0,0 0 0,1-1 0,0 1 0,0-2 0,1 1 0,-1-1 0,1 0 0,1 0 0,-1 0 0,1-1 0,-1-1 0,1 1 0,0-1 0,0 0 0,1-1 0,11 2 0,-9-2 0,-1-1 0,1 0 0,-1-1 0,1 0 0,0 0 0,-1-1 0,1-1 0,-1 0 0,0 0 0,1-1 0,-1 0 0,-1-1 0,16-8 0,-17 7 0,1-1 0,-2 0 0,1-1 0,-1 0 0,0 0 0,0 0 0,-1-1 0,0 0 0,0 0 0,-1-1 0,0 1 0,-1-1 0,0 0 0,5-14 0,58-146 0,-67 168 0,1 0 0,-1-1 0,0 1 0,1 0 0,-1 0 0,0 0 0,0 0 0,0-1 0,0 1 0,0 0 0,0 0 0,0-1 0,0 1 0,-1 0 0,1 0 0,0 0 0,-1 0 0,1 0 0,-1-1 0,1 1 0,-1 0 0,0 0 0,1 0 0,-1 0 0,0 0 0,0 1 0,0-1 0,1 0 0,-1 0 0,0 0 0,-2 0 0,-43-15 0,40 15 0,1 0 0,-1-1 0,1 1 0,-1-1 0,1 0 0,0-1 0,-8-4 0,9 3 0,1 0 0,-1 0 0,1-1 0,0 1 0,0-1 0,0 1 0,0-1 0,1 0 0,-3-10 0,4 11 0,0 1 0,0 0 0,0-1 0,0 1 0,-1 0 0,1 0 0,-1 0 0,0 0 0,0 0 0,0 0 0,0 0 0,-1 0 0,1 1 0,-1-1 0,1 1 0,-1 0 0,0 0 0,0 0 0,0 0 0,0 1 0,0-1 0,0 1 0,-1-1 0,1 1 0,-7-1 0,-6 0-1365,1 2-5461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3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24575,'3'0'0,"3"2"0,4 5 0,3 3 0,2 3 0,2 2 0,-3 1 0,-1-2 0,1 0 0,-3-3-8191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41.3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1 197 24575,'0'-3'0,"0"-4"0,0-3 0,3-3 0,3-2 0,4-1 0,3-1 0,2 0 0,2 2 0,0 2 0,0 0 0,3-1 0,1-1 0,2 0 0,-3 2-8191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3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24575,'-3'0'0,"-3"0"0,-4 0 0,0 3 0,-2 4 0,2 3 0,0 3 0,-2-1 0,2 0 0,-1-1 0,2-1 0,3 2 0,-2 1 0,2 1 0,2 1 0,0-1-8191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4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55 24575,'-2'0'0,"0"0"0,0 0 0,0 0 0,-1 1 0,1-1 0,0 1 0,0-1 0,0 1 0,0 0 0,0 0 0,0 0 0,0 0 0,0 0 0,1 0 0,-1 1 0,0-1 0,1 0 0,-1 1 0,1-1 0,-1 1 0,1 0 0,0 0 0,-1-1 0,1 1 0,0 0 0,-1 2 0,1 0 0,0-1 0,0 1 0,0-1 0,1 1 0,-1 0 0,1-1 0,0 1 0,0 0 0,0-1 0,0 1 0,0-1 0,1 1 0,0 0 0,0-1 0,2 6 0,-3-8 0,0 0 0,0 0 0,0 0 0,1 0 0,-1-1 0,0 1 0,1 0 0,-1 0 0,1 0 0,-1-1 0,1 1 0,-1 0 0,1 0 0,0-1 0,-1 1 0,1 0 0,0-1 0,0 1 0,-1-1 0,1 1 0,0-1 0,0 1 0,0-1 0,0 0 0,-1 1 0,1-1 0,0 0 0,0 0 0,0 1 0,0-1 0,1 0 0,0-1 0,0 0 0,0 0 0,0 0 0,0 0 0,-1 0 0,1 0 0,0 0 0,-1-1 0,1 1 0,-1 0 0,0-1 0,1 1 0,1-4 0,2-3 0,0 1 0,0-1 0,-1-1 0,0 1 0,5-16 0,-8 18-114,1 0 1,0 0-1,1 0 0,-1 0 0,1 0 1,0 1-1,1-1 0,-1 1 0,1 0 1,0 0-1,8-8 0,-2 5-6712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1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660 1 24575,'-533'0'0,"529"0"0,0 0 0,1 0 0,-1 0 0,0 0 0,0 1 0,0 0 0,0-1 0,1 1 0,-1 1 0,0-1 0,1 0 0,-1 1 0,1 0 0,-1 0 0,1 0 0,0 0 0,0 0 0,0 1 0,0 0 0,-4 4 0,4-2 0,1 0 0,-1 1 0,1-1 0,0 1 0,0 0 0,1 0 0,-1-1 0,1 1 0,1 0 0,-1 0 0,1 0 0,1 9 0,3 1547 0,-6-832 0,-16-506 0,10-159 0,2 0 0,5 94 0,3-149 0,0-1 0,0 0 0,1 0 0,0 0 0,1 0 0,0-1 0,1 0 0,-1 1 0,1-1 0,1-1 0,0 1 0,0-1 0,0 0 0,15 12 0,2 0 0,0-1 0,1-1 0,39 20 0,-35-23 0,0-1 0,0-2 0,1-1 0,46 10 0,122 7 0,-131-16-69,29 1 245,-88-12-310,0 0 0,0-1 0,0 1 0,0-1 1,0-1-1,0 1 0,0-1 0,0 0 1,0-1-1,10-5 0,-2-2-6692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11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48 24575,'-1'-1'0,"1"0"0,-1-1 0,1 1 0,-1-1 0,1 1 0,-1 0 0,0 0 0,0-1 0,0 1 0,0 0 0,0 0 0,0 0 0,0 0 0,0 0 0,0 0 0,0 0 0,-1 0 0,1 0 0,0 1 0,-1-1 0,1 0 0,0 1 0,-1-1 0,-2 1 0,-42-12 0,36 10 0,2-1 0,-1 1 0,0 1 0,1 0 0,-1 0 0,0 1 0,0 0 0,0 0 0,0 1 0,-8 1 0,12 0 0,1 0 0,-1 0 0,1 0 0,0 0 0,-1 0 0,1 1 0,0 0 0,1 0 0,-1 0 0,0 0 0,1 1 0,0-1 0,0 1 0,0 0 0,0 0 0,0 0 0,1 0 0,-2 5 0,-4 11 0,2-1 0,0 1 0,1 1 0,1-1 0,1 0 0,1 1 0,0 0 0,2-1 0,0 1 0,5 28 0,-5-45 0,1 0 0,-1-1 0,1 1 0,0 0 0,0-1 0,0 1 0,1-1 0,-1 1 0,1-1 0,0 0 0,0 1 0,0-1 0,0 0 0,1 0 0,-1-1 0,1 1 0,-1 0 0,5 2 0,-5-4 0,0 0 0,0 0 0,0 0 0,0 0 0,0-1 0,-1 1 0,1-1 0,0 1 0,0-1 0,0 0 0,1 0 0,-1 0 0,0 0 0,0 0 0,0 0 0,0-1 0,0 1 0,0-1 0,-1 1 0,1-1 0,0 0 0,0 0 0,0 0 0,0 0 0,-1 0 0,1 0 0,0 0 0,-1-1 0,1 1 0,-1 0 0,0-1 0,1 1 0,-1-1 0,1-2 0,13-18 0,-1 0 0,-1-1 0,0-1 0,12-37 0,-22 53 0,11-43 0,-12 41 0,-1 44 0,11 238 0,-11-245 0,-1-20 0,0 0 0,0-1 0,1 1 0,-1 0 0,1 0 0,1-1 0,-1 1 0,1 0 0,1-1 0,-1 0 0,1 1 0,5 7 0,-8-14 1,0 0 0,0 1 0,0-1-1,0 0 1,0 0 0,1 0 0,-1 0-1,0 0 1,0 1 0,0-1 0,1 0-1,-1 0 1,0 0 0,0 0 0,0 0 0,1 0-1,-1 0 1,0 0 0,0 0 0,1 0-1,-1 0 1,0 0 0,0 0 0,0 0-1,1 0 1,-1 0 0,0 0 0,0 0 0,0 0-1,1 0 1,-1 0 0,0-1 0,0 1-1,0 0 1,1 0 0,-1 0 0,0 0-1,0 0 1,0 0 0,0-1 0,1 1-1,-1 0 1,0 0 0,0 0 0,0-1 0,0 1-1,0 0 1,0 0 0,0 0 0,0-1-1,1 1 1,-1 0 0,0 0 0,0 0-1,0-1 1,0 1 0,0 0 0,0 0 0,0-1-1,3-15-1130,-3 15 849,1-17-6545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1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0 185 24575,'1'-4'0,"-1"0"0,1 0 0,0 0 0,0 0 0,0 1 0,1-1 0,0 0 0,-1 1 0,1-1 0,0 1 0,5-6 0,35-38 0,-23 26 0,-17 19 0,4-6 0,1 0 0,0 0 0,0 1 0,1 0 0,0 0 0,0 1 0,13-7 0,-21 13 0,1 0 0,0 0 0,-1 0 0,1 1 0,-1-1 0,1 0 0,0 1 0,-1-1 0,1 0 0,-1 1 0,1-1 0,0 0 0,-1 1 0,0-1 0,1 1 0,-1-1 0,1 1 0,-1-1 0,1 1 0,-1 0 0,0-1 0,1 1 0,-1-1 0,0 1 0,0 0 0,0-1 0,1 1 0,-1 0 0,0-1 0,0 1 0,0 0 0,0-1 0,0 1 0,0 0 0,0-1 0,0 1 0,-1 0 0,1-1 0,0 2 0,-1 37 0,1-35 0,-20 167 0,18-155-1365,-2-2-5461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15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24575,'-2'0'0,"1"1"0,-1-1 0,1 1 0,-1 0 0,1 0 0,0 0 0,-1 0 0,1 0 0,0 0 0,0 0 0,0 0 0,0 0 0,0 1 0,0-1 0,0 0 0,0 1 0,0-1 0,0 1 0,1-1 0,-1 1 0,1-1 0,-1 1 0,1-1 0,0 1 0,-1 2 0,-6 43 0,4 27 0,7 102 0,-4-173-41,1-1 0,0 1-1,0-1 1,0 1-1,0-1 1,0 1 0,0-1-1,1 0 1,-1 1 0,1-1-1,0 0 1,-1 0-1,1 0 1,0 0 0,0 0-1,0-1 1,1 1 0,-1-1-1,0 1 1,1-1-1,-1 0 1,0 0 0,1 0-1,0 0 1,-1 0 0,1 0-1,-1-1 1,1 1-1,0-1 1,0 0 0,-1 0-1,5 0 1,15 1-6785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1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24575,'1'107'0,"-3"116"0,2-218-76,0 0 1,0 0-1,-1 1 0,0-1 0,0 0 0,0 0 0,-1 0 0,1 0 1,-1 0-1,0 0 0,-1 0 0,1-1 0,-1 1 0,0-1 1,0 1-1,-1-1 0,-5 5 0,-1-3-6750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36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560 0 24575,'6'1'0,"-1"0"0,1 0 0,-1 0 0,1 1 0,-1-1 0,0 2 0,1-1 0,-1 0 0,0 1 0,-1 0 0,1 0 0,0 0 0,-1 1 0,0 0 0,0 0 0,0 0 0,0 0 0,0 0 0,-1 1 0,0 0 0,0 0 0,0-1 0,-1 2 0,1-1 0,-1 0 0,0 0 0,-1 1 0,0-1 0,1 1 0,-2-1 0,1 1 0,0 8 0,-3 25 0,-2 1 0,-2-1 0,-1 1 0,-2-2 0,-1 1 0,-23 53 0,3-11 0,4 2 0,4 0 0,3 2 0,4 0 0,-6 150 0,-3 72 0,0 23 0,27-139 0,-8 223 0,-4-343 0,-21 87 0,16-98 0,3 0 0,-6 89 0,20-79 0,-1-51 0,-1 1 0,-1-1 0,-1 0 0,0 1 0,-5 19 0,5-35 0,0-1 0,-1 1 0,1-1 0,-1 1 0,0-1 0,0 0 0,0 0 0,-1 0 0,1 0 0,-1 0 0,1 0 0,-1-1 0,0 1 0,0-1 0,0 0 0,0 0 0,0 0 0,-1 0 0,1 0 0,-1-1 0,1 1 0,-1-1 0,0 0 0,1 0 0,-7 0 0,-10 1 0,0 0 0,0-2 0,-38-4 0,11 1 0,-37 0-1365,68 0-5461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3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760 35 24575,'-20'-1'0,"0"-1"0,0-1 0,-25-7 0,24 4 0,-1 2 0,-33-3 0,43 7 0,2-1 0,1 0 0,-1 1 0,0 1 0,1 0 0,-1 0 0,-12 3 0,20-3 0,-1 0 0,1 0 0,0 1 0,0-1 0,-1 0 0,1 1 0,0 0 0,0-1 0,0 1 0,1 0 0,-1 0 0,0 0 0,1 0 0,-1 0 0,1 0 0,-1 1 0,1-1 0,0 0 0,0 1 0,0-1 0,1 1 0,-1-1 0,0 1 0,1-1 0,0 1 0,0-1 0,-1 1 0,2 4 0,-1 195 0,3-111 0,-4-1 0,-4 0 0,-21 110 0,-144 382 0,17-77 0,133-413 0,5 1 0,3 0 0,1 187 0,4-68 0,-1-21 0,9-127 0,3 0 0,3-1 0,17 77 0,-23-136 2,0-1-1,0 0 1,0 1-1,1-1 0,-1 0 1,1 1-1,0-1 1,-1 0-1,2 0 1,-1-1-1,0 1 0,0 0 1,1-1-1,-1 1 1,1-1-1,0 0 0,0 0 1,0 0-1,0 0 1,0 0-1,0-1 1,1 0-1,-1 1 0,0-1 1,1 0-1,-1-1 1,1 1-1,4 0 1,10 0-44,0-1 0,1-1 0,-1 0 0,28-7 0,13 0-1155,-25 6-5629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3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24575,'1'2'0,"-1"0"0,1 0 0,-1 0 0,1 0 0,-1 0 0,1 0 0,0-1 0,0 1 0,0 0 0,0 0 0,0-1 0,1 1 0,-1-1 0,0 1 0,1-1 0,-1 1 0,1-1 0,-1 0 0,1 0 0,0 0 0,-1 0 0,1 0 0,0 0 0,0 0 0,0-1 0,0 1 0,0 0 0,3-1 0,63 9 0,-63-8 0,103-1 0,-74-1 0,1 1 0,-1 2 0,58 10 0,-90-11 0,0 0 0,0-1 0,0 1 0,0 0 0,0 1 0,0-1 0,-1 0 0,1 0 0,0 1 0,-1-1 0,1 1 0,-1 0 0,0-1 0,1 1 0,-1 0 0,0 0 0,0 0 0,0-1 0,0 1 0,0 0 0,-1 0 0,1 1 0,-1-1 0,1 0 0,-1 0 0,0 0 0,0 3 0,1 10 0,0-1 0,-2 1 0,-1 16 0,-1-2 0,-5 84 0,-6-1 0,-44 173 0,10-58 0,-10 170 0,28 142 0,22-238 0,-1-13 0,10 345 0,0-613 0,1 0 0,0 0 0,2 0 0,0-1 0,2 0 0,11 30 0,-17-48 0,1 0 0,-1 0 0,0 0 0,0 0 0,0 1 0,0-1 0,0 0 0,0 0 0,0 0 0,0 0 0,-1 0 0,1 0 0,0 0 0,-1 0 0,1 1 0,-1-1 0,1 0 0,-1 0 0,1-1 0,-1 1 0,0 0 0,1 0 0,-1 0 0,0 0 0,0-1 0,0 1 0,1 0 0,-1 0 0,0-1 0,0 1 0,0-1 0,0 1 0,0-1 0,0 0 0,0 1 0,-1-1 0,1 0 0,0 1 0,0-1 0,0 0 0,-2 0 0,-56 8 0,49-8 0,-64 11-1365,59-9-5461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41.8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184 0 24575,'-3'1'0,"1"-1"0,0 1 0,-1 0 0,1 0 0,0 0 0,0 0 0,0 0 0,0 1 0,0-1 0,0 1 0,0-1 0,0 1 0,0 0 0,1 0 0,-3 2 0,-24 34 0,25-33 0,-18 26 0,1 1 0,-24 52 0,38-67 0,0-1 0,1 1 0,0 0 0,1 0 0,1 0 0,1 1 0,0 29 0,4 64 0,3-115 0,0 0 0,0 0 0,-1 0 0,1-1 0,6-8 0,-9 10 0,0 1 0,0 0 0,0 0 0,0 0 0,0 0 0,1 0 0,-1 0 0,1 1 0,-1-1 0,1 1 0,0-1 0,0 1 0,0 0 0,-1 0 0,1 1 0,0-1 0,0 0 0,0 1 0,0 0 0,0 0 0,0 0 0,0 0 0,0 0 0,6 2 0,-5-1 0,-1 0 0,1 1 0,0-1 0,-1 1 0,1 0 0,-1 0 0,1 1 0,-1-1 0,0 1 0,0-1 0,0 1 0,0 0 0,-1 0 0,1 0 0,-1 1 0,0-1 0,4 8 0,5 18 0,-2 1 0,-1 1 0,-1-1 0,-2 1 0,-1 0 0,0 51 0,-3-79 0,-2 1 0,1-1 0,0 0 0,-1 1 0,0-1 0,1 1 0,-1-1 0,0 0 0,-1 0 0,1 0 0,-1 1 0,1-1 0,-1-1 0,0 1 0,0 0 0,0 0 0,-1-1 0,1 1 0,-1-1 0,1 0 0,-1 1 0,0-1 0,0-1 0,0 1 0,0 0 0,0-1 0,0 1 0,-5 1 0,-4 1 0,0-1 0,0 0 0,-1-1 0,1 0 0,-1 0 0,-21-1 0,33-1 3,0 0 1,-1-1-1,1 1 0,0 0 0,-1 0 0,1-1 0,0 1 1,-1 0-1,1-1 0,0 1 0,0-1 0,0 0 0,0 1 1,-1-1-1,1 0 0,0 0 0,0 0 0,0 0 0,0 0 1,1 0-1,-1 0 0,0 0 0,0 0 0,1 0 1,-1 0-1,0 0 0,1-1 0,-1-1 0,-4-39-857,4 35 251,1-20-6223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17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24575,'-3'272'0,"9"335"0,6-490 0,31 134 0,-23-144 0,31 335 0,-50-260 0,1 20 0,0-183-341,1 0 0,1 0-1,10 30 1,-10-38-6485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18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252 153 24575,'-2'-10'0,"0"0"0,-1 0 0,-1 0 0,0 0 0,0 0 0,-1 0 0,0 1 0,-1 0 0,0 0 0,0 1 0,-13-13 0,17 19 0,1-1 0,-1 1 0,-1 0 0,1 0 0,0 1 0,0-1 0,-1 0 0,1 1 0,-1-1 0,1 1 0,-1 0 0,0 0 0,1 0 0,-1 0 0,0 0 0,0 1 0,0-1 0,0 1 0,1 0 0,-1-1 0,-5 2 0,4 0 0,0 0 0,0 1 0,0-1 0,0 1 0,1 0 0,-1 0 0,0 0 0,1 1 0,0-1 0,-1 1 0,1 0 0,0 0 0,-3 4 0,-3 4 0,1 0 0,1 1 0,0 0 0,0 0 0,1 0 0,1 1 0,0 0 0,-4 15 0,5 0 0,1 1 0,1 0 0,1 0 0,6 49 0,-5-75 0,0-1 0,0 0 0,1 1 0,-1-1 0,1 0 0,0 1 0,0-1 0,-1 0 0,1 0 0,3 4 0,-4-5 0,1-1 0,-1 1 0,0-1 0,1 1 0,-1-1 0,1 0 0,-1 1 0,1-1 0,-1 0 0,1 1 0,0-1 0,-1 0 0,1 0 0,-1 1 0,1-1 0,0 0 0,-1 0 0,1 0 0,-1 0 0,1 0 0,0 0 0,-1 0 0,1 0 0,0 0 0,-1 0 0,2 0 0,0-1 0,0-1 0,0 1 0,0 0 0,0-1 0,0 1 0,-1-1 0,1 0 0,0 1 0,-1-1 0,1 0 0,-1 0 0,0 0 0,0 0 0,1 0 0,-1-1 0,-1 1 0,1 0 0,0 0 0,0-4 0,6-24 0,-2-1 0,2-39 0,-5 43 0,1-1 0,2 1 0,8-33 0,-6 74 0,0 9 0,45 253 0,-49-244-1365,-3-18-5461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1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24575,'0'0'0,"0"0"0,0 0 0,-1 0 0,1 0 0,0 1 0,0-1 0,0 0 0,0 0 0,-1 0 0,1 0 0,0 0 0,0 1 0,0-1 0,0 0 0,0 0 0,0 0 0,-1 0 0,1 1 0,0-1 0,0 0 0,0 0 0,0 0 0,0 1 0,0-1 0,0 0 0,0 0 0,0 0 0,0 1 0,0-1 0,0 0 0,0 0 0,0 0 0,0 1 0,0-1 0,0 0 0,0 0 0,0 0 0,1 0 0,-1 1 0,0-1 0,0 0 0,0 0 0,0 0 0,0 0 0,0 1 0,1-1 0,-1 0 0,0 0 0,0 0 0,0 0 0,0 0 0,0 0 0,1 1 0,-1-1 0,0 0 0,0 0 0,0 0 0,1 0 0,-1 0 0,0 0 0,0 1 0,-1-1 0,0 1 0,1-1 0,-1 1 0,0-1 0,0 0 0,0 1 0,1-1 0,-1 0 0,0 1 0,0-1 0,0 0 0,0 0 0,1 0 0,-1 0 0,0 1 0,0-1 0,0-1 0,0 1 0,-1 0 0,11 6 0,-1 0 0,0 0 0,-1 1 0,0 0 0,0 1 0,0-1 0,-1 1 0,8 13 0,-12-17 0,0 0 0,0 0 0,0 1 0,0-1 0,-1 0 0,0 1 0,0-1 0,0 1 0,0-1 0,-1 1 0,0-1 0,0 1 0,0 0 0,0-1 0,-1 1 0,0-1 0,0 1 0,0-1 0,0 1 0,-1-1 0,-1 5 0,-20 14 0,18-20 0,1 1 0,0 0 0,-1 0 0,2 0 0,-1 1 0,-4 6 0,7-11 0,1 1 0,0-1 0,0 1 0,0-1 0,-1 1 0,1 0 0,0-1 0,0 1 0,0-1 0,0 1 0,0-1 0,0 1 0,0 0 0,0-1 0,0 1 0,0-1 0,0 1 0,1-1 0,-1 1 0,0 0 0,0-1 0,0 1 0,1-1 0,-1 1 0,0-1 0,1 1 0,1 0 0,-1 0 0,1 1 0,-1-1 0,1-1 0,0 1 0,-1 0 0,1 0 0,0 0 0,0-1 0,0 1 0,-1-1 0,4 1 0,4 0 0,1 0 0,-1-1 0,1 0 0,-1-1 0,0 0 0,1 0 0,14-4 0,70-26 0,-26 8 0,-55 19-1365,-2-1-5461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19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24575,'-3'1'0,"1"-1"0,0 1 0,0 1 0,-1-1 0,1 0 0,0 0 0,0 1 0,0-1 0,0 1 0,0 0 0,1-1 0,-1 1 0,0 0 0,1 0 0,-1 0 0,1 0 0,0 0 0,0 1 0,0-1 0,0 0 0,0 1 0,0-1 0,0 3 0,-18 63 0,18-65 0,-3 21 0,1 1 0,1-1 0,2 1 0,4 44 0,-4-65-97,1 0-1,0-1 1,0 1-1,0-1 1,0 1-1,0-1 1,1 1-1,0-1 1,0 0-1,0 0 1,0 1-1,0-2 0,5 6 1,2 0-6729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29:2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24575,'2'4'0,"0"1"0,0 0 0,0-1 0,1 0 0,-1 0 0,1 1 0,0-2 0,1 1 0,-1 0 0,6 4 0,4 7 0,7 11 0,-1 0 0,-2 1 0,24 51 0,-34-60 0,0 0 0,-1 0 0,-1 1 0,-1 0 0,-1 0 0,0 0 0,-1 31 0,-2 33-1365,0-58-5461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1:00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 24575,'-12'0'0,"0"2"0,0 0 0,0 0 0,-21 8 0,19-6 0,1 0 0,-1-1 0,-21 2 0,25-5-91,0 0 0,0 1 0,0 0 0,0 0 0,0 1 0,0 0 0,1 1 0,-1 0 0,1 0 0,0 1 0,0 1 0,0-1 0,0 2 0,-15 11 0,11-6-6735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1:00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24575,'9'-7'0,"1"0"0,0 0 0,0 1 0,1 0 0,0 1 0,0 0 0,0 1 0,22-5 0,-3 0 0,168-58 0,-131 42 0,-49 18 0,-1 0 0,1 1 0,32-6 0,-49 12 0,1 0 0,-1 1 0,0-1 0,1 0 0,-1 0 0,1 1 0,-1-1 0,1 1 0,-1-1 0,0 1 0,1 0 0,-1-1 0,0 1 0,0 0 0,0 0 0,1 0 0,-1 0 0,0 0 0,0 0 0,0 0 0,-1 0 0,1 0 0,0 1 0,0-1 0,-1 0 0,1 1 0,0-1 0,-1 0 0,1 1 0,-1-1 0,0 1 0,1-1 0,-1 0 0,0 1 0,0-1 0,0 1 0,0-1 0,-1 3 0,2 7 0,-1 0 0,-1 0 0,-2 19 0,-7 10 0,-1-1 0,-1-1 0,-28 58 0,3-10 0,22-60-1365,6-19-5461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1:0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24575,'641'24'120,"-433"-3"-863,216 50 1,-393-64-6084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1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24575,'1'2'0,"-1"1"0,1 0 0,0-1 0,0 1 0,0-1 0,0 0 0,1 1 0,-1-1 0,1 0 0,-1 0 0,1 0 0,0 0 0,0 0 0,-1 0 0,1 0 0,1-1 0,-1 1 0,0-1 0,0 1 0,1-1 0,-1 0 0,0 0 0,1 0 0,-1 0 0,4 0 0,6 3 0,1 0 0,-1-1 0,25 3 0,272 12-1365,-295-19-5461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1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24575,'0'3'0,"6"0"0,7 1 0,4-1 0,8-1 0,5-1 0,1 2 0,0 1 0,0 0 0,-1 2 0,-4-1 0,-3 0 0,0-2 0,-2-1 0,0 0 0,-2-2 0,-4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42.2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 24575,'174'-2'0,"180"4"0,-304 4-1365,-32-2-5461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16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24575,'9'7'0,"0"-1"0,0 0 0,0-1 0,1 0 0,0-1 0,0 0 0,20 6 0,3 1 0,275 93-1365,-290-97-5461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38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91 105 24575,'579'0'0,"-558"-1"0,1-2 0,-1 0 0,26-7 0,-25 4 0,0 2 0,37-3 0,-46 3 0,-22-4 0,-23-4 0,-67-4 0,-178-8 0,-85 22 0,245 3 0,231 1 0,1 5 0,140 27 0,-243-31 0,0 0 0,-1-2 0,1 1 0,0-1 0,0-1 0,0 0 0,0-1 0,20-4 0,-30 1 0,-13 0 0,-14 0 0,-305 1 0,217 4 0,738-1 0,-1382 0 0,1490 0 0,-874 2 0,-154-4 0,267-4-79,27 6 83,1 0 0,0 0 1,0-1-1,0 1 1,0 0-1,0 0 0,0-1 1,0 1-1,0 0 1,0-1-1,0 1 0,0 0 1,0 0-1,0-1 1,0 1-1,0 0 0,0 0 1,0-1-1,0 1 1,0 0-1,0 0 0,0-1 1,0 1-1,1 0 1,-1 0-1,0-1 0,0 1 1,0 0-1,0 0 1,1 0-1,-1-1 0,0 1 1,0 0-1,0 0 1,1 0-1,-1 0 0,0 0 1,0 0-1,1-1 1,-1 1-1,0 0 0,0 0 1,1 0-1,-1 0 1,47-17-1489,-18 11-5342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39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19 24575,'0'-1'0,"-1"0"0,1 0 0,-1 0 0,1 0 0,-1 0 0,1 1 0,-1-1 0,0 0 0,1 0 0,-1 1 0,0-1 0,0 0 0,1 1 0,-1-1 0,0 1 0,0-1 0,0 1 0,0-1 0,0 1 0,0 0 0,0 0 0,0-1 0,0 1 0,0 0 0,0 0 0,0 0 0,-1 0 0,-34-3 0,32 3 0,-1 0 0,-9-1 0,0 1 0,0 0 0,0 1 0,0 1 0,-19 4 0,30-5 0,-1 0 0,1 1 0,0-1 0,-1 1 0,1-1 0,0 1 0,0 0 0,0 0 0,0 1 0,1-1 0,-1 1 0,1-1 0,-1 1 0,1 0 0,0 0 0,0 0 0,0 0 0,0 0 0,1 0 0,-1 0 0,1 1 0,0-1 0,0 1 0,0-1 0,0 1 0,0 4 0,-4 85 0,5-85 0,0-1 0,1 1 0,0 0 0,0 0 0,1-1 0,-1 1 0,2-1 0,-1 0 0,7 13 0,-6-17 0,0 1 0,0-1 0,0 0 0,0-1 0,1 1 0,-1 0 0,1-1 0,0 0 0,-1 0 0,1 0 0,0 0 0,0-1 0,0 0 0,1 1 0,-1-1 0,0-1 0,7 1 0,10 1 0,1-1 0,28-4 0,-14 2 0,-30 1 0,1-1 0,-1 1 0,0-1 0,0 0 0,1 0 0,-1-1 0,0 1 0,0-1 0,0-1 0,-1 1 0,1-1 0,0 0 0,-1 0 0,0-1 0,0 0 0,0 0 0,6-6 0,-6 4 0,-1 0 0,1-1 0,-2 1 0,1-1 0,-1 0 0,0 0 0,0 0 0,-1 0 0,0-1 0,0 1 0,0-1 0,-1 1 0,-1-1 0,1-8 0,-4-91 0,3 107 0,0-1 0,1 1 0,-1 0 0,0-1 0,0 1 0,0-1 0,0 1 0,0 0 0,0-1 0,0 1 0,0 0 0,0-1 0,0 1 0,0 0 0,0-1 0,-1 1 0,1 0 0,0-1 0,0 1 0,0 0 0,0-1 0,0 1 0,-1 0 0,1-1 0,0 1 0,0 0 0,-1-1 0,1 1 0,0 0 0,0 0 0,-1 0 0,1-1 0,0 1 0,-1 0 0,1 0 0,0 0 0,-1 0 0,1-1 0,0 1 0,-1 0 0,1 0 0,-1 0 0,1 0 0,0 0 0,-1 0 0,-12 16 0,-7 28 0,14-10 0,2 0 0,1 0 0,2 0 0,1 1 0,6 45 0,-3-67-1365,0-2-5461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40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24575,'3'1'0,"0"-1"0,0 1 0,0-1 0,0 1 0,0 0 0,0 0 0,-1 0 0,1 0 0,0 1 0,0-1 0,-1 1 0,1 0 0,-1-1 0,0 1 0,1 0 0,-1 1 0,0-1 0,0 0 0,0 0 0,-1 1 0,1 0 0,0-1 0,-1 1 0,0 0 0,1-1 0,-1 1 0,0 0 0,-1 0 0,2 4 0,-1-4 0,-1 0 0,1 0 0,-1 1 0,1-1 0,-1 0 0,0 0 0,0 1 0,0-1 0,-1 0 0,1 0 0,-1 1 0,0-1 0,0 0 0,0 0 0,0 0 0,0 0 0,-1 0 0,0 0 0,1-1 0,-1 1 0,0 0 0,0-1 0,0 1 0,-1-1 0,1 0 0,0 0 0,-5 3 0,2-2 0,0 0 0,0 0 0,1 1 0,-1 0 0,1 0 0,-1 0 0,-3 5 0,8-8 0,-1-1 0,1 1 0,-1 0 0,1-1 0,-1 1 0,1 0 0,0 0 0,-1-1 0,1 1 0,0 0 0,0 0 0,0 0 0,0-1 0,0 1 0,-1 0 0,1 0 0,1 0 0,-1 0 0,0-1 0,0 1 0,0 0 0,0 0 0,1 1 0,0-1 0,0 0 0,0 0 0,0 0 0,0 0 0,1 1 0,-1-2 0,0 1 0,1 0 0,-1 0 0,1 0 0,-1 0 0,1-1 0,-1 1 0,1-1 0,-1 1 0,4-1 0,14 4 0,-1-2 0,1 0 0,-1-2 0,1 1 0,0-2 0,-1-1 0,22-4 0,-37 5-136,0 0-1,0 0 1,0 0-1,0 0 1,-1-1-1,1 1 1,0-1-1,-1 0 0,4-2 1,4-7-6690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40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24575,'-3'0'0,"1"1"0,-1-1 0,1 1 0,0-1 0,-1 1 0,1 0 0,0 0 0,-1 0 0,1 0 0,0 1 0,0-1 0,0 1 0,0-1 0,0 1 0,1 0 0,-1-1 0,0 1 0,1 0 0,-1 0 0,1 0 0,0 0 0,-1 1 0,1-1 0,0 0 0,0 0 0,1 1 0,-2 2 0,-3 10 0,1 1 0,1 0 0,-2 18 0,2-12 0,-2 7 0,1 1 0,1-1 0,2 1 0,3 35 0,-2-62-76,1 1 1,0-1-1,0 1 0,0-1 0,0 0 0,1 0 0,-1 1 0,1-1 1,0 0-1,0 0 0,0 0 0,0-1 0,1 1 0,-1 0 1,1-1-1,-1 0 0,6 4 0,3 0-6750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4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24575,'4'1'0,"0"-1"0,0 1 0,0 0 0,0 1 0,0-1 0,0 1 0,-1-1 0,1 1 0,0 0 0,-1 1 0,1-1 0,-1 1 0,0-1 0,0 1 0,0 0 0,0 0 0,4 7 0,7 8 0,-2 0 0,11 22 0,-14-24 0,1 2 30,-1 1 0,0 0 0,10 36 0,-16-45-179,-1 1 1,0-1-1,0 1 1,-1 0-1,-1-1 1,0 1-1,0 0 1,-1 0-1,-2 11 1,-1-8-6678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43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4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24575,'0'3'0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4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14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24575,'0'-6'0,"0"0"0,1 1 0,0-1 0,0 0 0,1 1 0,0-1 0,0 1 0,0-1 0,0 1 0,1 0 0,0 0 0,6-8 0,-3 57 0,-6 36 0,-2 71 0,0-136-1365,-2-3-5461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7:43.1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517 18 24575,'0'-1'0,"-1"0"0,1 0 0,-1 0 0,0 0 0,1 0 0,-1 1 0,0-1 0,0 0 0,0 0 0,1 1 0,-1-1 0,0 0 0,0 1 0,0-1 0,0 1 0,0-1 0,0 1 0,-1-1 0,1 1 0,0 0 0,0 0 0,0 0 0,0-1 0,0 1 0,0 0 0,-3 1 0,-37-3 0,36 2 0,-11-1 0,0 0 0,0 2 0,0 0 0,0 1 0,1 0 0,-1 2 0,1-1 0,-1 2 0,1 0 0,0 1 0,1 1 0,0 0 0,0 1 0,0 0 0,1 1 0,0 0 0,-15 15 0,12-8 0,0-1 0,1 2 0,1 0 0,0 1 0,2 0 0,0 1 0,1 0 0,-10 24 0,14-27 0,2 1 0,0-1 0,1 1 0,1 0 0,0 0 0,1 0 0,1 0 0,0 0 0,2 1 0,0-1 0,4 20 0,-2-26 0,0-1 0,1 1 0,0 0 0,1-1 0,0 0 0,1 0 0,0-1 0,0 1 0,1-1 0,0 0 0,1-1 0,0 0 0,0 0 0,1-1 0,0 0 0,17 10 0,-17-11 0,1 0 0,0-1 0,1 0 0,-1 0 0,1-1 0,0-1 0,0 0 0,0-1 0,0 1 0,0-2 0,1 0 0,-1 0 0,1-1 0,-1-1 0,1 0 0,17-4 0,-25 4 0,-1-1 0,0 0 0,0 0 0,0 0 0,0-1 0,0 1 0,0-1 0,-1 1 0,1-1 0,-1 0 0,0 0 0,0 0 0,0 0 0,0 0 0,0-1 0,-1 1 0,1-1 0,0-5 0,19-73 0,-18 70 0,30-217-512,-29 194-341,0 1-5973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15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24575,'3'0'0,"4"0"0,6 0 0,9 0 0,10 0 0,4 0 0,5 0 0,1 0 0,2 0 0,-4 0 0,-6 0 0,-3 0 0,-4 0 0,-4 0 0,-3 0 0,-4 0-8191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3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1156 68 24575,'-28'-12'0,"-1"1"0,-1 1 0,0 1 0,0 2 0,0 1 0,-45-3 0,-189 5 0,159 6 0,92-1 0,-1 0 0,0 2 0,1-1 0,-1 2 0,1-1 0,0 2 0,0 0 0,0 0 0,1 1 0,0 1 0,0 0 0,1 1 0,-1 0 0,-9 10 0,-12 12 0,2 2 0,1 1 0,-26 37 0,35-40 0,0 2 0,2 0 0,2 0 0,1 2 0,2 0 0,1 1 0,-14 56 0,14-29 0,3 0 0,3 0 0,1 105 0,5-150 0,1 1 0,1 0 0,1-1 0,0 1 0,1-1 0,1 1 0,1-1 0,0 0 0,12 24 0,-2-13 0,1 0 0,1-1 0,1 0 0,2-2 0,26 27 0,-34-39 0,1-1 0,1-1 0,0 0 0,1-1 0,0 0 0,0-2 0,1 1 0,0-2 0,1 0 0,32 8 0,29 3 0,2-4 0,93 5 0,-74-12 0,-29-2 0,95-4 0,-142-3 0,1-1 0,0 0 0,-1-2 0,0-1 0,0-1 0,-1-1 0,42-21 0,-9-5 0,-1-3 0,-1-2 0,85-85 0,-108 95 0,-1-1 0,-2-2 0,-1 0 0,-2-2 0,-1-1 0,-1-1 0,-2-1 0,17-45 0,-28 59 0,-1-1 0,-1 0 0,-2 0 0,0-1 0,-1 1 0,-2-1 0,-1 0 0,0 0 0,-2 0 0,-7-43 0,4 51 0,-1 0 0,-1 1 0,0 0 0,-1 0 0,-1 1 0,0 0 0,-16-21 0,-5-3 0,-47-49 0,58 70 0,0 1 0,-2 1 0,0 1 0,-1 0 0,-1 2 0,-38-19 0,-147-45 0,160 60-59,31 10-159,0 1 0,0 1 1,-1 0-1,0 2 1,-25-4-1,25 7-6608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7:34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24575,'410'17'0,"27"-1"0,151-16-1365,-573 0-5461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01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24575,'0'1'0,"0"0"0,1-1 0,-1 1 0,1 0 0,-1 0 0,1-1 0,-1 1 0,1 0 0,-1-1 0,1 1 0,0 0 0,-1-1 0,1 1 0,0-1 0,-1 1 0,1-1 0,0 0 0,0 1 0,0-1 0,-1 0 0,1 1 0,0-1 0,0 0 0,0 0 0,0 0 0,0 0 0,1 0 0,30 3 0,-27-3 0,254 2 0,133 9 0,-309-7-1365,-67-4-5461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02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1226 860 24575,'0'0'0,"1"0"0,0 0 0,-1 0 0,1 0 0,-1 0 0,1 1 0,0-1 0,-1 0 0,1 0 0,-1 1 0,1-1 0,0 1 0,-1-1 0,1 0 0,-1 1 0,1-1 0,-1 1 0,0-1 0,1 1 0,-1-1 0,1 1 0,-1-1 0,0 1 0,1-1 0,-1 1 0,0 0 0,0-1 0,0 1 0,1 0 0,-1-1 0,0 1 0,0 0 0,0-1 0,0 1 0,0-1 0,0 1 0,0 0 0,0-1 0,0 1 0,-1 0 0,1-1 0,0 1 0,0 0 0,-1-1 0,1 1 0,0-1 0,-1 2 0,-13 27 0,-1-13 0,0-1 0,0 0 0,-2-1 0,0-1 0,0-1 0,-1-1 0,-1 0 0,1-1 0,-2-1 0,0-1 0,0 0 0,0-2 0,-1 0 0,-29 3 0,-26 1 0,-2-4 0,-127-5 0,106-3 0,94 2 0,-21 0 0,0-1 0,-50-8 0,67 7 0,0 0 0,0-1 0,1 0 0,0-1 0,-1 0 0,1 0 0,1-1 0,-1 0 0,1 0 0,-1 0 0,2-1 0,-8-8 0,-14-16 0,1-1 0,2-1 0,1-1 0,-22-42 0,35 54 0,1 0 0,1-1 0,1 0 0,1 0 0,1 0 0,1-1 0,1 0 0,-2-41 0,5 28 0,-1 5 0,2 0 0,3-34 0,-2 57 0,1-1 0,-1 1 0,1 0 0,1 0 0,-1 0 0,2 1 0,-1-1 0,1 1 0,0-1 0,0 1 0,1 0 0,9-10 0,11-7 0,1 0 0,1 2 0,1 2 0,0 0 0,40-20 0,-8 12 0,114-40 0,-135 55 0,-15 4 0,1 0 0,-1 2 0,2 1 0,-1 1 0,1 1 0,46-1 0,-25 6 0,146 9 0,-163-7 0,-1 2 0,1 1 0,-1 1 0,39 15 0,-64-20 0,1 1 0,0 0 0,-1 0 0,1 0 0,-1 0 0,0 1 0,0-1 0,0 1 0,-1 0 0,6 8 0,28 51 0,-16-24 0,-4-12 0,-1 1 0,-2 1 0,0 1 0,-2 0 0,-1 0 0,7 35 0,-9-13 0,-1 0 0,-3 0 0,-3 0 0,-6 94 0,2-140 0,1-1 0,0 0 0,-1 0 0,0 1 0,-1-1 0,1-1 0,-1 1 0,0 0 0,0-1 0,0 1 0,0-1 0,-1 0 0,0 0 0,-4 3 0,-69 53 0,51-41 0,-39 32-5,-64 44-1355,106-81-5466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1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24575,'-16'81'0,"12"-34"0,2 1 0,3-1 0,1 1 0,14 70 0,-11-103 0,0-1 0,1 1 0,1-1 0,0 0 0,1-1 0,1 1 0,0-2 0,15 18 0,-2-7 0,0 0 0,2-2 0,30 22 0,-30-27-341,2-2 0,-1-1-1,50 18 1,-41-18-6485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16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0 24575,'0'5'0,"0"30"0,-7 68 0,4-91 0,0 1 0,0-1 0,-1 0 0,0 0 0,-1 0 0,-1 0 0,0-1 0,-13 19 0,-11 12 0,-62 81 0,79-107 0,-2-1 0,0 0 0,-1 0 0,-34 23 0,37-31-1365,2-3-5461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6:5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1191 24575,'512'-11'0,"-359"7"0,5 4 0,62-3 0,-214 3 0,0-2 0,0 1 0,0-1 0,0 1 0,-1-2 0,1 1 0,-1-1 0,1 1 0,-1-1 0,0-1 0,0 1 0,0-1 0,-1 0 0,1 0 0,-1 0 0,7-10 0,5-7 0,-2-1 0,21-40 0,-6 10 0,-15 29 0,0 0 0,-2-1 0,0-1 0,-2 1 0,-1-2 0,-1 1 0,-1-1 0,-1 0 0,-1-1 0,-1 0 0,-1-48 0,-2 15 0,0 24 0,-1 1 0,-2-1 0,-1 1 0,-2 0 0,-10-39 0,11 58 0,-1 1 0,0 0 0,-1 0 0,0 0 0,-2 1 0,0 0 0,0 1 0,-1 0 0,-1 0 0,0 0 0,0 2 0,-2-1 0,1 1 0,-27-18 0,23 20 0,0 1 0,0 1 0,-1 0 0,0 1 0,0 1 0,0 1 0,-1 0 0,-28-3 0,-14 3 0,-68 3 0,67 2 0,-486-14 0,526 11 0,-1 1 0,0 0 0,-34 3 0,50-2 0,1 0 0,0 1 0,0 0 0,0 0 0,-1 0 0,1 0 0,0 1 0,0 0 0,1 0 0,-1 0 0,0 0 0,0 0 0,1 1 0,0-1 0,-1 1 0,1 0 0,0 0 0,-5 7 0,5-1 0,0-1 0,1 1 0,0 0 0,0-1 0,0 1 0,1 0 0,1 0 0,0 0 0,1 15 0,-2 35 0,-15 37 0,5-34 0,-5 88 0,15 272 0,3-199 0,-2-220 4,-1 1 0,1 0 0,0 0 0,1-1 0,-1 1 0,1 0 0,0-1 0,-1 1 0,2-1 0,-1 1 0,0-1 0,1 1 0,-1-1 0,1 0 0,0 0 0,0 0 0,0 0 0,1 0 0,-1 0 0,1 0 0,0-1 0,-1 1 0,1-1 0,0 0 0,0 0 0,1 0 0,-1 0 0,0-1 0,5 2 0,2 0-153,-1-1 1,1-1-1,0 0 1,0 0-1,0-1 1,0 0-1,0-1 1,0 0-1,16-4 1,9-3-6678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1 496 24575,'23'-20'0,"1"1"0,1 2 0,37-22 0,-8 6 0,-35 21 0,7-5 0,0 0 0,-1-2 0,40-38 0,-58 50 0,-1-1 0,0 0 0,0 0 0,-1-1 0,0 1 0,0-1 0,-1 0 0,0-1 0,0 1 0,-1-1 0,-1 0 0,0 1 0,0-1 0,0 0 0,-1-19 0,-1 29 0,-6-59 0,6 58 0,0 0 0,0 0 0,0 0 0,0 0 0,0 0 0,0 0 0,-1 0 0,1 1 0,0-1 0,-1 0 0,1 0 0,0 0 0,-1 0 0,1 0 0,-1 1 0,0-1 0,1 0 0,-1 0 0,0 1 0,1-1 0,-1 0 0,0 1 0,0-1 0,1 1 0,-1-1 0,0 1 0,0-1 0,0 1 0,0 0 0,0-1 0,0 1 0,1 0 0,-1 0 0,0 0 0,0 0 0,0-1 0,0 1 0,0 1 0,0-1 0,0 0 0,0 0 0,0 0 0,0 0 0,0 1 0,0-1 0,0 0 0,0 1 0,1-1 0,-1 1 0,0-1 0,0 1 0,0-1 0,1 1 0,-1 0 0,0-1 0,0 2 0,-4 2 0,2 1 0,-1-1 0,0 1 0,1 0 0,0 0 0,0 0 0,0 0 0,1 1 0,-1-1 0,-1 9 0,-15 63 0,15-60 0,-11 56 0,3 1 0,2 0 0,2 94 0,8-156 0,1-8 0,-1-1 0,1 1 0,-1-1 0,0 1 0,0-1 0,-1 1 0,1-1 0,-1 0 0,0 1 0,0-1 0,0 1 0,-2 4 0,2-10 0,0 0 0,0 0 0,0 0 0,0 0 0,0 0 0,0 0 0,0 0 0,1 0 0,-1 0 0,1 0 0,0-1 0,0 1 0,0-4 0,-1 1 0,0-15 0,0 0 0,1 0 0,1 0 0,5-29 0,-5 45 0,0 1 0,0-1 0,0 1 0,1 0 0,-1-1 0,1 1 0,-1 0 0,1 0 0,0 0 0,0 0 0,1 0 0,-1 0 0,6-4 0,-6 5 0,1 1 0,-1 0 0,1 0 0,-1 0 0,1 0 0,0 0 0,-1 1 0,1-1 0,0 1 0,0 0 0,-1 0 0,1 0 0,0 0 0,0 0 0,-1 0 0,1 1 0,0-1 0,-1 1 0,1 0 0,0 0 0,2 1 0,0 1 0,0-1 0,0 1 0,0 0 0,0 0 0,-1 1 0,1 0 0,-1-1 0,0 1 0,0 1 0,-1-1 0,1 0 0,-1 1 0,6 10 0,-5-8 0,-1 1 0,1-1 0,-1 1 0,-1 0 0,1 0 0,-2 1 0,1-1 0,0 15 0,-4 42 7,0-46-282,1 0 1,1 1 0,1-1-1,3 21 1,0-25-6552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168 138 24575,'0'-17'0,"1"3"0,-1 0 0,0 0 0,-1 1 0,-4-21 0,5 33 0,-1-1 0,1 1 0,0-1 0,-1 1 0,1-1 0,-1 1 0,1-1 0,-1 1 0,0 0 0,0-1 0,1 1 0,-1 0 0,0 0 0,0 0 0,0-1 0,0 1 0,-1 0 0,1 0 0,0 0 0,0 1 0,-1-1 0,1 0 0,0 0 0,-1 1 0,1-1 0,-1 1 0,1-1 0,-1 1 0,1 0 0,-1-1 0,1 1 0,-1 0 0,1 0 0,-1 0 0,1 0 0,-1 0 0,1 1 0,-1-1 0,1 0 0,-1 1 0,1-1 0,-1 1 0,1-1 0,-1 1 0,1 0 0,0-1 0,0 1 0,-3 2 0,-2 1 0,1 0 0,-1 1 0,1 0 0,0 0 0,0 1 0,0-1 0,1 1 0,0 0 0,0 0 0,0 0 0,1 1 0,0 0 0,0-1 0,-2 9 0,-4 13 0,1 0 0,-3 31 0,8-47 0,1-2 0,1 1 0,-1-1 0,1 1 0,1 15 0,0-25 0,0 1 0,1 0 0,-1 0 0,0 0 0,1-1 0,-1 1 0,1 0 0,-1-1 0,1 1 0,0 0 0,-1-1 0,1 1 0,0-1 0,0 1 0,0-1 0,1 0 0,-1 1 0,0-1 0,0 0 0,1 0 0,-1 0 0,1 0 0,-1 0 0,1 0 0,-1 0 0,1 0 0,0 0 0,-1-1 0,1 1 0,0-1 0,-1 1 0,4-1 0,4 1 0,0 0 0,0-1 0,-1 0 0,1 0 0,0-1 0,0 0 0,0-1 0,-1 0 0,1 0 0,-1-1 0,0 0 0,1-1 0,-1 1 0,-1-2 0,12-6 0,-13 6 0,0-1 0,-1 1 0,0-1 0,0 1 0,0-2 0,-1 1 0,1 0 0,-2-1 0,1 0 0,-1 0 0,0 0 0,0 0 0,-1 0 0,0-1 0,0 1 0,-1-1 0,0 1 0,0-11 0,-1-60-1365,0 63-5461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8:37.9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24575,'1'1'0,"-1"0"0,1 1 0,-1-1 0,1 1 0,-1-1 0,1 1 0,0-1 0,0 0 0,-1 0 0,1 1 0,0-1 0,0 0 0,0 0 0,1 0 0,-1 0 0,0 0 0,0 0 0,0 0 0,1 0 0,-1-1 0,3 2 0,37 14 0,-31-12 0,59 18 0,0-2 0,2-3 0,114 11 0,222-3 0,-377-24 0,1112 1 0,-801-24 0,121-3 0,863 26-1365,-1311-1-5461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7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24575,'3'0'0,"4"0"0,3 0 0,6 0 0,2 0 0,5 3 0,0 0 0,0 1 0,-1-1 0,-3-1 0,0-1 0,-2-1 0,0 1 0,0-1 0,2 0 0,-2-1-8191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7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 24575,'41'-2'0,"-28"1"0,0 0 0,0 1 0,-1 0 0,1 1 0,0 0 0,13 4 0,-24-4 0,0 0 0,0 0 0,0 1 0,0-1 0,0 0 0,-1 1 0,1-1 0,0 1 0,-1-1 0,1 1 0,-1 0 0,0 0 0,0 0 0,0 0 0,0 0 0,0 0 0,0 0 0,0 0 0,0 0 0,-1 0 0,1 1 0,-1-1 0,0 0 0,1 0 0,-1 1 0,0-1 0,0 0 0,-1 0 0,1 0 0,0 1 0,-1-1 0,0 0 0,-1 4 0,1 0 0,-1 0 0,1-1 0,-2 1 0,1-1 0,0 1 0,-1-1 0,0 0 0,0 0 0,-1 0 0,0-1 0,-8 9 0,0-5 0,-1-1 0,-1 0 0,1-1 0,-1-1 0,0 0 0,-1-1 0,-22 3 0,14-1 0,21-5-36,9 0 125,13-1-1507,0 0-5408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8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16 24575,'0'-1'0,"-1"0"0,1 0 0,-1 0 0,1 0 0,-1 0 0,1 0 0,-1 0 0,0 1 0,0-1 0,1 0 0,-1 1 0,0-1 0,0 0 0,0 1 0,0-1 0,0 1 0,1-1 0,-1 1 0,0-1 0,0 1 0,0 0 0,0 0 0,0-1 0,0 1 0,-1 0 0,1 0 0,0 0 0,0 0 0,0 0 0,0 0 0,0 0 0,0 1 0,0-1 0,-1 1 0,-37 6 0,28-3 0,1 1 0,0 0 0,1 1 0,-1 0 0,1 1 0,0 0 0,1 0 0,0 0 0,0 1 0,0 1 0,1-1 0,0 1 0,1 1 0,0-1 0,1 1 0,-1 0 0,2 0 0,0 0 0,0 1 0,1 0 0,0 0 0,0-1 0,2 2 0,-1-1 0,1 0 0,1 20 0,1-28 8,0 1-1,-1 0 1,1-1-1,0 1 1,1-1-1,-1 1 1,1-1-1,0 0 1,-1 0-1,1 1 1,1-1-1,-1 0 1,0-1-1,1 1 1,5 4-1,-1-1-255,0 0 1,1-1-1,0 0 1,0 0-1,11 3 1,-8-3-6579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24575,'-9'10'0,"0"2"0,1-1 0,-12 21 0,-14 21 0,29-46 0,0 0 0,1 0 0,0 1 0,0-1 0,1 1 0,0 0 0,0 0 0,1 0 0,0 1 0,0-1 0,0 13 0,0 11 0,5 57 0,0-22 0,0-13-1365,0-40-5461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8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24575,'12'15'0,"-1"1"0,0 1 0,-1 0 0,-1 0 0,-1 1 0,0 0 0,-1 0 0,7 34 0,-9-28 0,-1-1 0,-2 1 0,0-1 0,-1 1 0,-2 0 0,-3 27 0,3-44 0,-1 1 0,0 0 0,0-1 0,-1 1 0,0-1 0,0 0 0,-1 1 0,0-2 0,0 1 0,-1 0 0,0-1 0,0 0 0,0 0 0,-1 0 0,1-1 0,-12 8 0,1 4-1365,11-8-5461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9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24575,'0'5'0,"0"4"0,0 1 0,0-1 0,1 0 0,0 0 0,0 0 0,5 13 0,-5-19 0,1 0 0,-1 0 0,1 0 0,0-1 0,0 1 0,0-1 0,0 1 0,0-1 0,1 0 0,-1 0 0,1 0 0,0 0 0,-1 0 0,1 0 0,0-1 0,0 1 0,0-1 0,0 0 0,0 0 0,1 0 0,5 0 0,25 5 0,0-3 0,0 0 0,46-4 0,-35 0 0,54 6 0,-85-3-117,5 0-195,1 1 0,-2 0 0,30 10 0,-34-7-6514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9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24575,'458'-21'0,"-309"10"-1365,-109 10-5461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0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0 410 24575,'1'-7'0,"0"-1"0,0 1 0,1-1 0,0 1 0,0-1 0,1 1 0,0 0 0,0 0 0,0 0 0,1 1 0,5-8 0,58-69 0,-44 56 0,109-155 0,-118 161 0,-14 21 0,0-1 0,0 1 0,0 0 0,0 0 0,0 0 0,0 0 0,0 0 0,1-1 0,-1 1 0,0 0 0,0 0 0,0 0 0,0 0 0,0 0 0,0-1 0,0 1 0,1 0 0,-1 0 0,0 0 0,0 0 0,0 0 0,0 0 0,0 0 0,1 0 0,-1 0 0,0 0 0,0 0 0,0 0 0,0 0 0,1 0 0,-1 0 0,0 0 0,0 0 0,0 0 0,0 0 0,1 0 0,-1 0 0,0 0 0,0 0 0,0 0 0,0 0 0,1 0 0,-1 0 0,0 0 0,0 0 0,0 0 0,0 0 0,0 0 0,1 1 0,-1-1 0,0 0 0,0 0 0,0 0 0,0 0 0,0 0 0,0 1 0,0-1 0,0 0 0,0 0 0,1 0 0,-1 0 0,0 0 0,0 1 0,0-1 0,0 0 0,0 0 0,0 0 0,0 1 0,0-1 0,3 23 0,-2 28 0,-1-51 0,1 153 0,-3 94 0,1-234-114,-1 1 1,1-1-1,-2 0 0,0 0 0,-1 0 1,0 0-1,-1 0 0,0-1 0,-1 0 1,0 0-1,-10 13 0,7-13-6712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10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24575,'927'-42'0,"-708"4"-47,-142 22-1271,-57 13-5508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1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24575,'956'0'0,"-939"0"-115,60-4 364,-73 4-337,-1-1 0,1 1-1,0-1 1,-1 0 0,1 0 0,-1-1 0,1 1 0,-1-1-1,0 0 1,0 0 0,0 0 0,0 0 0,0 0 0,0 0-1,0-1 1,4-5 0,0-3-6738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8:46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24575,'0'2'0,"1"0"0,-1 0 0,1 0 0,0 0 0,-1-1 0,1 1 0,0 0 0,0-1 0,0 1 0,0-1 0,1 1 0,-1-1 0,0 1 0,1-1 0,-1 0 0,1 0 0,-1 1 0,1-1 0,-1 0 0,1 0 0,0-1 0,-1 1 0,1 0 0,0-1 0,0 1 0,0-1 0,2 1 0,62 11 0,-51-10 0,533 44 0,-54-9 0,196 44 0,6-45 0,-294-37-47,1483 12-481,-137-4 528,-979-10 0,107-39-2,-7 0 0,-322 44 175,416-3 233,-763-5-406,347-56 0,-541 62-68,0-1 0,-1 0-1,1 0 1,-1 0 0,1-1 0,-1 1-1,1-1 1,-1-1 0,0 1 0,0-1-1,0 0 1,0 0 0,-1 0 0,1-1-1,-1 1 1,0-1 0,0-1-1,0 1 1,4-7 0,-3 2-6758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1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829 1 24575,'0'645'0,"-1"-635"0,0 0 0,-1 0 0,0 0 0,0-1 0,-8 19 0,-6 26 0,16-53 0,-1 1 0,0 0 0,1 0 0,-1-1 0,0 1 0,0-1 0,0 1 0,0-1 0,0 1 0,0-1 0,0 0 0,-1 1 0,1-1 0,-1 0 0,1 0 0,0 0 0,-1 0 0,0 0 0,1 0 0,-1 0 0,1-1 0,-1 1 0,0-1 0,0 1 0,1-1 0,-1 0 0,0 1 0,0-1 0,0 0 0,1 0 0,-1 0 0,0 0 0,-3-1 0,-10-1 0,-1 0 0,1-1 0,-17-6 0,8 3 0,-99-13-455,0 5 0,-197 3 0,244 10-6371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17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1306 1 24575,'-107'-1'0,"-202"5"0,235 1 0,1 3 0,-85 21 0,117-22 0,0-2 0,0-1 0,-66-2 0,-33 1 0,138-3 0,-1 1 0,0-1 0,1 1 0,-1 0 0,0-1 0,1 1 0,-1 0 0,1 0 0,-1 1 0,1-1 0,0 0 0,-1 1 0,1 0 0,0-1 0,0 1 0,0 0 0,0 0 0,1 0 0,-1 0 0,0 1 0,1-1 0,0 0 0,-1 1 0,1-1 0,0 1 0,0-1 0,-1 5 0,-1 7 0,0 0 0,2 0 0,-1 1 0,1 18 0,-3 23 0,-4-26 0,-2 0 0,-1 0 0,-20 37 0,18-40 0,0 1 0,2 0 0,-13 52 0,16-39 0,1 0 0,3 0 0,1 1 0,4 71 0,0-109-124,0 0 0,0 0 0,0 0 0,0 0 0,0-1 0,1 1-1,0 0 1,0 0 0,0-1 0,4 6 0,0-1-6702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2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526 940 24575,'0'3'0,"1"0"0,0 1 0,0-1 0,0 0 0,0 0 0,1 1 0,-1-1 0,1 0 0,0-1 0,-1 1 0,1 0 0,1 0 0,-1-1 0,0 1 0,1-1 0,-1 0 0,1 1 0,0-1 0,0-1 0,0 1 0,0 0 0,0-1 0,0 1 0,0-1 0,0 0 0,6 1 0,14 5 0,1-1 0,40 5 0,-45-8 0,116 11 0,220-6 0,-324-8 0,-19 0 0,0-1 0,0-1 0,0 0 0,-1 0 0,1-1 0,0-1 0,-1 0 0,0-1 0,0 0 0,0 0 0,-1-1 0,0-1 0,0 0 0,0 0 0,-1-1 0,0 0 0,-1 0 0,13-16 0,23-16 0,4-4 0,-38 28 0,-1-1 0,0 0 0,-2 0 0,0 0 0,-1-1 0,-1 0 0,0 0 0,-1-1 0,-1 1 0,0-21 0,-2 18 0,0 0 0,-2 1 0,0-1 0,-1 0 0,-2 1 0,0-1 0,-1 1 0,-7-19 0,-7-9 0,-2 2 0,-30-47 0,46 83 0,-3-6 0,-1-1 0,-1 1 0,0 1 0,-1 0 0,-1 0 0,0 1 0,-1 0 0,0 1 0,-21-15 0,22 22 0,0 1 0,0 0 0,-1 1 0,1 1 0,-17-3 0,-15-5 0,-9-1 0,0 2 0,-1 3 0,0 2 0,-55 2 0,-15-2 0,87 2 0,-61 5 0,83-1 0,-1 1 0,2 1 0,-1 1 0,0 0 0,1 1 0,-27 12 0,-10 13 0,2 2 0,0 2 0,3 3 0,1 1 0,-46 50 0,73-68 0,1 0 0,1 1 0,1 1 0,1 0 0,1 1 0,1 1 0,2 0 0,0 0 0,1 1 0,1 0 0,2 1 0,-6 34 0,3-14 0,5-33 0,1-1 0,1 0 0,0 1 0,1-1 0,0 1 0,1 13 0,1-23 0,0 1 0,0 0 0,0-1 0,0 1 0,0 0 0,1-1 0,-1 0 0,1 1 0,0-1 0,0 0 0,1 0 0,-1 0 0,1 0 0,-1 0 0,1-1 0,0 1 0,0-1 0,0 0 0,0 0 0,0 0 0,0 0 0,1 0 0,-1-1 0,7 3 0,19 5-180,49 9 0,-56-13-825,25 4-5821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8:2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616 976 24575,'7'0'0,"0"1"0,0 0 0,0 0 0,-1 0 0,1 1 0,0 0 0,0 1 0,-1-1 0,0 1 0,8 5 0,57 44 0,-55-39 0,0 0 0,0-1 0,21 10 0,10 1 0,1-3 0,0-1 0,2-3 0,0-2 0,1-2 0,1-2 0,-1-2 0,1-3 0,92-3 0,-120-5 0,-1-2 0,1 0 0,-1-2 0,0-1 0,0-1 0,-1 0 0,21-14 0,-10 7 0,0 2 0,38-12 0,-36 15 0,1 2 0,0 1 0,1 2 0,0 2 0,41 0 0,-69 4 0,73 0 0,0 4 0,0 3 0,85 20 0,-147-22 0,0-1 0,-1-1 0,1-1 0,1-1 0,-1 0 0,0-2 0,0 0 0,21-4 0,-27 1 0,1 0 0,-1 0 0,0-2 0,0 0 0,0 0 0,-1-1 0,0-1 0,0 0 0,-1-1 0,0 0 0,14-14 0,-18 16 0,-1-1 0,0 0 0,0 0 0,-1-1 0,0 1 0,0-1 0,-1-1 0,0 1 0,-1-1 0,0 0 0,0 0 0,-1 0 0,0 0 0,-1 0 0,0-1 0,-1 1 0,0-19 0,-1 19 0,-1 0 0,0 0 0,0 1 0,-1-1 0,0 1 0,-1-1 0,0 1 0,0 0 0,-1 0 0,0 0 0,-1 1 0,-7-11 0,-10-11 0,-1 1 0,-27-25 0,-12-16 0,-89-155 0,23 29 0,119 183 0,-1 0 0,-1 0 0,0 1 0,-13-11 0,19 19 0,-1 0 0,1 1 0,-1 0 0,0 0 0,1 0 0,-1 1 0,-1 0 0,1 0 0,0 0 0,0 1 0,-1 0 0,1 0 0,-9 0 0,-542 4 0,547-2 0,-450 36 0,390-29 0,-149-1 0,157-9 0,1 3 0,-86 13 0,87-4 0,13-2 0,0 1 0,0 2 0,-63 24 0,98-29 0,0 0 0,1 2 0,0-1 0,0 1 0,1 1 0,0 0 0,0 0 0,-9 13 0,-67 94 0,60-77 0,-12 17 0,2 2 0,-42 92 0,73-136 0,0 0 0,2 0 0,-1 0 0,1 1 0,1-1 0,0 19 0,5 90 0,-1-91 0,-1-18 9,1 0 1,1-1-1,0 1 0,1 0 0,0-1 1,1 0-1,0 0 0,1-1 0,1 1 0,0-1 1,1 0-1,14 17 0,-2-6-306,2-1 0,0-1 0,1-1 0,43 28 0,-15-15-6529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26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24575,'164'-11'0,"-128"8"0,62-2-1365,-84 1-5461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26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24575,'1'12'0,"0"1"0,1-1 0,1 1 0,7 21 0,-6-21 0,0 0 0,-1 1 0,0 0 0,0 13 0,-4 105-1365,1-118-5461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24575,'0'2'0,"0"5"0,0 3 0,0 3 0,0 2 0,0 4 0,0 2 0,0-1 0,0 0 0,0 0 0,0-2 0,0-1 0,0 0 0,0 0 0,0-4-8191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2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 24575,'-9'0'0,"1"-1"0,-1 2 0,1-1 0,-1 1 0,1 0 0,-1 1 0,1 0 0,0 0 0,0 1 0,0 0 0,0 0 0,0 1 0,1 0 0,-1 1 0,1-1 0,0 1 0,1 1 0,-1-1 0,1 1 0,0 0 0,-9 13 0,6-7 0,1 0 0,0 1 0,0 0 0,2 1 0,-1-1 0,2 1 0,0 1 0,1-1 0,0 1 0,-3 26 0,3 9 0,5 96 0,2-50 0,-3-78 20,1 0 0,0 0 0,2 0 0,0-1 0,5 19 0,-6-31-85,-1 0 1,1-1-1,0 1 1,0 0-1,0-1 1,0 1-1,1-1 0,0 0 1,0 0-1,0 0 1,1 0-1,-1-1 1,1 1-1,0-1 0,0 0 1,0 0-1,0 0 1,0-1-1,1 0 1,-1 1-1,1-1 1,7 2-1,2-2-6761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28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24575,'11'0'0,"0"0"0,-1 1 0,1 0 0,0 0 0,-1 1 0,1 0 0,16 7 0,-24-8 0,0 1 0,0 0 0,0 0 0,0 0 0,0 1 0,0-1 0,0 1 0,-1-1 0,1 1 0,-1 0 0,0 0 0,0 0 0,0 0 0,0 1 0,0-1 0,-1 0 0,0 1 0,1-1 0,-1 1 0,0-1 0,-1 1 0,1 0 0,-1-1 0,0 1 0,0 6 0,0-4 0,1 11 0,-1-1 0,0 0 0,-5 24 0,4-36 0,0 0 0,0 0 0,0 0 0,0-1 0,-1 1 0,0 0 0,1-1 0,-1 1 0,-1-1 0,1 0 0,0 1 0,-1-1 0,1 0 0,-1-1 0,0 1 0,0 0 0,0-1 0,-1 0 0,-5 4 0,7-6 0,0 1 0,0 0 0,0 0 0,0 0 0,1 1 0,-1-1 0,0 0 0,0 1 0,1-1 0,-1 1 0,1-1 0,0 1 0,-1 0 0,-1 2 0,3-3 0,0 0 0,0 0 0,0 0 0,-1-1 0,1 1 0,0 0 0,0 0 0,0 0 0,0 0 0,0 0 0,1 0 0,-1 0 0,0-1 0,0 1 0,1 0 0,-1 0 0,0 0 0,1 0 0,-1-1 0,0 1 0,1 0 0,-1-1 0,2 2 0,2 2 0,0-1 0,0 0 0,0 0 0,0 0 0,0-1 0,1 1 0,-1-1 0,1 0 0,9 3 0,-4-3 0,0 2 0,0-1 0,0 1 0,-1 1 0,1-1 0,-1 2 0,10 7 0,-15-10 0,-1 0 0,0 1 0,0-1 0,0 1 0,-1-1 0,1 1 0,-1 0 0,0 0 0,0 0 0,0 1 0,0-1 0,-1 0 0,0 1 0,0-1 0,0 0 0,0 1 0,-1 0 0,0 8 0,0-4 0,0 1 0,0-1 0,-1 1 0,0-1 0,-1 1 0,0-1 0,-4 13 0,4-18 0,-1 0 0,1 0 0,-1-1 0,1 1 0,-1-1 0,0 0 0,0 1 0,-1-1 0,1-1 0,0 1 0,-1 0 0,0-1 0,0 0 0,0 0 0,0 0 0,0 0 0,0-1 0,-5 2 0,-12 4-455,-1-1 0,-23 3 0,30-7-6371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29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24575,'-1'17'0,"-1"0"0,0 0 0,-1-1 0,-1 1 0,-1-1 0,-6 17 0,-46 92 0,52-116 0,-11 12-1365,6-14-5461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8:47.7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1 199 24575,'1220'35'-120,"524"45"-3797,-1-76 2649,-890-7 156,744 3 1459,-641 0 3742,-880 0-3693,0-3 1,0-3-1,0-3 0,75-20 0,130-32-396,-227 48 0,11-4 0,93-11 0,-11-3 0,-82 21 0,203-22 0,-107 28 0,-91 4 0,0-3 0,72-12 0,-31-21 0,-85 25-1365,-15 4-5461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51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 24575,'-1'5'0,"0"0"0,-1 1 0,1-1 0,-1 0 0,0 0 0,0 0 0,0 0 0,-1 0 0,0-1 0,0 1 0,0-1 0,0 0 0,-1 0 0,0 0 0,-4 4 0,-67 53 0,73-59 0,-72 51 0,-87 67 0,161-119 0,-1-1 0,1 0 0,0 0 0,0 1 0,-1-1 0,1 0 0,0 0 0,0 1 0,-1-1 0,1 0 0,0 1 0,0-1 0,0 0 0,0 1 0,0-1 0,0 0 0,-1 1 0,1-1 0,0 0 0,0 1 0,0-1 0,0 0 0,0 1 0,0-1 0,0 0 0,0 1 0,1-1 0,-1 0 0,0 1 0,0-1 0,0 0 0,0 1 0,0-1 0,0 0 0,1 1 0,-1-1 0,0 0 0,0 0 0,1 1 0,-1-1 0,0 0 0,0 0 0,1 1 0,-1-1 0,1 0 0,23 13 0,28 1 0,-21-9 0,0-2 0,1-1 0,-1-2 0,41-4 0,-67 3 0,1-1 0,-1 1 0,0-1 0,1 0 0,-1-1 0,0 1 0,0-1 0,-1 0 0,8-5 0,30-16 0,-9 16 25,-28 8-179,0-1-1,1 0 1,-1 0-1,0-1 1,0 0-1,0 1 1,0-2-1,7-3 1,-4-1-6672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52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24575,'26'315'0,"-22"-286"0,-3-7-38,-1-18-82,0 1-1,0-1 0,0 0 1,0 0-1,1 1 0,0-1 1,0 0-1,0 0 0,0 0 1,3 7-1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4:5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24575,'2'21'0,"1"-1"0,1 1 0,0-1 0,2 0 0,0 0 0,16 32 0,6 21 0,-10-5 0,-2 1 0,8 85 0,-21-129 0,-1-13 0,1 5 0,-1 0 0,0 1 0,-2-1 0,-2 34 0,1-46 0,0 0 0,0 0 0,0-1 0,-1 1 0,0 0 0,0-1 0,0 1 0,0-1 0,-1 0 0,0 0 0,0 0 0,0 0 0,0 0 0,-1-1 0,1 1 0,-1-1 0,0 0 0,0 0 0,0 0 0,0-1 0,0 0 0,-7 3 0,-11 4-341,-1-2 0,0 0-1,-30 5 1,31-9-6485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01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0 24575,'0'8'0,"1"-1"0,0 0 0,1 0 0,0 0 0,0-1 0,0 1 0,1 0 0,0-1 0,5 8 0,-4-7 0,-1-1 0,0 1 0,0-1 0,0 1 0,-1 0 0,0 0 0,0 0 0,-1 0 0,1 14 0,-2-17 0,0-1 0,-1 1 0,0 0 0,1 0 0,-1-1 0,-1 1 0,1 0 0,-1-1 0,1 0 0,-1 1 0,0-1 0,0 0 0,0 0 0,-1 0 0,1 0 0,-1 0 0,1 0 0,-1-1 0,0 1 0,0-1 0,0 0 0,-1 0 0,1 0 0,0 0 0,-1-1 0,1 1 0,-1-1 0,0 0 0,1 0 0,-8 1 0,-11 1 0,0 0 0,0-1 0,-1-1 0,-23-3 0,26 2 0,-13-4-1365,19 0-5461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01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15 24575,'0'-1'0,"0"0"0,0 1 0,0-1 0,0 0 0,-1 1 0,1-1 0,0 1 0,0-1 0,-1 1 0,1-1 0,0 0 0,-1 1 0,1-1 0,0 1 0,-1-1 0,1 1 0,-1 0 0,1-1 0,-1 1 0,1-1 0,-1 1 0,1 0 0,-1-1 0,1 1 0,-1 0 0,1 0 0,-1-1 0,0 1 0,1 0 0,-1 0 0,1 0 0,-1 0 0,0 0 0,1 0 0,-1 0 0,0 0 0,1 0 0,-1 0 0,1 0 0,-1 0 0,0 0 0,1 1 0,-1-1 0,1 0 0,-1 0 0,-1 1 0,-26 13 0,21-7 0,1-1 0,0 1 0,1 1 0,-1-1 0,1 1 0,1 0 0,-1 0 0,1 0 0,1 0 0,0 1 0,0-1 0,-3 14 0,4-4 0,0 1 0,1 0 0,0 0 0,2 0 0,2 19 0,-2-35 0,0-1 0,0 1 0,0-1 0,0 1 0,0-1 0,0 0 0,0 1 0,1-1 0,-1 0 0,1 0 0,0 0 0,0 0 0,0 0 0,0 0 0,0 0 0,0-1 0,0 1 0,0-1 0,1 0 0,-1 1 0,0-1 0,1 0 0,0 0 0,-1-1 0,1 1 0,-1 0 0,1-1 0,0 0 0,3 1 0,13 1 0,0-1 0,1-1 0,19-1 0,-14-1 0,157 1-1365,-168 1-5461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0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24575,'-8'1'0,"1"0"0,-1 0 0,1 1 0,-1 0 0,1 1 0,0-1 0,0 1 0,0 1 0,0-1 0,0 1 0,1 1 0,0-1 0,0 1 0,0 0 0,0 0 0,-8 11 0,3-4 0,1 0 0,1 1 0,0 1 0,1 0 0,0 0 0,1 0 0,-6 17 0,6-1 0,2-1 0,0 1 0,2 1 0,1-1 0,2 0 0,4 42 0,-1 16 0,-3-73-195,2-1 0,0 1 0,0-1 0,2 1 0,0-1 0,8 20 0,-8-23-6631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30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24575,'-1'8'0,"0"0"0,-1 0 0,0 0 0,0 0 0,-1 0 0,1 0 0,-2-1 0,1 1 0,-1-1 0,0 0 0,-1 0 0,0 0 0,0-1 0,-11 12 0,2-4 0,-1-1 0,0 0 0,-1-1 0,0 0 0,-19 9 0,33-21 0,1 1 0,0 0 0,-1-1 0,1 1 0,0 0 0,0 0 0,-1 0 0,1 0 0,0 0 0,0 0 0,0 0 0,0 0 0,0 0 0,1 0 0,-1 0 0,0 1 0,0 1 0,1-3 0,0 1 0,0-1 0,0 1 0,0 0 0,0-1 0,0 1 0,1-1 0,-1 1 0,0-1 0,1 1 0,-1-1 0,0 1 0,1-1 0,-1 1 0,0-1 0,1 1 0,-1-1 0,1 0 0,-1 1 0,1-1 0,-1 0 0,1 1 0,-1-1 0,1 0 0,-1 1 0,1-1 0,0 0 0,5 2 0,0 0 0,0 0 0,0-1 0,1 0 0,-1 0 0,8 0 0,96 7 0,-74-4 0,1-1 0,59-4 0,-73-8-1365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30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24575,'-1'0'0,"0"1"0,0 0 0,0-1 0,0 1 0,0 0 0,0 0 0,0 0 0,1 0 0,-1 0 0,0 0 0,0 0 0,1 0 0,-1 0 0,1 0 0,-1 0 0,1 0 0,-1 0 0,1 0 0,0 1 0,0-1 0,-1 0 0,1 2 0,-7 37 0,5-30 0,-3 33-61,1 0 0,3 73-1,2-61-1119,-1-41-5645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30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24575,'0'2'0,"0"5"0,0 3 0,0 3 0,0 2 0,0 1 0,-3 1 0,-1 0 0,-2 1 0,-1-1 0,2 0 0,0-1 0,0-2 0,0-1 0,0-3-8191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3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24575,'20'-26'0,"-15"18"0,1 0 0,0 0 0,0 0 0,1 1 0,11-9 0,-17 15 0,-1 0 0,1 1 0,0-1 0,0 1 0,0-1 0,0 1 0,0 0 0,0-1 0,0 1 0,0 0 0,0 0 0,0-1 0,0 1 0,0 0 0,0 0 0,0 0 0,0 0 0,0 0 0,0 1 0,0-1 0,0 0 0,2 1 0,-2 0 0,1 1 0,0-1 0,-1 1 0,1-1 0,-1 1 0,0-1 0,1 1 0,-1 0 0,0 0 0,0 0 0,0 0 0,0 0 0,0 0 0,-1 0 0,2 3 0,56 249 0,-43-177 0,-13-66-170,1 1-1,1-1 0,-1 0 1,2 0-1,0 0 0,0 0 1,9 12-1,-6-13-6655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2:38:54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0 152 24575,'743'-54'0,"-151"-12"0,3 35 0,-241 32-1365,-292 0-5461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31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24575,'7'1'0,"-1"0"0,1 0 0,0 1 0,-1 0 0,0 0 0,1 0 0,-1 1 0,0 0 0,0 0 0,-1 0 0,1 1 0,-1 0 0,1 0 0,-1 0 0,0 1 0,-1 0 0,1 0 0,-1 0 0,0 0 0,6 11 0,2 5 0,0 0 0,-2 0 0,0 1 0,10 36 0,-13-35 0,0 0 0,-2 0 0,-1 0 0,-1 1 0,-1-1 0,-1 1 0,-2 31 0,0-47 0,0 1 0,-1-1 0,0 1 0,0-1 0,-1 1 0,0-1 0,0 0 0,-1 0 0,0-1 0,0 1 0,-1-1 0,0 0 0,0 0 0,-1 0 0,0-1 0,0 0 0,-1 0 0,1 0 0,-1-1 0,0 0 0,-1 0 0,-13 6 0,-8 1-1365,2-1-5461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4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24575,'71'-2'0,"-24"0"0,51 4 0,-86-1 0,0 0 0,-1 1 0,1 1 0,0 0 0,-1 0 0,1 1 0,-1 1 0,0 0 0,14 8 0,-24-12 0,1-1 0,-1 1 0,1 0 0,-1 0 0,0 0 0,1 0 0,-1 0 0,0 0 0,0 0 0,0 0 0,0 0 0,0 1 0,0-1 0,0 0 0,0 1 0,0-1 0,-1 1 0,1-1 0,-1 1 0,1-1 0,-1 1 0,1-1 0,-1 1 0,0 0 0,0-1 0,0 1 0,0-1 0,0 1 0,0 0 0,0-1 0,0 1 0,-1-1 0,1 1 0,-1 0 0,1-1 0,-1 1 0,1-1 0,-1 0 0,0 1 0,0-1 0,0 1 0,0-1 0,0 0 0,0 0 0,0 0 0,0 1 0,-1-1 0,1 0 0,-2 1 0,-4 3 0,0 0 0,0 0 0,0-1 0,0 0 0,-1 0 0,0-1 0,-16 5 0,-22 0 0,33-7 0,0 1 0,0 0 0,1 2 0,-15 4 0,26-7 0,-1-1 0,0 1 0,1 0 0,-1 0 0,1 0 0,-1 0 0,1 0 0,-1 1 0,1-1 0,0 0 0,0 1 0,0-1 0,0 1 0,0-1 0,0 1 0,0 0 0,0-1 0,0 1 0,1 0 0,-1 0 0,1-1 0,-1 1 0,1 0 0,0 0 0,0 0 0,-1 0 0,1-1 0,1 1 0,-1 0 0,0 0 0,0 0 0,1 0 0,-1-1 0,1 1 0,-1 0 0,3 3 0,-2-2 0,1 0 0,-1 1 0,1-1 0,0 0 0,0 0 0,0 0 0,1 0 0,-1 0 0,1-1 0,-1 1 0,1-1 0,0 1 0,0-1 0,0 0 0,1 0 0,-1-1 0,6 3 0,64 15 0,92 12 0,-87-27-1365,-63-4-5461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49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24575,'8'0'0,"0"0"0,0 1 0,0 0 0,0 1 0,0-1 0,-1 2 0,1-1 0,-1 1 0,11 5 0,-15-7 0,-1 1 0,0-1 0,0 0 0,0 1 0,0 0 0,0-1 0,-1 1 0,1 0 0,0 0 0,-1 0 0,1 0 0,-1 0 0,0 0 0,1 0 0,-1 1 0,0-1 0,0 0 0,-1 1 0,1-1 0,-1 1 0,1-1 0,-1 1 0,0-1 0,1 1 0,-1-1 0,0 1 0,-1-1 0,1 1 0,0-1 0,-1 1 0,0-1 0,1 1 0,-3 3 0,-1 0 0,0 0 0,0 0 0,0 0 0,-1 0 0,0-1 0,0 0 0,-1 0 0,1-1 0,-1 1 0,0-1 0,0 0 0,-1-1 0,-7 4 0,-21 15 0,35-22 0,1 0 0,-1 0 0,1 0 0,-1 0 0,1 0 0,-1 0 0,1 0 0,-1 0 0,1 0 0,-1 0 0,0 0 0,1 0 0,-1 0 0,1 1 0,-1-1 0,1 0 0,-1 0 0,0 1 0,1-1 0,-1 0 0,1 1 0,-1-1 0,0 0 0,0 1 0,1-1 0,-1 0 0,0 1 0,1-1 0,-1 1 0,0-1 0,0 0 0,0 1 0,0-1 0,1 1 0,-1-1 0,0 1 0,0-1 0,0 1 0,0-1 0,0 1 0,0-1 0,0 1 0,0-1 0,0 1 0,0-1 0,0 0 0,-1 1 0,1-1 0,0 1 0,0-1 0,0 1 0,-1-1 0,1 0 0,0 1 0,0-1 0,-1 1 0,1-1 0,0 0 0,-1 1 0,1-1 0,0 0 0,-1 0 0,1 1 0,-1-1 0,1 0 0,0 0 0,-2 1 0,49 3 0,-40-4 0,53 7 0,-44-4 0,-1 0 0,1-2 0,0 0 0,-1-1 0,1 0 0,20-4 0,-28 1-1365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49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 24575,'-16'-1'0,"10"1"0,0 0 0,-1 0 0,1 0 0,0 1 0,0 0 0,-1 0 0,-6 2 0,11-2 0,0 0 0,0 0 0,0 1 0,1-1 0,-1 0 0,0 1 0,1-1 0,-1 1 0,1 0 0,0-1 0,0 1 0,-1 0 0,1 0 0,0 0 0,0 0 0,1 0 0,-1 0 0,0 0 0,1 0 0,-1 0 0,1 0 0,0 0 0,-1 1 0,1-1 0,0 3 0,3 173 0,3-149-1365,1-18-5461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49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24575,'3'0'0,"-1"1"0,1 0 0,-1 0 0,1 0 0,-1 0 0,1 0 0,-1 0 0,0 1 0,0-1 0,1 1 0,-1-1 0,0 1 0,-1 0 0,1 0 0,0 0 0,2 3 0,26 38 0,-27-38 0,7 11-114,0 0 1,-1 1-1,-1 0 0,0 1 0,-1 0 1,-1 0-1,-1 0 0,-1 1 0,0 0 1,-1-1-1,0 25 0,-3-27-6712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50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24575,'5'0'0,"8"0"0,10 0 0,7 0 0,0 0 0,2 0 0,-2 0 0,-1 0 0,-3 0 0,-2 0 0,-3 0 0,-2 0 0,-4 0-8191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5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24575,'0'2'0,"0"0"0,0 0 0,0 0 0,1 0 0,-1 0 0,1 1 0,0-1 0,0-1 0,-1 1 0,1 0 0,0 0 0,1 0 0,-1 0 0,0-1 0,0 1 0,1 0 0,-1-1 0,1 1 0,-1-1 0,1 0 0,0 0 0,0 1 0,0-1 0,-1 0 0,1 0 0,0-1 0,0 1 0,0 0 0,0-1 0,0 1 0,4 0 0,8 1 0,0-1 0,1 0 0,25-1 0,-19-1 0,67-3 0,-1-4 0,105-22 0,-134 14-1365,-34 6-5461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5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24575,'0'-1'0,"1"0"0,-1 0 0,1 0 0,0 0 0,-1 0 0,1 0 0,0 0 0,0 1 0,-1-1 0,1 0 0,0 0 0,0 1 0,0-1 0,0 1 0,0-1 0,0 1 0,0-1 0,0 1 0,0 0 0,0-1 0,0 1 0,0 0 0,0 0 0,0 0 0,0 0 0,1 0 0,-1 0 0,2 0 0,33 1 0,-31 0 0,0 1 0,0-1 0,0 1 0,0 0 0,0 0 0,-1 1 0,1-1 0,-1 1 0,0 0 0,0 1 0,0-1 0,0 1 0,0-1 0,-1 1 0,1 0 0,-1 1 0,0-1 0,0 0 0,-1 1 0,1 0 0,1 6 0,-2-7 0,0 0 0,-1 1 0,0-1 0,0 0 0,0 1 0,0-1 0,-1 1 0,0-1 0,1 1 0,-2-1 0,1 1 0,-1-1 0,1 1 0,-1-1 0,0 0 0,-1 1 0,1-1 0,-1 0 0,0 0 0,0 0 0,0 0 0,0 0 0,-1 0 0,-5 6 0,3-5 0,-1 1 0,1-1 0,-1-1 0,0 1 0,-1-1 0,1 0 0,-1 0 0,0-1 0,1 0 0,-2 0 0,1 0 0,0-1 0,0 0 0,-14 1 0,25-2 0,1-1 0,-1 1 0,1 1 0,-1-1 0,0 0 0,0 1 0,1 0 0,-1 0 0,0 0 0,0 1 0,-1-1 0,1 1 0,-1 0 0,1 0 0,-1 0 0,0 0 0,0 1 0,4 6 0,-5-9 0,-1 1 0,1 0 0,-1 0 0,0 0 0,0 0 0,1 0 0,-2 0 0,1 0 0,0 0 0,0 1 0,-1-1 0,1 0 0,-1 0 0,0 1 0,1-1 0,-1 0 0,0 0 0,0 1 0,-1-1 0,1 0 0,0 0 0,-1 1 0,0-1 0,1 0 0,-1 0 0,0 0 0,0 0 0,0 0 0,0 0 0,0 0 0,-1 0 0,1 0 0,-1 0 0,1-1 0,-1 1 0,0 0 0,1-1 0,-1 0 0,0 1 0,-4 1 0,0 0-151,0 0-1,0-1 0,0 0 0,-1 0 1,1 0-1,-1-1 0,1 0 1,-11 1-1,2-2-6674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53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24575,'0'3'0,"0"3"0,0 4 0,0 3 0,0 2 0,0 1 0,0 1 0,0 0 0,-3 1 0,-1-1 0,1-3-8191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0T13:35:53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0 164 24575,'1'-7'0,"0"1"0,1-1 0,-1 1 0,1 0 0,1-1 0,-1 1 0,1 0 0,0 0 0,0 1 0,1-1 0,0 1 0,6-8 0,0 2 0,0-1 0,1 2 0,0-1 0,17-11 0,-27 21 0,0 0 0,0 0 0,0 0 0,0 0 0,0 1 0,0-1 0,0 0 0,1 0 0,-1 1 0,0-1 0,0 1 0,1-1 0,-1 1 0,1 0 0,-1-1 0,0 1 0,1 0 0,-1 0 0,1 0 0,-1 0 0,0 0 0,1 0 0,-1 1 0,1-1 0,-1 0 0,0 1 0,1-1 0,-1 1 0,0-1 0,0 1 0,1 0 0,-1-1 0,0 1 0,0 0 0,0 0 0,0 0 0,0 0 0,0 0 0,0 0 0,0 0 0,0 0 0,-1 0 0,1 1 0,0-1 0,-1 0 0,1 0 0,-1 1 0,1-1 0,-1 0 0,1 3 0,3 10 0,-1 1 0,-1-1 0,0 1 0,-1 16 0,1-8 0,-2-18 0,5 44 0,17 76 0,-19-116 24,0 1 0,0-1 0,1 0 0,7 12 0,-10-19-86,0 0 0,1 0 0,-1 0 0,0 0 1,1 0-1,-1 0 0,1-1 0,0 1 0,-1 0 0,1-1 0,0 0 0,0 1 1,0-1-1,0 0 0,0 0 0,0 0 0,0 0 0,0 0 0,1-1 0,-1 1 1,0 0-1,1-1 0,3 0 0,3-2-6764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4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5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20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38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6.png"/><Relationship Id="rId18" Type="http://schemas.openxmlformats.org/officeDocument/2006/relationships/customXml" Target="../ink/ink215.xml"/><Relationship Id="rId26" Type="http://schemas.openxmlformats.org/officeDocument/2006/relationships/customXml" Target="../ink/ink219.xml"/><Relationship Id="rId39" Type="http://schemas.openxmlformats.org/officeDocument/2006/relationships/image" Target="../media/image249.png"/><Relationship Id="rId21" Type="http://schemas.openxmlformats.org/officeDocument/2006/relationships/image" Target="../media/image240.png"/><Relationship Id="rId34" Type="http://schemas.openxmlformats.org/officeDocument/2006/relationships/customXml" Target="../ink/ink223.xml"/><Relationship Id="rId7" Type="http://schemas.microsoft.com/office/2007/relationships/hdphoto" Target="../media/hdphoto3.wdp"/><Relationship Id="rId12" Type="http://schemas.openxmlformats.org/officeDocument/2006/relationships/customXml" Target="../ink/ink212.xml"/><Relationship Id="rId17" Type="http://schemas.openxmlformats.org/officeDocument/2006/relationships/image" Target="../media/image238.png"/><Relationship Id="rId25" Type="http://schemas.openxmlformats.org/officeDocument/2006/relationships/image" Target="../media/image242.png"/><Relationship Id="rId33" Type="http://schemas.openxmlformats.org/officeDocument/2006/relationships/image" Target="../media/image246.png"/><Relationship Id="rId38" Type="http://schemas.openxmlformats.org/officeDocument/2006/relationships/customXml" Target="../ink/ink225.xml"/><Relationship Id="rId2" Type="http://schemas.openxmlformats.org/officeDocument/2006/relationships/image" Target="../media/image231.png"/><Relationship Id="rId16" Type="http://schemas.openxmlformats.org/officeDocument/2006/relationships/customXml" Target="../ink/ink214.xml"/><Relationship Id="rId20" Type="http://schemas.openxmlformats.org/officeDocument/2006/relationships/customXml" Target="../ink/ink216.xml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png"/><Relationship Id="rId11" Type="http://schemas.openxmlformats.org/officeDocument/2006/relationships/image" Target="../media/image235.png"/><Relationship Id="rId24" Type="http://schemas.openxmlformats.org/officeDocument/2006/relationships/customXml" Target="../ink/ink218.xml"/><Relationship Id="rId32" Type="http://schemas.openxmlformats.org/officeDocument/2006/relationships/customXml" Target="../ink/ink222.xml"/><Relationship Id="rId37" Type="http://schemas.openxmlformats.org/officeDocument/2006/relationships/image" Target="../media/image248.png"/><Relationship Id="rId5" Type="http://schemas.microsoft.com/office/2007/relationships/hdphoto" Target="../media/hdphoto2.wdp"/><Relationship Id="rId15" Type="http://schemas.openxmlformats.org/officeDocument/2006/relationships/image" Target="../media/image237.png"/><Relationship Id="rId23" Type="http://schemas.openxmlformats.org/officeDocument/2006/relationships/image" Target="../media/image241.png"/><Relationship Id="rId28" Type="http://schemas.openxmlformats.org/officeDocument/2006/relationships/customXml" Target="../ink/ink220.xml"/><Relationship Id="rId36" Type="http://schemas.openxmlformats.org/officeDocument/2006/relationships/customXml" Target="../ink/ink224.xml"/><Relationship Id="rId10" Type="http://schemas.openxmlformats.org/officeDocument/2006/relationships/customXml" Target="../ink/ink211.xml"/><Relationship Id="rId19" Type="http://schemas.openxmlformats.org/officeDocument/2006/relationships/image" Target="../media/image239.png"/><Relationship Id="rId31" Type="http://schemas.openxmlformats.org/officeDocument/2006/relationships/image" Target="../media/image245.png"/><Relationship Id="rId4" Type="http://schemas.openxmlformats.org/officeDocument/2006/relationships/image" Target="../media/image232.png"/><Relationship Id="rId9" Type="http://schemas.openxmlformats.org/officeDocument/2006/relationships/image" Target="../media/image234.png"/><Relationship Id="rId14" Type="http://schemas.openxmlformats.org/officeDocument/2006/relationships/customXml" Target="../ink/ink213.xml"/><Relationship Id="rId22" Type="http://schemas.openxmlformats.org/officeDocument/2006/relationships/customXml" Target="../ink/ink217.xml"/><Relationship Id="rId27" Type="http://schemas.openxmlformats.org/officeDocument/2006/relationships/image" Target="../media/image243.png"/><Relationship Id="rId30" Type="http://schemas.openxmlformats.org/officeDocument/2006/relationships/customXml" Target="../ink/ink221.xml"/><Relationship Id="rId35" Type="http://schemas.openxmlformats.org/officeDocument/2006/relationships/image" Target="../media/image247.png"/><Relationship Id="rId8" Type="http://schemas.openxmlformats.org/officeDocument/2006/relationships/customXml" Target="../ink/ink210.xml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5.xml"/><Relationship Id="rId21" Type="http://schemas.openxmlformats.org/officeDocument/2006/relationships/image" Target="../media/image258.png"/><Relationship Id="rId42" Type="http://schemas.openxmlformats.org/officeDocument/2006/relationships/customXml" Target="../ink/ink243.xml"/><Relationship Id="rId47" Type="http://schemas.openxmlformats.org/officeDocument/2006/relationships/image" Target="../media/image271.png"/><Relationship Id="rId63" Type="http://schemas.openxmlformats.org/officeDocument/2006/relationships/image" Target="../media/image279.png"/><Relationship Id="rId68" Type="http://schemas.openxmlformats.org/officeDocument/2006/relationships/customXml" Target="../ink/ink256.xml"/><Relationship Id="rId7" Type="http://schemas.microsoft.com/office/2007/relationships/hdphoto" Target="../media/hdphoto2.wdp"/><Relationship Id="rId2" Type="http://schemas.openxmlformats.org/officeDocument/2006/relationships/image" Target="../media/image250.png"/><Relationship Id="rId16" Type="http://schemas.openxmlformats.org/officeDocument/2006/relationships/customXml" Target="../ink/ink230.xml"/><Relationship Id="rId29" Type="http://schemas.openxmlformats.org/officeDocument/2006/relationships/image" Target="../media/image262.png"/><Relationship Id="rId11" Type="http://schemas.openxmlformats.org/officeDocument/2006/relationships/image" Target="../media/image253.png"/><Relationship Id="rId24" Type="http://schemas.openxmlformats.org/officeDocument/2006/relationships/customXml" Target="../ink/ink234.xml"/><Relationship Id="rId32" Type="http://schemas.openxmlformats.org/officeDocument/2006/relationships/customXml" Target="../ink/ink238.xml"/><Relationship Id="rId37" Type="http://schemas.openxmlformats.org/officeDocument/2006/relationships/image" Target="../media/image266.png"/><Relationship Id="rId40" Type="http://schemas.openxmlformats.org/officeDocument/2006/relationships/customXml" Target="../ink/ink242.xml"/><Relationship Id="rId45" Type="http://schemas.openxmlformats.org/officeDocument/2006/relationships/image" Target="../media/image270.png"/><Relationship Id="rId53" Type="http://schemas.openxmlformats.org/officeDocument/2006/relationships/image" Target="../media/image274.png"/><Relationship Id="rId58" Type="http://schemas.openxmlformats.org/officeDocument/2006/relationships/customXml" Target="../ink/ink251.xml"/><Relationship Id="rId66" Type="http://schemas.openxmlformats.org/officeDocument/2006/relationships/customXml" Target="../ink/ink255.xml"/><Relationship Id="rId5" Type="http://schemas.microsoft.com/office/2007/relationships/hdphoto" Target="../media/hdphoto5.wdp"/><Relationship Id="rId61" Type="http://schemas.openxmlformats.org/officeDocument/2006/relationships/image" Target="../media/image278.png"/><Relationship Id="rId19" Type="http://schemas.openxmlformats.org/officeDocument/2006/relationships/image" Target="../media/image257.png"/><Relationship Id="rId14" Type="http://schemas.openxmlformats.org/officeDocument/2006/relationships/customXml" Target="../ink/ink229.xml"/><Relationship Id="rId22" Type="http://schemas.openxmlformats.org/officeDocument/2006/relationships/customXml" Target="../ink/ink233.xml"/><Relationship Id="rId27" Type="http://schemas.openxmlformats.org/officeDocument/2006/relationships/image" Target="../media/image261.png"/><Relationship Id="rId30" Type="http://schemas.openxmlformats.org/officeDocument/2006/relationships/customXml" Target="../ink/ink237.xml"/><Relationship Id="rId35" Type="http://schemas.openxmlformats.org/officeDocument/2006/relationships/image" Target="../media/image265.png"/><Relationship Id="rId43" Type="http://schemas.openxmlformats.org/officeDocument/2006/relationships/image" Target="../media/image269.png"/><Relationship Id="rId48" Type="http://schemas.openxmlformats.org/officeDocument/2006/relationships/customXml" Target="../ink/ink246.xml"/><Relationship Id="rId56" Type="http://schemas.openxmlformats.org/officeDocument/2006/relationships/customXml" Target="../ink/ink250.xml"/><Relationship Id="rId64" Type="http://schemas.openxmlformats.org/officeDocument/2006/relationships/customXml" Target="../ink/ink254.xml"/><Relationship Id="rId69" Type="http://schemas.openxmlformats.org/officeDocument/2006/relationships/image" Target="../media/image282.png"/><Relationship Id="rId8" Type="http://schemas.openxmlformats.org/officeDocument/2006/relationships/customXml" Target="../ink/ink226.xml"/><Relationship Id="rId51" Type="http://schemas.openxmlformats.org/officeDocument/2006/relationships/image" Target="../media/image273.png"/><Relationship Id="rId3" Type="http://schemas.microsoft.com/office/2007/relationships/hdphoto" Target="../media/hdphoto4.wdp"/><Relationship Id="rId12" Type="http://schemas.openxmlformats.org/officeDocument/2006/relationships/customXml" Target="../ink/ink228.xml"/><Relationship Id="rId17" Type="http://schemas.openxmlformats.org/officeDocument/2006/relationships/image" Target="../media/image256.png"/><Relationship Id="rId25" Type="http://schemas.openxmlformats.org/officeDocument/2006/relationships/image" Target="../media/image260.png"/><Relationship Id="rId33" Type="http://schemas.openxmlformats.org/officeDocument/2006/relationships/image" Target="../media/image264.png"/><Relationship Id="rId38" Type="http://schemas.openxmlformats.org/officeDocument/2006/relationships/customXml" Target="../ink/ink241.xml"/><Relationship Id="rId46" Type="http://schemas.openxmlformats.org/officeDocument/2006/relationships/customXml" Target="../ink/ink245.xml"/><Relationship Id="rId59" Type="http://schemas.openxmlformats.org/officeDocument/2006/relationships/image" Target="../media/image277.png"/><Relationship Id="rId67" Type="http://schemas.openxmlformats.org/officeDocument/2006/relationships/image" Target="../media/image281.png"/><Relationship Id="rId20" Type="http://schemas.openxmlformats.org/officeDocument/2006/relationships/customXml" Target="../ink/ink232.xml"/><Relationship Id="rId41" Type="http://schemas.openxmlformats.org/officeDocument/2006/relationships/image" Target="../media/image268.png"/><Relationship Id="rId54" Type="http://schemas.openxmlformats.org/officeDocument/2006/relationships/customXml" Target="../ink/ink249.xml"/><Relationship Id="rId62" Type="http://schemas.openxmlformats.org/officeDocument/2006/relationships/customXml" Target="../ink/ink25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2.png"/><Relationship Id="rId15" Type="http://schemas.openxmlformats.org/officeDocument/2006/relationships/image" Target="../media/image255.png"/><Relationship Id="rId23" Type="http://schemas.openxmlformats.org/officeDocument/2006/relationships/image" Target="../media/image259.png"/><Relationship Id="rId28" Type="http://schemas.openxmlformats.org/officeDocument/2006/relationships/customXml" Target="../ink/ink236.xml"/><Relationship Id="rId36" Type="http://schemas.openxmlformats.org/officeDocument/2006/relationships/customXml" Target="../ink/ink240.xml"/><Relationship Id="rId49" Type="http://schemas.openxmlformats.org/officeDocument/2006/relationships/image" Target="../media/image272.png"/><Relationship Id="rId57" Type="http://schemas.openxmlformats.org/officeDocument/2006/relationships/image" Target="../media/image276.png"/><Relationship Id="rId10" Type="http://schemas.openxmlformats.org/officeDocument/2006/relationships/customXml" Target="../ink/ink227.xml"/><Relationship Id="rId31" Type="http://schemas.openxmlformats.org/officeDocument/2006/relationships/image" Target="../media/image263.png"/><Relationship Id="rId44" Type="http://schemas.openxmlformats.org/officeDocument/2006/relationships/customXml" Target="../ink/ink244.xml"/><Relationship Id="rId52" Type="http://schemas.openxmlformats.org/officeDocument/2006/relationships/customXml" Target="../ink/ink248.xml"/><Relationship Id="rId60" Type="http://schemas.openxmlformats.org/officeDocument/2006/relationships/customXml" Target="../ink/ink252.xml"/><Relationship Id="rId65" Type="http://schemas.openxmlformats.org/officeDocument/2006/relationships/image" Target="../media/image280.png"/><Relationship Id="rId4" Type="http://schemas.openxmlformats.org/officeDocument/2006/relationships/image" Target="../media/image251.png"/><Relationship Id="rId9" Type="http://schemas.openxmlformats.org/officeDocument/2006/relationships/image" Target="../media/image252.png"/><Relationship Id="rId13" Type="http://schemas.openxmlformats.org/officeDocument/2006/relationships/image" Target="../media/image254.png"/><Relationship Id="rId18" Type="http://schemas.openxmlformats.org/officeDocument/2006/relationships/customXml" Target="../ink/ink231.xml"/><Relationship Id="rId39" Type="http://schemas.openxmlformats.org/officeDocument/2006/relationships/image" Target="../media/image267.png"/><Relationship Id="rId34" Type="http://schemas.openxmlformats.org/officeDocument/2006/relationships/customXml" Target="../ink/ink239.xml"/><Relationship Id="rId50" Type="http://schemas.openxmlformats.org/officeDocument/2006/relationships/customXml" Target="../ink/ink247.xml"/><Relationship Id="rId55" Type="http://schemas.openxmlformats.org/officeDocument/2006/relationships/image" Target="../media/image27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1.png"/><Relationship Id="rId18" Type="http://schemas.openxmlformats.org/officeDocument/2006/relationships/customXml" Target="../ink/ink262.xml"/><Relationship Id="rId26" Type="http://schemas.openxmlformats.org/officeDocument/2006/relationships/customXml" Target="../ink/ink266.xml"/><Relationship Id="rId39" Type="http://schemas.openxmlformats.org/officeDocument/2006/relationships/image" Target="../media/image304.png"/><Relationship Id="rId21" Type="http://schemas.openxmlformats.org/officeDocument/2006/relationships/image" Target="../media/image295.png"/><Relationship Id="rId34" Type="http://schemas.openxmlformats.org/officeDocument/2006/relationships/customXml" Target="../ink/ink270.xml"/><Relationship Id="rId7" Type="http://schemas.openxmlformats.org/officeDocument/2006/relationships/image" Target="../media/image288.jpeg"/><Relationship Id="rId12" Type="http://schemas.openxmlformats.org/officeDocument/2006/relationships/customXml" Target="../ink/ink259.xml"/><Relationship Id="rId17" Type="http://schemas.openxmlformats.org/officeDocument/2006/relationships/image" Target="../media/image293.png"/><Relationship Id="rId25" Type="http://schemas.openxmlformats.org/officeDocument/2006/relationships/image" Target="../media/image297.png"/><Relationship Id="rId33" Type="http://schemas.openxmlformats.org/officeDocument/2006/relationships/image" Target="../media/image301.png"/><Relationship Id="rId38" Type="http://schemas.openxmlformats.org/officeDocument/2006/relationships/customXml" Target="../ink/ink272.xml"/><Relationship Id="rId2" Type="http://schemas.openxmlformats.org/officeDocument/2006/relationships/image" Target="../media/image283.png"/><Relationship Id="rId16" Type="http://schemas.openxmlformats.org/officeDocument/2006/relationships/customXml" Target="../ink/ink261.xml"/><Relationship Id="rId20" Type="http://schemas.openxmlformats.org/officeDocument/2006/relationships/customXml" Target="../ink/ink263.xml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7.jpeg"/><Relationship Id="rId11" Type="http://schemas.openxmlformats.org/officeDocument/2006/relationships/image" Target="../media/image290.png"/><Relationship Id="rId24" Type="http://schemas.openxmlformats.org/officeDocument/2006/relationships/customXml" Target="../ink/ink265.xml"/><Relationship Id="rId32" Type="http://schemas.openxmlformats.org/officeDocument/2006/relationships/customXml" Target="../ink/ink269.xml"/><Relationship Id="rId37" Type="http://schemas.openxmlformats.org/officeDocument/2006/relationships/image" Target="../media/image303.png"/><Relationship Id="rId5" Type="http://schemas.openxmlformats.org/officeDocument/2006/relationships/image" Target="../media/image286.jpeg"/><Relationship Id="rId15" Type="http://schemas.openxmlformats.org/officeDocument/2006/relationships/image" Target="../media/image292.png"/><Relationship Id="rId23" Type="http://schemas.openxmlformats.org/officeDocument/2006/relationships/image" Target="../media/image296.png"/><Relationship Id="rId28" Type="http://schemas.openxmlformats.org/officeDocument/2006/relationships/customXml" Target="../ink/ink267.xml"/><Relationship Id="rId36" Type="http://schemas.openxmlformats.org/officeDocument/2006/relationships/customXml" Target="../ink/ink271.xml"/><Relationship Id="rId10" Type="http://schemas.openxmlformats.org/officeDocument/2006/relationships/customXml" Target="../ink/ink258.xml"/><Relationship Id="rId19" Type="http://schemas.openxmlformats.org/officeDocument/2006/relationships/image" Target="../media/image294.png"/><Relationship Id="rId31" Type="http://schemas.openxmlformats.org/officeDocument/2006/relationships/image" Target="../media/image300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Relationship Id="rId14" Type="http://schemas.openxmlformats.org/officeDocument/2006/relationships/customXml" Target="../ink/ink260.xml"/><Relationship Id="rId22" Type="http://schemas.openxmlformats.org/officeDocument/2006/relationships/customXml" Target="../ink/ink264.xml"/><Relationship Id="rId27" Type="http://schemas.openxmlformats.org/officeDocument/2006/relationships/image" Target="../media/image298.png"/><Relationship Id="rId30" Type="http://schemas.openxmlformats.org/officeDocument/2006/relationships/customXml" Target="../ink/ink268.xml"/><Relationship Id="rId35" Type="http://schemas.openxmlformats.org/officeDocument/2006/relationships/image" Target="../media/image302.png"/><Relationship Id="rId8" Type="http://schemas.openxmlformats.org/officeDocument/2006/relationships/customXml" Target="../ink/ink257.xml"/><Relationship Id="rId3" Type="http://schemas.openxmlformats.org/officeDocument/2006/relationships/image" Target="../media/image28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7.png"/><Relationship Id="rId21" Type="http://schemas.openxmlformats.org/officeDocument/2006/relationships/customXml" Target="../ink/ink282.xml"/><Relationship Id="rId42" Type="http://schemas.openxmlformats.org/officeDocument/2006/relationships/image" Target="../media/image325.png"/><Relationship Id="rId47" Type="http://schemas.openxmlformats.org/officeDocument/2006/relationships/customXml" Target="../ink/ink295.xml"/><Relationship Id="rId63" Type="http://schemas.openxmlformats.org/officeDocument/2006/relationships/customXml" Target="../ink/ink303.xml"/><Relationship Id="rId68" Type="http://schemas.openxmlformats.org/officeDocument/2006/relationships/customXml" Target="../ink/ink306.xml"/><Relationship Id="rId84" Type="http://schemas.openxmlformats.org/officeDocument/2006/relationships/customXml" Target="../ink/ink314.xml"/><Relationship Id="rId89" Type="http://schemas.openxmlformats.org/officeDocument/2006/relationships/image" Target="../media/image347.png"/><Relationship Id="rId16" Type="http://schemas.openxmlformats.org/officeDocument/2006/relationships/image" Target="../media/image312.png"/><Relationship Id="rId107" Type="http://schemas.openxmlformats.org/officeDocument/2006/relationships/image" Target="../media/image356.png"/><Relationship Id="rId11" Type="http://schemas.openxmlformats.org/officeDocument/2006/relationships/customXml" Target="../ink/ink277.xml"/><Relationship Id="rId32" Type="http://schemas.openxmlformats.org/officeDocument/2006/relationships/image" Target="../media/image320.png"/><Relationship Id="rId37" Type="http://schemas.openxmlformats.org/officeDocument/2006/relationships/customXml" Target="../ink/ink290.xml"/><Relationship Id="rId53" Type="http://schemas.openxmlformats.org/officeDocument/2006/relationships/customXml" Target="../ink/ink298.xml"/><Relationship Id="rId58" Type="http://schemas.openxmlformats.org/officeDocument/2006/relationships/image" Target="../media/image332.png"/><Relationship Id="rId74" Type="http://schemas.openxmlformats.org/officeDocument/2006/relationships/customXml" Target="../ink/ink309.xml"/><Relationship Id="rId79" Type="http://schemas.openxmlformats.org/officeDocument/2006/relationships/image" Target="../media/image342.png"/><Relationship Id="rId102" Type="http://schemas.openxmlformats.org/officeDocument/2006/relationships/customXml" Target="../ink/ink323.xml"/><Relationship Id="rId5" Type="http://schemas.openxmlformats.org/officeDocument/2006/relationships/customXml" Target="../ink/ink274.xml"/><Relationship Id="rId90" Type="http://schemas.openxmlformats.org/officeDocument/2006/relationships/customXml" Target="../ink/ink317.xml"/><Relationship Id="rId95" Type="http://schemas.openxmlformats.org/officeDocument/2006/relationships/image" Target="../media/image350.png"/><Relationship Id="rId22" Type="http://schemas.openxmlformats.org/officeDocument/2006/relationships/image" Target="../media/image315.png"/><Relationship Id="rId27" Type="http://schemas.openxmlformats.org/officeDocument/2006/relationships/customXml" Target="../ink/ink285.xml"/><Relationship Id="rId43" Type="http://schemas.openxmlformats.org/officeDocument/2006/relationships/customXml" Target="../ink/ink293.xml"/><Relationship Id="rId48" Type="http://schemas.openxmlformats.org/officeDocument/2006/relationships/image" Target="../media/image328.png"/><Relationship Id="rId64" Type="http://schemas.openxmlformats.org/officeDocument/2006/relationships/image" Target="../media/image335.png"/><Relationship Id="rId69" Type="http://schemas.openxmlformats.org/officeDocument/2006/relationships/image" Target="../media/image337.png"/><Relationship Id="rId80" Type="http://schemas.openxmlformats.org/officeDocument/2006/relationships/customXml" Target="../ink/ink312.xml"/><Relationship Id="rId85" Type="http://schemas.openxmlformats.org/officeDocument/2006/relationships/image" Target="../media/image345.png"/><Relationship Id="rId12" Type="http://schemas.openxmlformats.org/officeDocument/2006/relationships/image" Target="../media/image310.png"/><Relationship Id="rId17" Type="http://schemas.openxmlformats.org/officeDocument/2006/relationships/customXml" Target="../ink/ink280.xml"/><Relationship Id="rId33" Type="http://schemas.openxmlformats.org/officeDocument/2006/relationships/customXml" Target="../ink/ink288.xml"/><Relationship Id="rId38" Type="http://schemas.openxmlformats.org/officeDocument/2006/relationships/image" Target="../media/image323.png"/><Relationship Id="rId59" Type="http://schemas.openxmlformats.org/officeDocument/2006/relationships/customXml" Target="../ink/ink301.xml"/><Relationship Id="rId103" Type="http://schemas.openxmlformats.org/officeDocument/2006/relationships/image" Target="../media/image354.png"/><Relationship Id="rId108" Type="http://schemas.openxmlformats.org/officeDocument/2006/relationships/customXml" Target="../ink/ink326.xml"/><Relationship Id="rId54" Type="http://schemas.openxmlformats.org/officeDocument/2006/relationships/image" Target="../media/image330.png"/><Relationship Id="rId70" Type="http://schemas.openxmlformats.org/officeDocument/2006/relationships/customXml" Target="../ink/ink307.xml"/><Relationship Id="rId75" Type="http://schemas.openxmlformats.org/officeDocument/2006/relationships/image" Target="../media/image340.png"/><Relationship Id="rId91" Type="http://schemas.openxmlformats.org/officeDocument/2006/relationships/image" Target="../media/image348.png"/><Relationship Id="rId96" Type="http://schemas.openxmlformats.org/officeDocument/2006/relationships/customXml" Target="../ink/ink32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07.png"/><Relationship Id="rId15" Type="http://schemas.openxmlformats.org/officeDocument/2006/relationships/customXml" Target="../ink/ink279.xml"/><Relationship Id="rId23" Type="http://schemas.openxmlformats.org/officeDocument/2006/relationships/customXml" Target="../ink/ink283.xml"/><Relationship Id="rId28" Type="http://schemas.openxmlformats.org/officeDocument/2006/relationships/image" Target="../media/image318.png"/><Relationship Id="rId36" Type="http://schemas.openxmlformats.org/officeDocument/2006/relationships/image" Target="../media/image322.png"/><Relationship Id="rId49" Type="http://schemas.openxmlformats.org/officeDocument/2006/relationships/customXml" Target="../ink/ink296.xml"/><Relationship Id="rId57" Type="http://schemas.openxmlformats.org/officeDocument/2006/relationships/customXml" Target="../ink/ink300.xml"/><Relationship Id="rId106" Type="http://schemas.openxmlformats.org/officeDocument/2006/relationships/customXml" Target="../ink/ink325.xml"/><Relationship Id="rId10" Type="http://schemas.openxmlformats.org/officeDocument/2006/relationships/image" Target="../media/image309.png"/><Relationship Id="rId31" Type="http://schemas.openxmlformats.org/officeDocument/2006/relationships/customXml" Target="../ink/ink287.xml"/><Relationship Id="rId44" Type="http://schemas.openxmlformats.org/officeDocument/2006/relationships/image" Target="../media/image326.png"/><Relationship Id="rId52" Type="http://schemas.openxmlformats.org/officeDocument/2006/relationships/image" Target="../media/image39.png"/><Relationship Id="rId60" Type="http://schemas.openxmlformats.org/officeDocument/2006/relationships/image" Target="../media/image333.png"/><Relationship Id="rId65" Type="http://schemas.openxmlformats.org/officeDocument/2006/relationships/customXml" Target="../ink/ink304.xml"/><Relationship Id="rId73" Type="http://schemas.openxmlformats.org/officeDocument/2006/relationships/image" Target="../media/image339.png"/><Relationship Id="rId78" Type="http://schemas.openxmlformats.org/officeDocument/2006/relationships/customXml" Target="../ink/ink311.xml"/><Relationship Id="rId81" Type="http://schemas.openxmlformats.org/officeDocument/2006/relationships/image" Target="../media/image343.png"/><Relationship Id="rId86" Type="http://schemas.openxmlformats.org/officeDocument/2006/relationships/customXml" Target="../ink/ink315.xml"/><Relationship Id="rId94" Type="http://schemas.openxmlformats.org/officeDocument/2006/relationships/customXml" Target="../ink/ink319.xml"/><Relationship Id="rId99" Type="http://schemas.openxmlformats.org/officeDocument/2006/relationships/image" Target="../media/image352.png"/><Relationship Id="rId101" Type="http://schemas.openxmlformats.org/officeDocument/2006/relationships/image" Target="../media/image353.png"/><Relationship Id="rId4" Type="http://schemas.openxmlformats.org/officeDocument/2006/relationships/image" Target="../media/image306.png"/><Relationship Id="rId9" Type="http://schemas.openxmlformats.org/officeDocument/2006/relationships/customXml" Target="../ink/ink276.xml"/><Relationship Id="rId13" Type="http://schemas.openxmlformats.org/officeDocument/2006/relationships/customXml" Target="../ink/ink278.xml"/><Relationship Id="rId18" Type="http://schemas.openxmlformats.org/officeDocument/2006/relationships/image" Target="../media/image313.png"/><Relationship Id="rId39" Type="http://schemas.openxmlformats.org/officeDocument/2006/relationships/customXml" Target="../ink/ink291.xml"/><Relationship Id="rId109" Type="http://schemas.openxmlformats.org/officeDocument/2006/relationships/image" Target="../media/image357.png"/><Relationship Id="rId34" Type="http://schemas.openxmlformats.org/officeDocument/2006/relationships/image" Target="../media/image321.png"/><Relationship Id="rId50" Type="http://schemas.openxmlformats.org/officeDocument/2006/relationships/image" Target="../media/image329.png"/><Relationship Id="rId55" Type="http://schemas.openxmlformats.org/officeDocument/2006/relationships/customXml" Target="../ink/ink299.xml"/><Relationship Id="rId76" Type="http://schemas.openxmlformats.org/officeDocument/2006/relationships/customXml" Target="../ink/ink310.xml"/><Relationship Id="rId97" Type="http://schemas.openxmlformats.org/officeDocument/2006/relationships/image" Target="../media/image351.png"/><Relationship Id="rId104" Type="http://schemas.openxmlformats.org/officeDocument/2006/relationships/customXml" Target="../ink/ink324.xml"/><Relationship Id="rId7" Type="http://schemas.openxmlformats.org/officeDocument/2006/relationships/customXml" Target="../ink/ink275.xml"/><Relationship Id="rId71" Type="http://schemas.openxmlformats.org/officeDocument/2006/relationships/image" Target="../media/image338.png"/><Relationship Id="rId92" Type="http://schemas.openxmlformats.org/officeDocument/2006/relationships/customXml" Target="../ink/ink318.xml"/><Relationship Id="rId2" Type="http://schemas.openxmlformats.org/officeDocument/2006/relationships/image" Target="../media/image305.jpeg"/><Relationship Id="rId29" Type="http://schemas.openxmlformats.org/officeDocument/2006/relationships/customXml" Target="../ink/ink286.xml"/><Relationship Id="rId24" Type="http://schemas.openxmlformats.org/officeDocument/2006/relationships/image" Target="../media/image316.png"/><Relationship Id="rId40" Type="http://schemas.openxmlformats.org/officeDocument/2006/relationships/image" Target="../media/image324.png"/><Relationship Id="rId45" Type="http://schemas.openxmlformats.org/officeDocument/2006/relationships/customXml" Target="../ink/ink294.xml"/><Relationship Id="rId66" Type="http://schemas.openxmlformats.org/officeDocument/2006/relationships/image" Target="../media/image336.png"/><Relationship Id="rId87" Type="http://schemas.openxmlformats.org/officeDocument/2006/relationships/image" Target="../media/image346.png"/><Relationship Id="rId110" Type="http://schemas.openxmlformats.org/officeDocument/2006/relationships/customXml" Target="../ink/ink327.xml"/><Relationship Id="rId61" Type="http://schemas.openxmlformats.org/officeDocument/2006/relationships/customXml" Target="../ink/ink302.xml"/><Relationship Id="rId82" Type="http://schemas.openxmlformats.org/officeDocument/2006/relationships/customXml" Target="../ink/ink313.xml"/><Relationship Id="rId19" Type="http://schemas.openxmlformats.org/officeDocument/2006/relationships/customXml" Target="../ink/ink281.xml"/><Relationship Id="rId14" Type="http://schemas.openxmlformats.org/officeDocument/2006/relationships/image" Target="../media/image311.png"/><Relationship Id="rId30" Type="http://schemas.openxmlformats.org/officeDocument/2006/relationships/image" Target="../media/image319.png"/><Relationship Id="rId35" Type="http://schemas.openxmlformats.org/officeDocument/2006/relationships/customXml" Target="../ink/ink289.xml"/><Relationship Id="rId56" Type="http://schemas.openxmlformats.org/officeDocument/2006/relationships/image" Target="../media/image331.png"/><Relationship Id="rId77" Type="http://schemas.openxmlformats.org/officeDocument/2006/relationships/image" Target="../media/image341.png"/><Relationship Id="rId100" Type="http://schemas.openxmlformats.org/officeDocument/2006/relationships/customXml" Target="../ink/ink322.xml"/><Relationship Id="rId105" Type="http://schemas.openxmlformats.org/officeDocument/2006/relationships/image" Target="../media/image355.png"/><Relationship Id="rId8" Type="http://schemas.openxmlformats.org/officeDocument/2006/relationships/image" Target="../media/image308.png"/><Relationship Id="rId51" Type="http://schemas.openxmlformats.org/officeDocument/2006/relationships/customXml" Target="../ink/ink297.xml"/><Relationship Id="rId72" Type="http://schemas.openxmlformats.org/officeDocument/2006/relationships/customXml" Target="../ink/ink308.xml"/><Relationship Id="rId93" Type="http://schemas.openxmlformats.org/officeDocument/2006/relationships/image" Target="../media/image349.png"/><Relationship Id="rId98" Type="http://schemas.openxmlformats.org/officeDocument/2006/relationships/customXml" Target="../ink/ink321.xml"/><Relationship Id="rId3" Type="http://schemas.openxmlformats.org/officeDocument/2006/relationships/customXml" Target="../ink/ink273.xml"/><Relationship Id="rId25" Type="http://schemas.openxmlformats.org/officeDocument/2006/relationships/customXml" Target="../ink/ink284.xml"/><Relationship Id="rId46" Type="http://schemas.openxmlformats.org/officeDocument/2006/relationships/image" Target="../media/image327.png"/><Relationship Id="rId67" Type="http://schemas.openxmlformats.org/officeDocument/2006/relationships/customXml" Target="../ink/ink305.xml"/><Relationship Id="rId20" Type="http://schemas.openxmlformats.org/officeDocument/2006/relationships/image" Target="../media/image314.png"/><Relationship Id="rId41" Type="http://schemas.openxmlformats.org/officeDocument/2006/relationships/customXml" Target="../ink/ink292.xml"/><Relationship Id="rId62" Type="http://schemas.openxmlformats.org/officeDocument/2006/relationships/image" Target="../media/image334.png"/><Relationship Id="rId83" Type="http://schemas.openxmlformats.org/officeDocument/2006/relationships/image" Target="../media/image344.png"/><Relationship Id="rId88" Type="http://schemas.openxmlformats.org/officeDocument/2006/relationships/customXml" Target="../ink/ink316.xml"/><Relationship Id="rId111" Type="http://schemas.openxmlformats.org/officeDocument/2006/relationships/image" Target="../media/image35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5.xml"/><Relationship Id="rId21" Type="http://schemas.openxmlformats.org/officeDocument/2006/relationships/customXml" Target="../ink/ink337.xml"/><Relationship Id="rId42" Type="http://schemas.openxmlformats.org/officeDocument/2006/relationships/image" Target="../media/image378.png"/><Relationship Id="rId63" Type="http://schemas.openxmlformats.org/officeDocument/2006/relationships/customXml" Target="../ink/ink358.xml"/><Relationship Id="rId84" Type="http://schemas.openxmlformats.org/officeDocument/2006/relationships/image" Target="../media/image399.png"/><Relationship Id="rId138" Type="http://schemas.openxmlformats.org/officeDocument/2006/relationships/image" Target="../media/image426.png"/><Relationship Id="rId16" Type="http://schemas.openxmlformats.org/officeDocument/2006/relationships/image" Target="../media/image39.png"/><Relationship Id="rId107" Type="http://schemas.openxmlformats.org/officeDocument/2006/relationships/customXml" Target="../ink/ink380.xml"/><Relationship Id="rId11" Type="http://schemas.openxmlformats.org/officeDocument/2006/relationships/customXml" Target="../ink/ink332.xml"/><Relationship Id="rId32" Type="http://schemas.openxmlformats.org/officeDocument/2006/relationships/image" Target="../media/image373.png"/><Relationship Id="rId37" Type="http://schemas.openxmlformats.org/officeDocument/2006/relationships/customXml" Target="../ink/ink345.xml"/><Relationship Id="rId53" Type="http://schemas.openxmlformats.org/officeDocument/2006/relationships/customXml" Target="../ink/ink353.xml"/><Relationship Id="rId58" Type="http://schemas.openxmlformats.org/officeDocument/2006/relationships/image" Target="../media/image386.png"/><Relationship Id="rId74" Type="http://schemas.openxmlformats.org/officeDocument/2006/relationships/image" Target="../media/image394.png"/><Relationship Id="rId79" Type="http://schemas.openxmlformats.org/officeDocument/2006/relationships/customXml" Target="../ink/ink366.xml"/><Relationship Id="rId102" Type="http://schemas.openxmlformats.org/officeDocument/2006/relationships/image" Target="../media/image408.png"/><Relationship Id="rId123" Type="http://schemas.openxmlformats.org/officeDocument/2006/relationships/customXml" Target="../ink/ink388.xml"/><Relationship Id="rId128" Type="http://schemas.openxmlformats.org/officeDocument/2006/relationships/image" Target="../media/image421.png"/><Relationship Id="rId5" Type="http://schemas.openxmlformats.org/officeDocument/2006/relationships/customXml" Target="../ink/ink329.xml"/><Relationship Id="rId90" Type="http://schemas.openxmlformats.org/officeDocument/2006/relationships/image" Target="../media/image402.png"/><Relationship Id="rId95" Type="http://schemas.openxmlformats.org/officeDocument/2006/relationships/customXml" Target="../ink/ink374.xml"/><Relationship Id="rId22" Type="http://schemas.openxmlformats.org/officeDocument/2006/relationships/image" Target="../media/image368.png"/><Relationship Id="rId27" Type="http://schemas.openxmlformats.org/officeDocument/2006/relationships/customXml" Target="../ink/ink340.xml"/><Relationship Id="rId43" Type="http://schemas.openxmlformats.org/officeDocument/2006/relationships/customXml" Target="../ink/ink348.xml"/><Relationship Id="rId48" Type="http://schemas.openxmlformats.org/officeDocument/2006/relationships/image" Target="../media/image381.png"/><Relationship Id="rId64" Type="http://schemas.openxmlformats.org/officeDocument/2006/relationships/image" Target="../media/image389.png"/><Relationship Id="rId69" Type="http://schemas.openxmlformats.org/officeDocument/2006/relationships/customXml" Target="../ink/ink361.xml"/><Relationship Id="rId113" Type="http://schemas.openxmlformats.org/officeDocument/2006/relationships/customXml" Target="../ink/ink383.xml"/><Relationship Id="rId118" Type="http://schemas.openxmlformats.org/officeDocument/2006/relationships/image" Target="../media/image416.png"/><Relationship Id="rId134" Type="http://schemas.openxmlformats.org/officeDocument/2006/relationships/image" Target="../media/image424.png"/><Relationship Id="rId80" Type="http://schemas.openxmlformats.org/officeDocument/2006/relationships/image" Target="../media/image397.png"/><Relationship Id="rId85" Type="http://schemas.openxmlformats.org/officeDocument/2006/relationships/customXml" Target="../ink/ink369.xml"/><Relationship Id="rId12" Type="http://schemas.openxmlformats.org/officeDocument/2006/relationships/image" Target="../media/image364.png"/><Relationship Id="rId17" Type="http://schemas.openxmlformats.org/officeDocument/2006/relationships/customXml" Target="../ink/ink335.xml"/><Relationship Id="rId33" Type="http://schemas.openxmlformats.org/officeDocument/2006/relationships/customXml" Target="../ink/ink343.xml"/><Relationship Id="rId38" Type="http://schemas.openxmlformats.org/officeDocument/2006/relationships/image" Target="../media/image376.png"/><Relationship Id="rId59" Type="http://schemas.openxmlformats.org/officeDocument/2006/relationships/customXml" Target="../ink/ink356.xml"/><Relationship Id="rId103" Type="http://schemas.openxmlformats.org/officeDocument/2006/relationships/customXml" Target="../ink/ink378.xml"/><Relationship Id="rId108" Type="http://schemas.openxmlformats.org/officeDocument/2006/relationships/image" Target="../media/image411.png"/><Relationship Id="rId124" Type="http://schemas.openxmlformats.org/officeDocument/2006/relationships/image" Target="../media/image419.png"/><Relationship Id="rId129" Type="http://schemas.openxmlformats.org/officeDocument/2006/relationships/customXml" Target="../ink/ink391.xml"/><Relationship Id="rId54" Type="http://schemas.openxmlformats.org/officeDocument/2006/relationships/image" Target="../media/image384.png"/><Relationship Id="rId70" Type="http://schemas.openxmlformats.org/officeDocument/2006/relationships/image" Target="../media/image392.png"/><Relationship Id="rId75" Type="http://schemas.openxmlformats.org/officeDocument/2006/relationships/customXml" Target="../ink/ink364.xml"/><Relationship Id="rId91" Type="http://schemas.openxmlformats.org/officeDocument/2006/relationships/customXml" Target="../ink/ink372.xml"/><Relationship Id="rId96" Type="http://schemas.openxmlformats.org/officeDocument/2006/relationships/image" Target="../media/image40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61.png"/><Relationship Id="rId23" Type="http://schemas.openxmlformats.org/officeDocument/2006/relationships/customXml" Target="../ink/ink338.xml"/><Relationship Id="rId28" Type="http://schemas.openxmlformats.org/officeDocument/2006/relationships/image" Target="../media/image371.png"/><Relationship Id="rId49" Type="http://schemas.openxmlformats.org/officeDocument/2006/relationships/customXml" Target="../ink/ink351.xml"/><Relationship Id="rId114" Type="http://schemas.openxmlformats.org/officeDocument/2006/relationships/image" Target="../media/image414.png"/><Relationship Id="rId119" Type="http://schemas.openxmlformats.org/officeDocument/2006/relationships/customXml" Target="../ink/ink386.xml"/><Relationship Id="rId44" Type="http://schemas.openxmlformats.org/officeDocument/2006/relationships/image" Target="../media/image379.png"/><Relationship Id="rId60" Type="http://schemas.openxmlformats.org/officeDocument/2006/relationships/image" Target="../media/image387.png"/><Relationship Id="rId65" Type="http://schemas.openxmlformats.org/officeDocument/2006/relationships/customXml" Target="../ink/ink359.xml"/><Relationship Id="rId81" Type="http://schemas.openxmlformats.org/officeDocument/2006/relationships/customXml" Target="../ink/ink367.xml"/><Relationship Id="rId86" Type="http://schemas.openxmlformats.org/officeDocument/2006/relationships/image" Target="../media/image400.png"/><Relationship Id="rId130" Type="http://schemas.openxmlformats.org/officeDocument/2006/relationships/image" Target="../media/image422.png"/><Relationship Id="rId135" Type="http://schemas.openxmlformats.org/officeDocument/2006/relationships/customXml" Target="../ink/ink394.xml"/><Relationship Id="rId13" Type="http://schemas.openxmlformats.org/officeDocument/2006/relationships/customXml" Target="../ink/ink333.xml"/><Relationship Id="rId18" Type="http://schemas.openxmlformats.org/officeDocument/2006/relationships/image" Target="../media/image366.png"/><Relationship Id="rId39" Type="http://schemas.openxmlformats.org/officeDocument/2006/relationships/customXml" Target="../ink/ink346.xml"/><Relationship Id="rId109" Type="http://schemas.openxmlformats.org/officeDocument/2006/relationships/customXml" Target="../ink/ink381.xml"/><Relationship Id="rId34" Type="http://schemas.openxmlformats.org/officeDocument/2006/relationships/image" Target="../media/image374.png"/><Relationship Id="rId50" Type="http://schemas.openxmlformats.org/officeDocument/2006/relationships/image" Target="../media/image382.png"/><Relationship Id="rId55" Type="http://schemas.openxmlformats.org/officeDocument/2006/relationships/customXml" Target="../ink/ink354.xml"/><Relationship Id="rId76" Type="http://schemas.openxmlformats.org/officeDocument/2006/relationships/image" Target="../media/image395.png"/><Relationship Id="rId97" Type="http://schemas.openxmlformats.org/officeDocument/2006/relationships/customXml" Target="../ink/ink375.xml"/><Relationship Id="rId104" Type="http://schemas.openxmlformats.org/officeDocument/2006/relationships/image" Target="../media/image409.png"/><Relationship Id="rId120" Type="http://schemas.openxmlformats.org/officeDocument/2006/relationships/image" Target="../media/image417.png"/><Relationship Id="rId125" Type="http://schemas.openxmlformats.org/officeDocument/2006/relationships/customXml" Target="../ink/ink389.xml"/><Relationship Id="rId7" Type="http://schemas.openxmlformats.org/officeDocument/2006/relationships/customXml" Target="../ink/ink330.xml"/><Relationship Id="rId71" Type="http://schemas.openxmlformats.org/officeDocument/2006/relationships/customXml" Target="../ink/ink362.xml"/><Relationship Id="rId92" Type="http://schemas.openxmlformats.org/officeDocument/2006/relationships/image" Target="../media/image403.png"/><Relationship Id="rId2" Type="http://schemas.openxmlformats.org/officeDocument/2006/relationships/image" Target="../media/image359.jpeg"/><Relationship Id="rId29" Type="http://schemas.openxmlformats.org/officeDocument/2006/relationships/customXml" Target="../ink/ink341.xml"/><Relationship Id="rId24" Type="http://schemas.openxmlformats.org/officeDocument/2006/relationships/image" Target="../media/image369.png"/><Relationship Id="rId40" Type="http://schemas.openxmlformats.org/officeDocument/2006/relationships/image" Target="../media/image377.png"/><Relationship Id="rId45" Type="http://schemas.openxmlformats.org/officeDocument/2006/relationships/customXml" Target="../ink/ink349.xml"/><Relationship Id="rId66" Type="http://schemas.openxmlformats.org/officeDocument/2006/relationships/image" Target="../media/image390.png"/><Relationship Id="rId87" Type="http://schemas.openxmlformats.org/officeDocument/2006/relationships/customXml" Target="../ink/ink370.xml"/><Relationship Id="rId110" Type="http://schemas.openxmlformats.org/officeDocument/2006/relationships/image" Target="../media/image412.png"/><Relationship Id="rId115" Type="http://schemas.openxmlformats.org/officeDocument/2006/relationships/customXml" Target="../ink/ink384.xml"/><Relationship Id="rId131" Type="http://schemas.openxmlformats.org/officeDocument/2006/relationships/customXml" Target="../ink/ink392.xml"/><Relationship Id="rId136" Type="http://schemas.openxmlformats.org/officeDocument/2006/relationships/image" Target="../media/image425.png"/><Relationship Id="rId61" Type="http://schemas.openxmlformats.org/officeDocument/2006/relationships/customXml" Target="../ink/ink357.xml"/><Relationship Id="rId82" Type="http://schemas.openxmlformats.org/officeDocument/2006/relationships/image" Target="../media/image398.png"/><Relationship Id="rId19" Type="http://schemas.openxmlformats.org/officeDocument/2006/relationships/customXml" Target="../ink/ink336.xml"/><Relationship Id="rId14" Type="http://schemas.openxmlformats.org/officeDocument/2006/relationships/image" Target="../media/image365.png"/><Relationship Id="rId30" Type="http://schemas.openxmlformats.org/officeDocument/2006/relationships/image" Target="../media/image372.png"/><Relationship Id="rId35" Type="http://schemas.openxmlformats.org/officeDocument/2006/relationships/customXml" Target="../ink/ink344.xml"/><Relationship Id="rId56" Type="http://schemas.openxmlformats.org/officeDocument/2006/relationships/image" Target="../media/image385.png"/><Relationship Id="rId77" Type="http://schemas.openxmlformats.org/officeDocument/2006/relationships/customXml" Target="../ink/ink365.xml"/><Relationship Id="rId100" Type="http://schemas.openxmlformats.org/officeDocument/2006/relationships/image" Target="../media/image407.png"/><Relationship Id="rId105" Type="http://schemas.openxmlformats.org/officeDocument/2006/relationships/customXml" Target="../ink/ink379.xml"/><Relationship Id="rId126" Type="http://schemas.openxmlformats.org/officeDocument/2006/relationships/image" Target="../media/image420.png"/><Relationship Id="rId8" Type="http://schemas.openxmlformats.org/officeDocument/2006/relationships/image" Target="../media/image362.png"/><Relationship Id="rId51" Type="http://schemas.openxmlformats.org/officeDocument/2006/relationships/customXml" Target="../ink/ink352.xml"/><Relationship Id="rId72" Type="http://schemas.openxmlformats.org/officeDocument/2006/relationships/image" Target="../media/image393.png"/><Relationship Id="rId93" Type="http://schemas.openxmlformats.org/officeDocument/2006/relationships/customXml" Target="../ink/ink373.xml"/><Relationship Id="rId98" Type="http://schemas.openxmlformats.org/officeDocument/2006/relationships/image" Target="../media/image406.png"/><Relationship Id="rId121" Type="http://schemas.openxmlformats.org/officeDocument/2006/relationships/customXml" Target="../ink/ink387.xml"/><Relationship Id="rId3" Type="http://schemas.openxmlformats.org/officeDocument/2006/relationships/customXml" Target="../ink/ink328.xml"/><Relationship Id="rId25" Type="http://schemas.openxmlformats.org/officeDocument/2006/relationships/customXml" Target="../ink/ink339.xml"/><Relationship Id="rId46" Type="http://schemas.openxmlformats.org/officeDocument/2006/relationships/image" Target="../media/image380.png"/><Relationship Id="rId67" Type="http://schemas.openxmlformats.org/officeDocument/2006/relationships/customXml" Target="../ink/ink360.xml"/><Relationship Id="rId116" Type="http://schemas.openxmlformats.org/officeDocument/2006/relationships/image" Target="../media/image415.png"/><Relationship Id="rId137" Type="http://schemas.openxmlformats.org/officeDocument/2006/relationships/customXml" Target="../ink/ink395.xml"/><Relationship Id="rId20" Type="http://schemas.openxmlformats.org/officeDocument/2006/relationships/image" Target="../media/image367.png"/><Relationship Id="rId41" Type="http://schemas.openxmlformats.org/officeDocument/2006/relationships/customXml" Target="../ink/ink347.xml"/><Relationship Id="rId62" Type="http://schemas.openxmlformats.org/officeDocument/2006/relationships/image" Target="../media/image388.png"/><Relationship Id="rId83" Type="http://schemas.openxmlformats.org/officeDocument/2006/relationships/customXml" Target="../ink/ink368.xml"/><Relationship Id="rId88" Type="http://schemas.openxmlformats.org/officeDocument/2006/relationships/image" Target="../media/image401.png"/><Relationship Id="rId111" Type="http://schemas.openxmlformats.org/officeDocument/2006/relationships/customXml" Target="../ink/ink382.xml"/><Relationship Id="rId132" Type="http://schemas.openxmlformats.org/officeDocument/2006/relationships/image" Target="../media/image423.png"/><Relationship Id="rId15" Type="http://schemas.openxmlformats.org/officeDocument/2006/relationships/customXml" Target="../ink/ink334.xml"/><Relationship Id="rId36" Type="http://schemas.openxmlformats.org/officeDocument/2006/relationships/image" Target="../media/image375.png"/><Relationship Id="rId57" Type="http://schemas.openxmlformats.org/officeDocument/2006/relationships/customXml" Target="../ink/ink355.xml"/><Relationship Id="rId106" Type="http://schemas.openxmlformats.org/officeDocument/2006/relationships/image" Target="../media/image410.png"/><Relationship Id="rId127" Type="http://schemas.openxmlformats.org/officeDocument/2006/relationships/customXml" Target="../ink/ink390.xml"/><Relationship Id="rId10" Type="http://schemas.openxmlformats.org/officeDocument/2006/relationships/image" Target="../media/image363.png"/><Relationship Id="rId31" Type="http://schemas.openxmlformats.org/officeDocument/2006/relationships/customXml" Target="../ink/ink342.xml"/><Relationship Id="rId52" Type="http://schemas.openxmlformats.org/officeDocument/2006/relationships/image" Target="../media/image383.png"/><Relationship Id="rId73" Type="http://schemas.openxmlformats.org/officeDocument/2006/relationships/customXml" Target="../ink/ink363.xml"/><Relationship Id="rId78" Type="http://schemas.openxmlformats.org/officeDocument/2006/relationships/image" Target="../media/image396.png"/><Relationship Id="rId94" Type="http://schemas.openxmlformats.org/officeDocument/2006/relationships/image" Target="../media/image404.png"/><Relationship Id="rId99" Type="http://schemas.openxmlformats.org/officeDocument/2006/relationships/customXml" Target="../ink/ink376.xml"/><Relationship Id="rId101" Type="http://schemas.openxmlformats.org/officeDocument/2006/relationships/customXml" Target="../ink/ink377.xml"/><Relationship Id="rId122" Type="http://schemas.openxmlformats.org/officeDocument/2006/relationships/image" Target="../media/image418.png"/><Relationship Id="rId4" Type="http://schemas.openxmlformats.org/officeDocument/2006/relationships/image" Target="../media/image360.png"/><Relationship Id="rId9" Type="http://schemas.openxmlformats.org/officeDocument/2006/relationships/customXml" Target="../ink/ink331.xml"/><Relationship Id="rId26" Type="http://schemas.openxmlformats.org/officeDocument/2006/relationships/image" Target="../media/image370.png"/><Relationship Id="rId47" Type="http://schemas.openxmlformats.org/officeDocument/2006/relationships/customXml" Target="../ink/ink350.xml"/><Relationship Id="rId68" Type="http://schemas.openxmlformats.org/officeDocument/2006/relationships/image" Target="../media/image391.png"/><Relationship Id="rId89" Type="http://schemas.openxmlformats.org/officeDocument/2006/relationships/customXml" Target="../ink/ink371.xml"/><Relationship Id="rId112" Type="http://schemas.openxmlformats.org/officeDocument/2006/relationships/image" Target="../media/image413.png"/><Relationship Id="rId133" Type="http://schemas.openxmlformats.org/officeDocument/2006/relationships/customXml" Target="../ink/ink39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3.png"/><Relationship Id="rId299" Type="http://schemas.openxmlformats.org/officeDocument/2006/relationships/image" Target="../media/image572.png"/><Relationship Id="rId21" Type="http://schemas.openxmlformats.org/officeDocument/2006/relationships/image" Target="../media/image436.png"/><Relationship Id="rId63" Type="http://schemas.openxmlformats.org/officeDocument/2006/relationships/image" Target="../media/image456.png"/><Relationship Id="rId159" Type="http://schemas.openxmlformats.org/officeDocument/2006/relationships/image" Target="../media/image504.png"/><Relationship Id="rId324" Type="http://schemas.openxmlformats.org/officeDocument/2006/relationships/customXml" Target="../ink/ink552.xml"/><Relationship Id="rId170" Type="http://schemas.openxmlformats.org/officeDocument/2006/relationships/customXml" Target="../ink/ink474.xml"/><Relationship Id="rId226" Type="http://schemas.openxmlformats.org/officeDocument/2006/relationships/customXml" Target="../ink/ink503.xml"/><Relationship Id="rId268" Type="http://schemas.openxmlformats.org/officeDocument/2006/relationships/customXml" Target="../ink/ink524.xml"/><Relationship Id="rId32" Type="http://schemas.openxmlformats.org/officeDocument/2006/relationships/customXml" Target="../ink/ink405.xml"/><Relationship Id="rId74" Type="http://schemas.openxmlformats.org/officeDocument/2006/relationships/customXml" Target="../ink/ink426.xml"/><Relationship Id="rId128" Type="http://schemas.openxmlformats.org/officeDocument/2006/relationships/customXml" Target="../ink/ink453.xml"/><Relationship Id="rId335" Type="http://schemas.openxmlformats.org/officeDocument/2006/relationships/customXml" Target="../ink/ink558.xml"/><Relationship Id="rId5" Type="http://schemas.openxmlformats.org/officeDocument/2006/relationships/tags" Target="../tags/tag16.xml"/><Relationship Id="rId181" Type="http://schemas.openxmlformats.org/officeDocument/2006/relationships/image" Target="../media/image515.png"/><Relationship Id="rId237" Type="http://schemas.openxmlformats.org/officeDocument/2006/relationships/image" Target="../media/image542.png"/><Relationship Id="rId279" Type="http://schemas.openxmlformats.org/officeDocument/2006/relationships/image" Target="../media/image563.png"/><Relationship Id="rId43" Type="http://schemas.openxmlformats.org/officeDocument/2006/relationships/image" Target="../media/image447.png"/><Relationship Id="rId139" Type="http://schemas.openxmlformats.org/officeDocument/2006/relationships/image" Target="../media/image494.png"/><Relationship Id="rId290" Type="http://schemas.openxmlformats.org/officeDocument/2006/relationships/customXml" Target="../ink/ink535.xml"/><Relationship Id="rId304" Type="http://schemas.openxmlformats.org/officeDocument/2006/relationships/customXml" Target="../ink/ink542.xml"/><Relationship Id="rId85" Type="http://schemas.openxmlformats.org/officeDocument/2006/relationships/image" Target="../media/image467.png"/><Relationship Id="rId150" Type="http://schemas.openxmlformats.org/officeDocument/2006/relationships/customXml" Target="../ink/ink464.xml"/><Relationship Id="rId192" Type="http://schemas.openxmlformats.org/officeDocument/2006/relationships/customXml" Target="../ink/ink485.xml"/><Relationship Id="rId206" Type="http://schemas.openxmlformats.org/officeDocument/2006/relationships/customXml" Target="../ink/ink493.xml"/><Relationship Id="rId248" Type="http://schemas.openxmlformats.org/officeDocument/2006/relationships/customXml" Target="../ink/ink514.xml"/><Relationship Id="rId12" Type="http://schemas.openxmlformats.org/officeDocument/2006/relationships/image" Target="../media/image431.png"/><Relationship Id="rId108" Type="http://schemas.openxmlformats.org/officeDocument/2006/relationships/customXml" Target="../ink/ink443.xml"/><Relationship Id="rId315" Type="http://schemas.openxmlformats.org/officeDocument/2006/relationships/image" Target="../media/image580.png"/><Relationship Id="rId54" Type="http://schemas.openxmlformats.org/officeDocument/2006/relationships/customXml" Target="../ink/ink416.xml"/><Relationship Id="rId96" Type="http://schemas.openxmlformats.org/officeDocument/2006/relationships/customXml" Target="../ink/ink437.xml"/><Relationship Id="rId161" Type="http://schemas.openxmlformats.org/officeDocument/2006/relationships/image" Target="../media/image505.png"/><Relationship Id="rId217" Type="http://schemas.openxmlformats.org/officeDocument/2006/relationships/image" Target="../media/image532.png"/><Relationship Id="rId259" Type="http://schemas.openxmlformats.org/officeDocument/2006/relationships/image" Target="../media/image553.png"/><Relationship Id="rId23" Type="http://schemas.openxmlformats.org/officeDocument/2006/relationships/image" Target="../media/image437.png"/><Relationship Id="rId119" Type="http://schemas.openxmlformats.org/officeDocument/2006/relationships/image" Target="../media/image484.png"/><Relationship Id="rId270" Type="http://schemas.openxmlformats.org/officeDocument/2006/relationships/customXml" Target="../ink/ink525.xml"/><Relationship Id="rId326" Type="http://schemas.openxmlformats.org/officeDocument/2006/relationships/customXml" Target="../ink/ink553.xml"/><Relationship Id="rId65" Type="http://schemas.openxmlformats.org/officeDocument/2006/relationships/image" Target="../media/image457.png"/><Relationship Id="rId130" Type="http://schemas.openxmlformats.org/officeDocument/2006/relationships/customXml" Target="../ink/ink454.xml"/><Relationship Id="rId172" Type="http://schemas.openxmlformats.org/officeDocument/2006/relationships/customXml" Target="../ink/ink475.xml"/><Relationship Id="rId228" Type="http://schemas.openxmlformats.org/officeDocument/2006/relationships/customXml" Target="../ink/ink504.xml"/><Relationship Id="rId281" Type="http://schemas.openxmlformats.org/officeDocument/2006/relationships/image" Target="../media/image564.png"/><Relationship Id="rId337" Type="http://schemas.openxmlformats.org/officeDocument/2006/relationships/customXml" Target="../ink/ink559.xml"/><Relationship Id="rId34" Type="http://schemas.openxmlformats.org/officeDocument/2006/relationships/customXml" Target="../ink/ink406.xml"/><Relationship Id="rId76" Type="http://schemas.openxmlformats.org/officeDocument/2006/relationships/customXml" Target="../ink/ink427.xml"/><Relationship Id="rId141" Type="http://schemas.openxmlformats.org/officeDocument/2006/relationships/image" Target="../media/image495.png"/><Relationship Id="rId7" Type="http://schemas.openxmlformats.org/officeDocument/2006/relationships/slideLayout" Target="../slideLayouts/slideLayout47.xml"/><Relationship Id="rId183" Type="http://schemas.openxmlformats.org/officeDocument/2006/relationships/image" Target="../media/image516.png"/><Relationship Id="rId239" Type="http://schemas.openxmlformats.org/officeDocument/2006/relationships/image" Target="../media/image543.png"/><Relationship Id="rId250" Type="http://schemas.openxmlformats.org/officeDocument/2006/relationships/customXml" Target="../ink/ink515.xml"/><Relationship Id="rId292" Type="http://schemas.openxmlformats.org/officeDocument/2006/relationships/customXml" Target="../ink/ink536.xml"/><Relationship Id="rId306" Type="http://schemas.openxmlformats.org/officeDocument/2006/relationships/customXml" Target="../ink/ink543.xml"/><Relationship Id="rId45" Type="http://schemas.openxmlformats.org/officeDocument/2006/relationships/image" Target="../media/image448.png"/><Relationship Id="rId87" Type="http://schemas.openxmlformats.org/officeDocument/2006/relationships/image" Target="../media/image468.png"/><Relationship Id="rId110" Type="http://schemas.openxmlformats.org/officeDocument/2006/relationships/customXml" Target="../ink/ink444.xml"/><Relationship Id="rId152" Type="http://schemas.openxmlformats.org/officeDocument/2006/relationships/customXml" Target="../ink/ink465.xml"/><Relationship Id="rId173" Type="http://schemas.openxmlformats.org/officeDocument/2006/relationships/image" Target="../media/image511.png"/><Relationship Id="rId194" Type="http://schemas.openxmlformats.org/officeDocument/2006/relationships/customXml" Target="../ink/ink486.xml"/><Relationship Id="rId208" Type="http://schemas.openxmlformats.org/officeDocument/2006/relationships/customXml" Target="../ink/ink494.xml"/><Relationship Id="rId229" Type="http://schemas.openxmlformats.org/officeDocument/2006/relationships/image" Target="../media/image538.png"/><Relationship Id="rId240" Type="http://schemas.openxmlformats.org/officeDocument/2006/relationships/customXml" Target="../ink/ink510.xml"/><Relationship Id="rId261" Type="http://schemas.openxmlformats.org/officeDocument/2006/relationships/image" Target="../media/image554.png"/><Relationship Id="rId14" Type="http://schemas.openxmlformats.org/officeDocument/2006/relationships/customXml" Target="../ink/ink396.xml"/><Relationship Id="rId35" Type="http://schemas.openxmlformats.org/officeDocument/2006/relationships/image" Target="../media/image443.png"/><Relationship Id="rId56" Type="http://schemas.openxmlformats.org/officeDocument/2006/relationships/customXml" Target="../ink/ink417.xml"/><Relationship Id="rId77" Type="http://schemas.openxmlformats.org/officeDocument/2006/relationships/image" Target="../media/image463.png"/><Relationship Id="rId100" Type="http://schemas.openxmlformats.org/officeDocument/2006/relationships/customXml" Target="../ink/ink439.xml"/><Relationship Id="rId282" Type="http://schemas.openxmlformats.org/officeDocument/2006/relationships/customXml" Target="../ink/ink531.xml"/><Relationship Id="rId317" Type="http://schemas.openxmlformats.org/officeDocument/2006/relationships/image" Target="../media/image581.png"/><Relationship Id="rId338" Type="http://schemas.openxmlformats.org/officeDocument/2006/relationships/image" Target="../media/image591.png"/><Relationship Id="rId8" Type="http://schemas.openxmlformats.org/officeDocument/2006/relationships/image" Target="../media/image427.png"/><Relationship Id="rId98" Type="http://schemas.openxmlformats.org/officeDocument/2006/relationships/customXml" Target="../ink/ink438.xml"/><Relationship Id="rId121" Type="http://schemas.openxmlformats.org/officeDocument/2006/relationships/image" Target="../media/image485.png"/><Relationship Id="rId142" Type="http://schemas.openxmlformats.org/officeDocument/2006/relationships/customXml" Target="../ink/ink460.xml"/><Relationship Id="rId163" Type="http://schemas.openxmlformats.org/officeDocument/2006/relationships/image" Target="../media/image506.png"/><Relationship Id="rId184" Type="http://schemas.openxmlformats.org/officeDocument/2006/relationships/customXml" Target="../ink/ink481.xml"/><Relationship Id="rId219" Type="http://schemas.openxmlformats.org/officeDocument/2006/relationships/image" Target="../media/image533.png"/><Relationship Id="rId230" Type="http://schemas.openxmlformats.org/officeDocument/2006/relationships/customXml" Target="../ink/ink505.xml"/><Relationship Id="rId251" Type="http://schemas.openxmlformats.org/officeDocument/2006/relationships/image" Target="../media/image549.png"/><Relationship Id="rId25" Type="http://schemas.openxmlformats.org/officeDocument/2006/relationships/image" Target="../media/image438.png"/><Relationship Id="rId46" Type="http://schemas.openxmlformats.org/officeDocument/2006/relationships/customXml" Target="../ink/ink412.xml"/><Relationship Id="rId67" Type="http://schemas.openxmlformats.org/officeDocument/2006/relationships/image" Target="../media/image458.png"/><Relationship Id="rId272" Type="http://schemas.openxmlformats.org/officeDocument/2006/relationships/customXml" Target="../ink/ink526.xml"/><Relationship Id="rId293" Type="http://schemas.openxmlformats.org/officeDocument/2006/relationships/image" Target="../media/image569.png"/><Relationship Id="rId307" Type="http://schemas.openxmlformats.org/officeDocument/2006/relationships/image" Target="../media/image576.png"/><Relationship Id="rId328" Type="http://schemas.openxmlformats.org/officeDocument/2006/relationships/image" Target="../media/image586.png"/><Relationship Id="rId88" Type="http://schemas.openxmlformats.org/officeDocument/2006/relationships/customXml" Target="../ink/ink433.xml"/><Relationship Id="rId111" Type="http://schemas.openxmlformats.org/officeDocument/2006/relationships/image" Target="../media/image480.png"/><Relationship Id="rId132" Type="http://schemas.openxmlformats.org/officeDocument/2006/relationships/customXml" Target="../ink/ink455.xml"/><Relationship Id="rId153" Type="http://schemas.openxmlformats.org/officeDocument/2006/relationships/image" Target="../media/image501.png"/><Relationship Id="rId174" Type="http://schemas.openxmlformats.org/officeDocument/2006/relationships/customXml" Target="../ink/ink476.xml"/><Relationship Id="rId195" Type="http://schemas.openxmlformats.org/officeDocument/2006/relationships/image" Target="../media/image522.png"/><Relationship Id="rId209" Type="http://schemas.openxmlformats.org/officeDocument/2006/relationships/image" Target="../media/image528.png"/><Relationship Id="rId220" Type="http://schemas.openxmlformats.org/officeDocument/2006/relationships/customXml" Target="../ink/ink500.xml"/><Relationship Id="rId241" Type="http://schemas.openxmlformats.org/officeDocument/2006/relationships/image" Target="../media/image544.png"/><Relationship Id="rId15" Type="http://schemas.openxmlformats.org/officeDocument/2006/relationships/image" Target="../media/image433.png"/><Relationship Id="rId36" Type="http://schemas.openxmlformats.org/officeDocument/2006/relationships/customXml" Target="../ink/ink407.xml"/><Relationship Id="rId57" Type="http://schemas.openxmlformats.org/officeDocument/2006/relationships/image" Target="../media/image453.png"/><Relationship Id="rId262" Type="http://schemas.openxmlformats.org/officeDocument/2006/relationships/customXml" Target="../ink/ink521.xml"/><Relationship Id="rId283" Type="http://schemas.openxmlformats.org/officeDocument/2006/relationships/image" Target="../media/image565.png"/><Relationship Id="rId318" Type="http://schemas.openxmlformats.org/officeDocument/2006/relationships/customXml" Target="../ink/ink549.xml"/><Relationship Id="rId339" Type="http://schemas.openxmlformats.org/officeDocument/2006/relationships/customXml" Target="../ink/ink560.xml"/><Relationship Id="rId78" Type="http://schemas.openxmlformats.org/officeDocument/2006/relationships/customXml" Target="../ink/ink428.xml"/><Relationship Id="rId99" Type="http://schemas.openxmlformats.org/officeDocument/2006/relationships/image" Target="../media/image474.png"/><Relationship Id="rId101" Type="http://schemas.openxmlformats.org/officeDocument/2006/relationships/image" Target="../media/image475.png"/><Relationship Id="rId122" Type="http://schemas.openxmlformats.org/officeDocument/2006/relationships/customXml" Target="../ink/ink450.xml"/><Relationship Id="rId143" Type="http://schemas.openxmlformats.org/officeDocument/2006/relationships/image" Target="../media/image496.png"/><Relationship Id="rId164" Type="http://schemas.openxmlformats.org/officeDocument/2006/relationships/customXml" Target="../ink/ink471.xml"/><Relationship Id="rId185" Type="http://schemas.openxmlformats.org/officeDocument/2006/relationships/image" Target="../media/image517.png"/><Relationship Id="rId9" Type="http://schemas.openxmlformats.org/officeDocument/2006/relationships/image" Target="../media/image428.png"/><Relationship Id="rId210" Type="http://schemas.openxmlformats.org/officeDocument/2006/relationships/customXml" Target="../ink/ink495.xml"/><Relationship Id="rId26" Type="http://schemas.openxmlformats.org/officeDocument/2006/relationships/customXml" Target="../ink/ink402.xml"/><Relationship Id="rId231" Type="http://schemas.openxmlformats.org/officeDocument/2006/relationships/image" Target="../media/image539.png"/><Relationship Id="rId252" Type="http://schemas.openxmlformats.org/officeDocument/2006/relationships/customXml" Target="../ink/ink516.xml"/><Relationship Id="rId273" Type="http://schemas.openxmlformats.org/officeDocument/2006/relationships/image" Target="../media/image560.png"/><Relationship Id="rId294" Type="http://schemas.openxmlformats.org/officeDocument/2006/relationships/customXml" Target="../ink/ink537.xml"/><Relationship Id="rId308" Type="http://schemas.openxmlformats.org/officeDocument/2006/relationships/customXml" Target="../ink/ink544.xml"/><Relationship Id="rId329" Type="http://schemas.openxmlformats.org/officeDocument/2006/relationships/customXml" Target="../ink/ink555.xml"/><Relationship Id="rId47" Type="http://schemas.openxmlformats.org/officeDocument/2006/relationships/image" Target="../media/image449.png"/><Relationship Id="rId68" Type="http://schemas.openxmlformats.org/officeDocument/2006/relationships/customXml" Target="../ink/ink423.xml"/><Relationship Id="rId89" Type="http://schemas.openxmlformats.org/officeDocument/2006/relationships/image" Target="../media/image469.png"/><Relationship Id="rId112" Type="http://schemas.openxmlformats.org/officeDocument/2006/relationships/customXml" Target="../ink/ink445.xml"/><Relationship Id="rId133" Type="http://schemas.openxmlformats.org/officeDocument/2006/relationships/image" Target="../media/image491.png"/><Relationship Id="rId154" Type="http://schemas.openxmlformats.org/officeDocument/2006/relationships/customXml" Target="../ink/ink466.xml"/><Relationship Id="rId175" Type="http://schemas.openxmlformats.org/officeDocument/2006/relationships/image" Target="../media/image512.png"/><Relationship Id="rId340" Type="http://schemas.openxmlformats.org/officeDocument/2006/relationships/image" Target="../media/image592.png"/><Relationship Id="rId196" Type="http://schemas.openxmlformats.org/officeDocument/2006/relationships/customXml" Target="../ink/ink487.xml"/><Relationship Id="rId200" Type="http://schemas.openxmlformats.org/officeDocument/2006/relationships/image" Target="../media/image524.png"/><Relationship Id="rId16" Type="http://schemas.openxmlformats.org/officeDocument/2006/relationships/customXml" Target="../ink/ink397.xml"/><Relationship Id="rId221" Type="http://schemas.openxmlformats.org/officeDocument/2006/relationships/image" Target="../media/image534.png"/><Relationship Id="rId242" Type="http://schemas.openxmlformats.org/officeDocument/2006/relationships/customXml" Target="../ink/ink511.xml"/><Relationship Id="rId263" Type="http://schemas.openxmlformats.org/officeDocument/2006/relationships/image" Target="../media/image555.png"/><Relationship Id="rId284" Type="http://schemas.openxmlformats.org/officeDocument/2006/relationships/customXml" Target="../ink/ink532.xml"/><Relationship Id="rId319" Type="http://schemas.openxmlformats.org/officeDocument/2006/relationships/image" Target="../media/image582.png"/><Relationship Id="rId37" Type="http://schemas.openxmlformats.org/officeDocument/2006/relationships/image" Target="../media/image444.png"/><Relationship Id="rId58" Type="http://schemas.openxmlformats.org/officeDocument/2006/relationships/customXml" Target="../ink/ink418.xml"/><Relationship Id="rId79" Type="http://schemas.openxmlformats.org/officeDocument/2006/relationships/image" Target="../media/image464.png"/><Relationship Id="rId102" Type="http://schemas.openxmlformats.org/officeDocument/2006/relationships/customXml" Target="../ink/ink440.xml"/><Relationship Id="rId123" Type="http://schemas.openxmlformats.org/officeDocument/2006/relationships/image" Target="../media/image486.png"/><Relationship Id="rId144" Type="http://schemas.openxmlformats.org/officeDocument/2006/relationships/customXml" Target="../ink/ink461.xml"/><Relationship Id="rId330" Type="http://schemas.openxmlformats.org/officeDocument/2006/relationships/image" Target="../media/image587.png"/><Relationship Id="rId90" Type="http://schemas.openxmlformats.org/officeDocument/2006/relationships/customXml" Target="../ink/ink434.xml"/><Relationship Id="rId165" Type="http://schemas.openxmlformats.org/officeDocument/2006/relationships/image" Target="../media/image507.png"/><Relationship Id="rId186" Type="http://schemas.openxmlformats.org/officeDocument/2006/relationships/customXml" Target="../ink/ink482.xml"/><Relationship Id="rId211" Type="http://schemas.openxmlformats.org/officeDocument/2006/relationships/image" Target="../media/image529.png"/><Relationship Id="rId232" Type="http://schemas.openxmlformats.org/officeDocument/2006/relationships/customXml" Target="../ink/ink506.xml"/><Relationship Id="rId253" Type="http://schemas.openxmlformats.org/officeDocument/2006/relationships/image" Target="../media/image550.png"/><Relationship Id="rId274" Type="http://schemas.openxmlformats.org/officeDocument/2006/relationships/customXml" Target="../ink/ink527.xml"/><Relationship Id="rId295" Type="http://schemas.openxmlformats.org/officeDocument/2006/relationships/image" Target="../media/image570.png"/><Relationship Id="rId309" Type="http://schemas.openxmlformats.org/officeDocument/2006/relationships/image" Target="../media/image577.png"/><Relationship Id="rId27" Type="http://schemas.openxmlformats.org/officeDocument/2006/relationships/image" Target="../media/image439.png"/><Relationship Id="rId48" Type="http://schemas.openxmlformats.org/officeDocument/2006/relationships/customXml" Target="../ink/ink413.xml"/><Relationship Id="rId69" Type="http://schemas.openxmlformats.org/officeDocument/2006/relationships/image" Target="../media/image459.png"/><Relationship Id="rId113" Type="http://schemas.openxmlformats.org/officeDocument/2006/relationships/image" Target="../media/image481.png"/><Relationship Id="rId134" Type="http://schemas.openxmlformats.org/officeDocument/2006/relationships/customXml" Target="../ink/ink456.xml"/><Relationship Id="rId320" Type="http://schemas.openxmlformats.org/officeDocument/2006/relationships/customXml" Target="../ink/ink550.xml"/><Relationship Id="rId80" Type="http://schemas.openxmlformats.org/officeDocument/2006/relationships/customXml" Target="../ink/ink429.xml"/><Relationship Id="rId155" Type="http://schemas.openxmlformats.org/officeDocument/2006/relationships/image" Target="../media/image502.png"/><Relationship Id="rId176" Type="http://schemas.openxmlformats.org/officeDocument/2006/relationships/customXml" Target="../ink/ink477.xml"/><Relationship Id="rId197" Type="http://schemas.openxmlformats.org/officeDocument/2006/relationships/image" Target="../media/image523.png"/><Relationship Id="rId201" Type="http://schemas.openxmlformats.org/officeDocument/2006/relationships/customXml" Target="../ink/ink490.xml"/><Relationship Id="rId222" Type="http://schemas.openxmlformats.org/officeDocument/2006/relationships/customXml" Target="../ink/ink501.xml"/><Relationship Id="rId243" Type="http://schemas.openxmlformats.org/officeDocument/2006/relationships/image" Target="../media/image545.png"/><Relationship Id="rId264" Type="http://schemas.openxmlformats.org/officeDocument/2006/relationships/customXml" Target="../ink/ink522.xml"/><Relationship Id="rId285" Type="http://schemas.openxmlformats.org/officeDocument/2006/relationships/image" Target="../media/image566.png"/><Relationship Id="rId17" Type="http://schemas.openxmlformats.org/officeDocument/2006/relationships/image" Target="../media/image434.png"/><Relationship Id="rId38" Type="http://schemas.openxmlformats.org/officeDocument/2006/relationships/customXml" Target="../ink/ink408.xml"/><Relationship Id="rId59" Type="http://schemas.openxmlformats.org/officeDocument/2006/relationships/image" Target="../media/image454.png"/><Relationship Id="rId103" Type="http://schemas.openxmlformats.org/officeDocument/2006/relationships/image" Target="../media/image476.png"/><Relationship Id="rId124" Type="http://schemas.openxmlformats.org/officeDocument/2006/relationships/customXml" Target="../ink/ink451.xml"/><Relationship Id="rId310" Type="http://schemas.openxmlformats.org/officeDocument/2006/relationships/customXml" Target="../ink/ink545.xml"/><Relationship Id="rId70" Type="http://schemas.openxmlformats.org/officeDocument/2006/relationships/customXml" Target="../ink/ink424.xml"/><Relationship Id="rId91" Type="http://schemas.openxmlformats.org/officeDocument/2006/relationships/image" Target="../media/image470.png"/><Relationship Id="rId145" Type="http://schemas.openxmlformats.org/officeDocument/2006/relationships/image" Target="../media/image497.png"/><Relationship Id="rId166" Type="http://schemas.openxmlformats.org/officeDocument/2006/relationships/customXml" Target="../ink/ink472.xml"/><Relationship Id="rId187" Type="http://schemas.openxmlformats.org/officeDocument/2006/relationships/image" Target="../media/image518.png"/><Relationship Id="rId331" Type="http://schemas.openxmlformats.org/officeDocument/2006/relationships/customXml" Target="../ink/ink556.xml"/><Relationship Id="rId1" Type="http://schemas.openxmlformats.org/officeDocument/2006/relationships/tags" Target="../tags/tag12.xml"/><Relationship Id="rId212" Type="http://schemas.openxmlformats.org/officeDocument/2006/relationships/customXml" Target="../ink/ink496.xml"/><Relationship Id="rId233" Type="http://schemas.openxmlformats.org/officeDocument/2006/relationships/image" Target="../media/image540.png"/><Relationship Id="rId254" Type="http://schemas.openxmlformats.org/officeDocument/2006/relationships/customXml" Target="../ink/ink517.xml"/><Relationship Id="rId28" Type="http://schemas.openxmlformats.org/officeDocument/2006/relationships/customXml" Target="../ink/ink403.xml"/><Relationship Id="rId49" Type="http://schemas.openxmlformats.org/officeDocument/2006/relationships/image" Target="../media/image450.png"/><Relationship Id="rId114" Type="http://schemas.openxmlformats.org/officeDocument/2006/relationships/customXml" Target="../ink/ink446.xml"/><Relationship Id="rId275" Type="http://schemas.openxmlformats.org/officeDocument/2006/relationships/image" Target="../media/image561.png"/><Relationship Id="rId296" Type="http://schemas.openxmlformats.org/officeDocument/2006/relationships/customXml" Target="../ink/ink538.xml"/><Relationship Id="rId300" Type="http://schemas.openxmlformats.org/officeDocument/2006/relationships/customXml" Target="../ink/ink540.xml"/><Relationship Id="rId60" Type="http://schemas.openxmlformats.org/officeDocument/2006/relationships/customXml" Target="../ink/ink419.xml"/><Relationship Id="rId81" Type="http://schemas.openxmlformats.org/officeDocument/2006/relationships/image" Target="../media/image465.png"/><Relationship Id="rId135" Type="http://schemas.openxmlformats.org/officeDocument/2006/relationships/image" Target="../media/image492.png"/><Relationship Id="rId156" Type="http://schemas.openxmlformats.org/officeDocument/2006/relationships/customXml" Target="../ink/ink467.xml"/><Relationship Id="rId177" Type="http://schemas.openxmlformats.org/officeDocument/2006/relationships/image" Target="../media/image513.png"/><Relationship Id="rId198" Type="http://schemas.openxmlformats.org/officeDocument/2006/relationships/customXml" Target="../ink/ink488.xml"/><Relationship Id="rId321" Type="http://schemas.openxmlformats.org/officeDocument/2006/relationships/image" Target="../media/image583.png"/><Relationship Id="rId202" Type="http://schemas.openxmlformats.org/officeDocument/2006/relationships/image" Target="../media/image525.png"/><Relationship Id="rId223" Type="http://schemas.openxmlformats.org/officeDocument/2006/relationships/image" Target="../media/image535.png"/><Relationship Id="rId244" Type="http://schemas.openxmlformats.org/officeDocument/2006/relationships/customXml" Target="../ink/ink512.xml"/><Relationship Id="rId18" Type="http://schemas.openxmlformats.org/officeDocument/2006/relationships/customXml" Target="../ink/ink398.xml"/><Relationship Id="rId39" Type="http://schemas.openxmlformats.org/officeDocument/2006/relationships/image" Target="../media/image445.png"/><Relationship Id="rId265" Type="http://schemas.openxmlformats.org/officeDocument/2006/relationships/image" Target="../media/image556.png"/><Relationship Id="rId286" Type="http://schemas.openxmlformats.org/officeDocument/2006/relationships/customXml" Target="../ink/ink533.xml"/><Relationship Id="rId50" Type="http://schemas.openxmlformats.org/officeDocument/2006/relationships/customXml" Target="../ink/ink414.xml"/><Relationship Id="rId104" Type="http://schemas.openxmlformats.org/officeDocument/2006/relationships/customXml" Target="../ink/ink441.xml"/><Relationship Id="rId125" Type="http://schemas.openxmlformats.org/officeDocument/2006/relationships/image" Target="../media/image487.png"/><Relationship Id="rId146" Type="http://schemas.openxmlformats.org/officeDocument/2006/relationships/customXml" Target="../ink/ink462.xml"/><Relationship Id="rId167" Type="http://schemas.openxmlformats.org/officeDocument/2006/relationships/image" Target="../media/image508.png"/><Relationship Id="rId188" Type="http://schemas.openxmlformats.org/officeDocument/2006/relationships/customXml" Target="../ink/ink483.xml"/><Relationship Id="rId311" Type="http://schemas.openxmlformats.org/officeDocument/2006/relationships/image" Target="../media/image578.png"/><Relationship Id="rId332" Type="http://schemas.openxmlformats.org/officeDocument/2006/relationships/image" Target="../media/image588.png"/><Relationship Id="rId71" Type="http://schemas.openxmlformats.org/officeDocument/2006/relationships/image" Target="../media/image460.png"/><Relationship Id="rId92" Type="http://schemas.openxmlformats.org/officeDocument/2006/relationships/customXml" Target="../ink/ink435.xml"/><Relationship Id="rId213" Type="http://schemas.openxmlformats.org/officeDocument/2006/relationships/image" Target="../media/image530.png"/><Relationship Id="rId234" Type="http://schemas.openxmlformats.org/officeDocument/2006/relationships/customXml" Target="../ink/ink507.xml"/><Relationship Id="rId2" Type="http://schemas.openxmlformats.org/officeDocument/2006/relationships/tags" Target="../tags/tag13.xml"/><Relationship Id="rId29" Type="http://schemas.openxmlformats.org/officeDocument/2006/relationships/image" Target="../media/image440.png"/><Relationship Id="rId255" Type="http://schemas.openxmlformats.org/officeDocument/2006/relationships/image" Target="../media/image551.png"/><Relationship Id="rId276" Type="http://schemas.openxmlformats.org/officeDocument/2006/relationships/customXml" Target="../ink/ink528.xml"/><Relationship Id="rId297" Type="http://schemas.openxmlformats.org/officeDocument/2006/relationships/image" Target="../media/image571.png"/><Relationship Id="rId40" Type="http://schemas.openxmlformats.org/officeDocument/2006/relationships/customXml" Target="../ink/ink409.xml"/><Relationship Id="rId115" Type="http://schemas.openxmlformats.org/officeDocument/2006/relationships/image" Target="../media/image482.png"/><Relationship Id="rId136" Type="http://schemas.openxmlformats.org/officeDocument/2006/relationships/customXml" Target="../ink/ink457.xml"/><Relationship Id="rId157" Type="http://schemas.openxmlformats.org/officeDocument/2006/relationships/image" Target="../media/image503.png"/><Relationship Id="rId178" Type="http://schemas.openxmlformats.org/officeDocument/2006/relationships/customXml" Target="../ink/ink478.xml"/><Relationship Id="rId301" Type="http://schemas.openxmlformats.org/officeDocument/2006/relationships/image" Target="../media/image573.png"/><Relationship Id="rId322" Type="http://schemas.openxmlformats.org/officeDocument/2006/relationships/customXml" Target="../ink/ink551.xml"/><Relationship Id="rId61" Type="http://schemas.openxmlformats.org/officeDocument/2006/relationships/image" Target="../media/image455.png"/><Relationship Id="rId82" Type="http://schemas.openxmlformats.org/officeDocument/2006/relationships/customXml" Target="../ink/ink430.xml"/><Relationship Id="rId199" Type="http://schemas.openxmlformats.org/officeDocument/2006/relationships/customXml" Target="../ink/ink489.xml"/><Relationship Id="rId203" Type="http://schemas.openxmlformats.org/officeDocument/2006/relationships/customXml" Target="../ink/ink491.xml"/><Relationship Id="rId19" Type="http://schemas.openxmlformats.org/officeDocument/2006/relationships/image" Target="../media/image435.png"/><Relationship Id="rId224" Type="http://schemas.openxmlformats.org/officeDocument/2006/relationships/customXml" Target="../ink/ink502.xml"/><Relationship Id="rId245" Type="http://schemas.openxmlformats.org/officeDocument/2006/relationships/image" Target="../media/image546.png"/><Relationship Id="rId266" Type="http://schemas.openxmlformats.org/officeDocument/2006/relationships/customXml" Target="../ink/ink523.xml"/><Relationship Id="rId287" Type="http://schemas.openxmlformats.org/officeDocument/2006/relationships/image" Target="../media/image131.png"/><Relationship Id="rId30" Type="http://schemas.openxmlformats.org/officeDocument/2006/relationships/customXml" Target="../ink/ink404.xml"/><Relationship Id="rId105" Type="http://schemas.openxmlformats.org/officeDocument/2006/relationships/image" Target="../media/image477.png"/><Relationship Id="rId126" Type="http://schemas.openxmlformats.org/officeDocument/2006/relationships/customXml" Target="../ink/ink452.xml"/><Relationship Id="rId147" Type="http://schemas.openxmlformats.org/officeDocument/2006/relationships/image" Target="../media/image498.png"/><Relationship Id="rId168" Type="http://schemas.openxmlformats.org/officeDocument/2006/relationships/customXml" Target="../ink/ink473.xml"/><Relationship Id="rId312" Type="http://schemas.openxmlformats.org/officeDocument/2006/relationships/customXml" Target="../ink/ink546.xml"/><Relationship Id="rId333" Type="http://schemas.openxmlformats.org/officeDocument/2006/relationships/customXml" Target="../ink/ink557.xml"/><Relationship Id="rId51" Type="http://schemas.openxmlformats.org/officeDocument/2006/relationships/image" Target="../media/image451.png"/><Relationship Id="rId72" Type="http://schemas.openxmlformats.org/officeDocument/2006/relationships/customXml" Target="../ink/ink425.xml"/><Relationship Id="rId93" Type="http://schemas.openxmlformats.org/officeDocument/2006/relationships/image" Target="../media/image471.png"/><Relationship Id="rId189" Type="http://schemas.openxmlformats.org/officeDocument/2006/relationships/image" Target="../media/image519.png"/><Relationship Id="rId3" Type="http://schemas.openxmlformats.org/officeDocument/2006/relationships/tags" Target="../tags/tag14.xml"/><Relationship Id="rId214" Type="http://schemas.openxmlformats.org/officeDocument/2006/relationships/customXml" Target="../ink/ink497.xml"/><Relationship Id="rId235" Type="http://schemas.openxmlformats.org/officeDocument/2006/relationships/image" Target="../media/image541.png"/><Relationship Id="rId256" Type="http://schemas.openxmlformats.org/officeDocument/2006/relationships/customXml" Target="../ink/ink518.xml"/><Relationship Id="rId277" Type="http://schemas.openxmlformats.org/officeDocument/2006/relationships/image" Target="../media/image562.png"/><Relationship Id="rId298" Type="http://schemas.openxmlformats.org/officeDocument/2006/relationships/customXml" Target="../ink/ink539.xml"/><Relationship Id="rId116" Type="http://schemas.openxmlformats.org/officeDocument/2006/relationships/customXml" Target="../ink/ink447.xml"/><Relationship Id="rId137" Type="http://schemas.openxmlformats.org/officeDocument/2006/relationships/image" Target="../media/image493.png"/><Relationship Id="rId158" Type="http://schemas.openxmlformats.org/officeDocument/2006/relationships/customXml" Target="../ink/ink468.xml"/><Relationship Id="rId302" Type="http://schemas.openxmlformats.org/officeDocument/2006/relationships/customXml" Target="../ink/ink541.xml"/><Relationship Id="rId323" Type="http://schemas.openxmlformats.org/officeDocument/2006/relationships/image" Target="../media/image584.png"/><Relationship Id="rId20" Type="http://schemas.openxmlformats.org/officeDocument/2006/relationships/customXml" Target="../ink/ink399.xml"/><Relationship Id="rId41" Type="http://schemas.openxmlformats.org/officeDocument/2006/relationships/image" Target="../media/image446.png"/><Relationship Id="rId62" Type="http://schemas.openxmlformats.org/officeDocument/2006/relationships/customXml" Target="../ink/ink420.xml"/><Relationship Id="rId83" Type="http://schemas.openxmlformats.org/officeDocument/2006/relationships/image" Target="../media/image466.png"/><Relationship Id="rId179" Type="http://schemas.openxmlformats.org/officeDocument/2006/relationships/image" Target="../media/image514.png"/><Relationship Id="rId190" Type="http://schemas.openxmlformats.org/officeDocument/2006/relationships/customXml" Target="../ink/ink484.xml"/><Relationship Id="rId204" Type="http://schemas.openxmlformats.org/officeDocument/2006/relationships/image" Target="../media/image526.png"/><Relationship Id="rId225" Type="http://schemas.openxmlformats.org/officeDocument/2006/relationships/image" Target="../media/image536.png"/><Relationship Id="rId246" Type="http://schemas.openxmlformats.org/officeDocument/2006/relationships/customXml" Target="../ink/ink513.xml"/><Relationship Id="rId267" Type="http://schemas.openxmlformats.org/officeDocument/2006/relationships/image" Target="../media/image557.png"/><Relationship Id="rId288" Type="http://schemas.openxmlformats.org/officeDocument/2006/relationships/customXml" Target="../ink/ink534.xml"/><Relationship Id="rId106" Type="http://schemas.openxmlformats.org/officeDocument/2006/relationships/customXml" Target="../ink/ink442.xml"/><Relationship Id="rId127" Type="http://schemas.openxmlformats.org/officeDocument/2006/relationships/image" Target="../media/image488.png"/><Relationship Id="rId313" Type="http://schemas.openxmlformats.org/officeDocument/2006/relationships/image" Target="../media/image579.png"/><Relationship Id="rId10" Type="http://schemas.openxmlformats.org/officeDocument/2006/relationships/image" Target="../media/image429.png"/><Relationship Id="rId31" Type="http://schemas.openxmlformats.org/officeDocument/2006/relationships/image" Target="../media/image441.png"/><Relationship Id="rId52" Type="http://schemas.openxmlformats.org/officeDocument/2006/relationships/customXml" Target="../ink/ink415.xml"/><Relationship Id="rId73" Type="http://schemas.openxmlformats.org/officeDocument/2006/relationships/image" Target="../media/image461.png"/><Relationship Id="rId94" Type="http://schemas.openxmlformats.org/officeDocument/2006/relationships/customXml" Target="../ink/ink436.xml"/><Relationship Id="rId148" Type="http://schemas.openxmlformats.org/officeDocument/2006/relationships/customXml" Target="../ink/ink463.xml"/><Relationship Id="rId169" Type="http://schemas.openxmlformats.org/officeDocument/2006/relationships/image" Target="../media/image509.png"/><Relationship Id="rId334" Type="http://schemas.openxmlformats.org/officeDocument/2006/relationships/image" Target="../media/image589.png"/><Relationship Id="rId4" Type="http://schemas.openxmlformats.org/officeDocument/2006/relationships/tags" Target="../tags/tag15.xml"/><Relationship Id="rId180" Type="http://schemas.openxmlformats.org/officeDocument/2006/relationships/customXml" Target="../ink/ink479.xml"/><Relationship Id="rId215" Type="http://schemas.openxmlformats.org/officeDocument/2006/relationships/image" Target="../media/image531.png"/><Relationship Id="rId236" Type="http://schemas.openxmlformats.org/officeDocument/2006/relationships/customXml" Target="../ink/ink508.xml"/><Relationship Id="rId257" Type="http://schemas.openxmlformats.org/officeDocument/2006/relationships/image" Target="../media/image552.png"/><Relationship Id="rId278" Type="http://schemas.openxmlformats.org/officeDocument/2006/relationships/customXml" Target="../ink/ink529.xml"/><Relationship Id="rId303" Type="http://schemas.openxmlformats.org/officeDocument/2006/relationships/image" Target="../media/image574.png"/><Relationship Id="rId42" Type="http://schemas.openxmlformats.org/officeDocument/2006/relationships/customXml" Target="../ink/ink410.xml"/><Relationship Id="rId84" Type="http://schemas.openxmlformats.org/officeDocument/2006/relationships/customXml" Target="../ink/ink431.xml"/><Relationship Id="rId138" Type="http://schemas.openxmlformats.org/officeDocument/2006/relationships/customXml" Target="../ink/ink458.xml"/><Relationship Id="rId191" Type="http://schemas.openxmlformats.org/officeDocument/2006/relationships/image" Target="../media/image520.png"/><Relationship Id="rId205" Type="http://schemas.openxmlformats.org/officeDocument/2006/relationships/customXml" Target="../ink/ink492.xml"/><Relationship Id="rId247" Type="http://schemas.openxmlformats.org/officeDocument/2006/relationships/image" Target="../media/image547.png"/><Relationship Id="rId107" Type="http://schemas.openxmlformats.org/officeDocument/2006/relationships/image" Target="../media/image478.png"/><Relationship Id="rId289" Type="http://schemas.openxmlformats.org/officeDocument/2006/relationships/image" Target="../media/image567.png"/><Relationship Id="rId11" Type="http://schemas.openxmlformats.org/officeDocument/2006/relationships/image" Target="../media/image430.png"/><Relationship Id="rId53" Type="http://schemas.openxmlformats.org/officeDocument/2006/relationships/image" Target="../media/image452.png"/><Relationship Id="rId149" Type="http://schemas.openxmlformats.org/officeDocument/2006/relationships/image" Target="../media/image499.png"/><Relationship Id="rId314" Type="http://schemas.openxmlformats.org/officeDocument/2006/relationships/customXml" Target="../ink/ink547.xml"/><Relationship Id="rId95" Type="http://schemas.openxmlformats.org/officeDocument/2006/relationships/image" Target="../media/image472.png"/><Relationship Id="rId160" Type="http://schemas.openxmlformats.org/officeDocument/2006/relationships/customXml" Target="../ink/ink469.xml"/><Relationship Id="rId216" Type="http://schemas.openxmlformats.org/officeDocument/2006/relationships/customXml" Target="../ink/ink498.xml"/><Relationship Id="rId258" Type="http://schemas.openxmlformats.org/officeDocument/2006/relationships/customXml" Target="../ink/ink519.xml"/><Relationship Id="rId22" Type="http://schemas.openxmlformats.org/officeDocument/2006/relationships/customXml" Target="../ink/ink400.xml"/><Relationship Id="rId64" Type="http://schemas.openxmlformats.org/officeDocument/2006/relationships/customXml" Target="../ink/ink421.xml"/><Relationship Id="rId118" Type="http://schemas.openxmlformats.org/officeDocument/2006/relationships/customXml" Target="../ink/ink448.xml"/><Relationship Id="rId325" Type="http://schemas.openxmlformats.org/officeDocument/2006/relationships/image" Target="../media/image585.png"/><Relationship Id="rId171" Type="http://schemas.openxmlformats.org/officeDocument/2006/relationships/image" Target="../media/image510.png"/><Relationship Id="rId227" Type="http://schemas.openxmlformats.org/officeDocument/2006/relationships/image" Target="../media/image537.png"/><Relationship Id="rId269" Type="http://schemas.openxmlformats.org/officeDocument/2006/relationships/image" Target="../media/image558.png"/><Relationship Id="rId33" Type="http://schemas.openxmlformats.org/officeDocument/2006/relationships/image" Target="../media/image442.png"/><Relationship Id="rId129" Type="http://schemas.openxmlformats.org/officeDocument/2006/relationships/image" Target="../media/image489.png"/><Relationship Id="rId280" Type="http://schemas.openxmlformats.org/officeDocument/2006/relationships/customXml" Target="../ink/ink530.xml"/><Relationship Id="rId336" Type="http://schemas.openxmlformats.org/officeDocument/2006/relationships/image" Target="../media/image590.png"/><Relationship Id="rId75" Type="http://schemas.openxmlformats.org/officeDocument/2006/relationships/image" Target="../media/image462.png"/><Relationship Id="rId140" Type="http://schemas.openxmlformats.org/officeDocument/2006/relationships/customXml" Target="../ink/ink459.xml"/><Relationship Id="rId182" Type="http://schemas.openxmlformats.org/officeDocument/2006/relationships/customXml" Target="../ink/ink480.xml"/><Relationship Id="rId6" Type="http://schemas.openxmlformats.org/officeDocument/2006/relationships/tags" Target="../tags/tag17.xml"/><Relationship Id="rId238" Type="http://schemas.openxmlformats.org/officeDocument/2006/relationships/customXml" Target="../ink/ink509.xml"/><Relationship Id="rId291" Type="http://schemas.openxmlformats.org/officeDocument/2006/relationships/image" Target="../media/image568.png"/><Relationship Id="rId305" Type="http://schemas.openxmlformats.org/officeDocument/2006/relationships/image" Target="../media/image575.png"/><Relationship Id="rId44" Type="http://schemas.openxmlformats.org/officeDocument/2006/relationships/customXml" Target="../ink/ink411.xml"/><Relationship Id="rId86" Type="http://schemas.openxmlformats.org/officeDocument/2006/relationships/customXml" Target="../ink/ink432.xml"/><Relationship Id="rId151" Type="http://schemas.openxmlformats.org/officeDocument/2006/relationships/image" Target="../media/image500.png"/><Relationship Id="rId193" Type="http://schemas.openxmlformats.org/officeDocument/2006/relationships/image" Target="../media/image521.png"/><Relationship Id="rId207" Type="http://schemas.openxmlformats.org/officeDocument/2006/relationships/image" Target="../media/image527.png"/><Relationship Id="rId249" Type="http://schemas.openxmlformats.org/officeDocument/2006/relationships/image" Target="../media/image548.png"/><Relationship Id="rId13" Type="http://schemas.openxmlformats.org/officeDocument/2006/relationships/image" Target="../media/image432.png"/><Relationship Id="rId109" Type="http://schemas.openxmlformats.org/officeDocument/2006/relationships/image" Target="../media/image479.png"/><Relationship Id="rId260" Type="http://schemas.openxmlformats.org/officeDocument/2006/relationships/customXml" Target="../ink/ink520.xml"/><Relationship Id="rId316" Type="http://schemas.openxmlformats.org/officeDocument/2006/relationships/customXml" Target="../ink/ink548.xml"/><Relationship Id="rId55" Type="http://schemas.openxmlformats.org/officeDocument/2006/relationships/image" Target="../media/image39.png"/><Relationship Id="rId97" Type="http://schemas.openxmlformats.org/officeDocument/2006/relationships/image" Target="../media/image473.png"/><Relationship Id="rId120" Type="http://schemas.openxmlformats.org/officeDocument/2006/relationships/customXml" Target="../ink/ink449.xml"/><Relationship Id="rId162" Type="http://schemas.openxmlformats.org/officeDocument/2006/relationships/customXml" Target="../ink/ink470.xml"/><Relationship Id="rId218" Type="http://schemas.openxmlformats.org/officeDocument/2006/relationships/customXml" Target="../ink/ink499.xml"/><Relationship Id="rId271" Type="http://schemas.openxmlformats.org/officeDocument/2006/relationships/image" Target="../media/image559.png"/><Relationship Id="rId24" Type="http://schemas.openxmlformats.org/officeDocument/2006/relationships/customXml" Target="../ink/ink401.xml"/><Relationship Id="rId66" Type="http://schemas.openxmlformats.org/officeDocument/2006/relationships/customXml" Target="../ink/ink422.xml"/><Relationship Id="rId131" Type="http://schemas.openxmlformats.org/officeDocument/2006/relationships/image" Target="../media/image490.png"/><Relationship Id="rId327" Type="http://schemas.openxmlformats.org/officeDocument/2006/relationships/customXml" Target="../ink/ink55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7.png"/><Relationship Id="rId299" Type="http://schemas.openxmlformats.org/officeDocument/2006/relationships/customXml" Target="../ink/ink704.xml"/><Relationship Id="rId21" Type="http://schemas.openxmlformats.org/officeDocument/2006/relationships/image" Target="../media/image601.png"/><Relationship Id="rId63" Type="http://schemas.openxmlformats.org/officeDocument/2006/relationships/customXml" Target="../ink/ink585.xml"/><Relationship Id="rId159" Type="http://schemas.openxmlformats.org/officeDocument/2006/relationships/image" Target="../media/image668.png"/><Relationship Id="rId324" Type="http://schemas.openxmlformats.org/officeDocument/2006/relationships/image" Target="../media/image750.png"/><Relationship Id="rId366" Type="http://schemas.openxmlformats.org/officeDocument/2006/relationships/image" Target="../media/image771.png"/><Relationship Id="rId170" Type="http://schemas.openxmlformats.org/officeDocument/2006/relationships/customXml" Target="../ink/ink639.xml"/><Relationship Id="rId226" Type="http://schemas.openxmlformats.org/officeDocument/2006/relationships/customXml" Target="../ink/ink667.xml"/><Relationship Id="rId268" Type="http://schemas.openxmlformats.org/officeDocument/2006/relationships/image" Target="../media/image722.png"/><Relationship Id="rId32" Type="http://schemas.openxmlformats.org/officeDocument/2006/relationships/image" Target="../media/image546.png"/><Relationship Id="rId74" Type="http://schemas.openxmlformats.org/officeDocument/2006/relationships/image" Target="../media/image626.png"/><Relationship Id="rId128" Type="http://schemas.openxmlformats.org/officeDocument/2006/relationships/customXml" Target="../ink/ink618.xml"/><Relationship Id="rId335" Type="http://schemas.openxmlformats.org/officeDocument/2006/relationships/customXml" Target="../ink/ink722.xml"/><Relationship Id="rId5" Type="http://schemas.openxmlformats.org/officeDocument/2006/relationships/tags" Target="../tags/tag22.xml"/><Relationship Id="rId181" Type="http://schemas.openxmlformats.org/officeDocument/2006/relationships/image" Target="../media/image679.png"/><Relationship Id="rId237" Type="http://schemas.openxmlformats.org/officeDocument/2006/relationships/image" Target="../media/image707.png"/><Relationship Id="rId279" Type="http://schemas.openxmlformats.org/officeDocument/2006/relationships/customXml" Target="../ink/ink694.xml"/><Relationship Id="rId43" Type="http://schemas.openxmlformats.org/officeDocument/2006/relationships/customXml" Target="../ink/ink575.xml"/><Relationship Id="rId139" Type="http://schemas.openxmlformats.org/officeDocument/2006/relationships/image" Target="../media/image658.png"/><Relationship Id="rId290" Type="http://schemas.openxmlformats.org/officeDocument/2006/relationships/image" Target="../media/image733.png"/><Relationship Id="rId304" Type="http://schemas.openxmlformats.org/officeDocument/2006/relationships/image" Target="../media/image740.png"/><Relationship Id="rId346" Type="http://schemas.openxmlformats.org/officeDocument/2006/relationships/image" Target="../media/image761.png"/><Relationship Id="rId85" Type="http://schemas.openxmlformats.org/officeDocument/2006/relationships/customXml" Target="../ink/ink596.xml"/><Relationship Id="rId150" Type="http://schemas.openxmlformats.org/officeDocument/2006/relationships/customXml" Target="../ink/ink629.xml"/><Relationship Id="rId192" Type="http://schemas.openxmlformats.org/officeDocument/2006/relationships/customXml" Target="../ink/ink650.xml"/><Relationship Id="rId206" Type="http://schemas.openxmlformats.org/officeDocument/2006/relationships/customXml" Target="../ink/ink657.xml"/><Relationship Id="rId248" Type="http://schemas.openxmlformats.org/officeDocument/2006/relationships/customXml" Target="../ink/ink678.xml"/><Relationship Id="rId12" Type="http://schemas.openxmlformats.org/officeDocument/2006/relationships/image" Target="../media/image596.png"/><Relationship Id="rId108" Type="http://schemas.openxmlformats.org/officeDocument/2006/relationships/image" Target="../media/image643.png"/><Relationship Id="rId315" Type="http://schemas.openxmlformats.org/officeDocument/2006/relationships/customXml" Target="../ink/ink712.xml"/><Relationship Id="rId357" Type="http://schemas.openxmlformats.org/officeDocument/2006/relationships/customXml" Target="../ink/ink733.xml"/><Relationship Id="rId54" Type="http://schemas.openxmlformats.org/officeDocument/2006/relationships/image" Target="../media/image616.png"/><Relationship Id="rId96" Type="http://schemas.openxmlformats.org/officeDocument/2006/relationships/image" Target="../media/image637.png"/><Relationship Id="rId161" Type="http://schemas.openxmlformats.org/officeDocument/2006/relationships/image" Target="../media/image669.png"/><Relationship Id="rId217" Type="http://schemas.openxmlformats.org/officeDocument/2006/relationships/image" Target="../media/image697.png"/><Relationship Id="rId259" Type="http://schemas.openxmlformats.org/officeDocument/2006/relationships/customXml" Target="../ink/ink684.xml"/><Relationship Id="rId23" Type="http://schemas.openxmlformats.org/officeDocument/2006/relationships/customXml" Target="../ink/ink565.xml"/><Relationship Id="rId119" Type="http://schemas.openxmlformats.org/officeDocument/2006/relationships/image" Target="../media/image648.png"/><Relationship Id="rId270" Type="http://schemas.openxmlformats.org/officeDocument/2006/relationships/image" Target="../media/image723.png"/><Relationship Id="rId326" Type="http://schemas.openxmlformats.org/officeDocument/2006/relationships/image" Target="../media/image751.png"/><Relationship Id="rId65" Type="http://schemas.openxmlformats.org/officeDocument/2006/relationships/customXml" Target="../ink/ink586.xml"/><Relationship Id="rId130" Type="http://schemas.openxmlformats.org/officeDocument/2006/relationships/customXml" Target="../ink/ink619.xml"/><Relationship Id="rId368" Type="http://schemas.openxmlformats.org/officeDocument/2006/relationships/image" Target="../media/image772.png"/><Relationship Id="rId172" Type="http://schemas.openxmlformats.org/officeDocument/2006/relationships/customXml" Target="../ink/ink640.xml"/><Relationship Id="rId228" Type="http://schemas.openxmlformats.org/officeDocument/2006/relationships/customXml" Target="../ink/ink668.xml"/><Relationship Id="rId281" Type="http://schemas.openxmlformats.org/officeDocument/2006/relationships/customXml" Target="../ink/ink695.xml"/><Relationship Id="rId337" Type="http://schemas.openxmlformats.org/officeDocument/2006/relationships/customXml" Target="../ink/ink723.xml"/><Relationship Id="rId34" Type="http://schemas.openxmlformats.org/officeDocument/2006/relationships/image" Target="../media/image606.png"/><Relationship Id="rId76" Type="http://schemas.openxmlformats.org/officeDocument/2006/relationships/image" Target="../media/image627.png"/><Relationship Id="rId141" Type="http://schemas.openxmlformats.org/officeDocument/2006/relationships/image" Target="../media/image659.png"/><Relationship Id="rId7" Type="http://schemas.openxmlformats.org/officeDocument/2006/relationships/tags" Target="../tags/tag24.xml"/><Relationship Id="rId183" Type="http://schemas.openxmlformats.org/officeDocument/2006/relationships/image" Target="../media/image680.png"/><Relationship Id="rId239" Type="http://schemas.openxmlformats.org/officeDocument/2006/relationships/image" Target="../media/image708.png"/><Relationship Id="rId250" Type="http://schemas.openxmlformats.org/officeDocument/2006/relationships/customXml" Target="../ink/ink679.xml"/><Relationship Id="rId292" Type="http://schemas.openxmlformats.org/officeDocument/2006/relationships/image" Target="../media/image734.png"/><Relationship Id="rId306" Type="http://schemas.openxmlformats.org/officeDocument/2006/relationships/image" Target="../media/image741.png"/><Relationship Id="rId45" Type="http://schemas.openxmlformats.org/officeDocument/2006/relationships/customXml" Target="../ink/ink576.xml"/><Relationship Id="rId87" Type="http://schemas.openxmlformats.org/officeDocument/2006/relationships/customXml" Target="../ink/ink597.xml"/><Relationship Id="rId110" Type="http://schemas.openxmlformats.org/officeDocument/2006/relationships/image" Target="../media/image644.png"/><Relationship Id="rId348" Type="http://schemas.openxmlformats.org/officeDocument/2006/relationships/image" Target="../media/image762.png"/><Relationship Id="rId152" Type="http://schemas.openxmlformats.org/officeDocument/2006/relationships/customXml" Target="../ink/ink630.xml"/><Relationship Id="rId194" Type="http://schemas.openxmlformats.org/officeDocument/2006/relationships/customXml" Target="../ink/ink651.xml"/><Relationship Id="rId208" Type="http://schemas.openxmlformats.org/officeDocument/2006/relationships/customXml" Target="../ink/ink658.xml"/><Relationship Id="rId261" Type="http://schemas.openxmlformats.org/officeDocument/2006/relationships/customXml" Target="../ink/ink685.xml"/><Relationship Id="rId14" Type="http://schemas.openxmlformats.org/officeDocument/2006/relationships/image" Target="../media/image598.png"/><Relationship Id="rId56" Type="http://schemas.openxmlformats.org/officeDocument/2006/relationships/image" Target="../media/image617.png"/><Relationship Id="rId317" Type="http://schemas.openxmlformats.org/officeDocument/2006/relationships/customXml" Target="../ink/ink713.xml"/><Relationship Id="rId359" Type="http://schemas.openxmlformats.org/officeDocument/2006/relationships/customXml" Target="../ink/ink734.xml"/><Relationship Id="rId98" Type="http://schemas.openxmlformats.org/officeDocument/2006/relationships/image" Target="../media/image638.png"/><Relationship Id="rId121" Type="http://schemas.openxmlformats.org/officeDocument/2006/relationships/image" Target="../media/image649.png"/><Relationship Id="rId163" Type="http://schemas.openxmlformats.org/officeDocument/2006/relationships/image" Target="../media/image670.png"/><Relationship Id="rId219" Type="http://schemas.openxmlformats.org/officeDocument/2006/relationships/image" Target="../media/image698.png"/><Relationship Id="rId370" Type="http://schemas.openxmlformats.org/officeDocument/2006/relationships/image" Target="../media/image773.png"/><Relationship Id="rId230" Type="http://schemas.openxmlformats.org/officeDocument/2006/relationships/customXml" Target="../ink/ink669.xml"/><Relationship Id="rId25" Type="http://schemas.openxmlformats.org/officeDocument/2006/relationships/customXml" Target="../ink/ink566.xml"/><Relationship Id="rId67" Type="http://schemas.openxmlformats.org/officeDocument/2006/relationships/customXml" Target="../ink/ink587.xml"/><Relationship Id="rId272" Type="http://schemas.openxmlformats.org/officeDocument/2006/relationships/image" Target="../media/image724.png"/><Relationship Id="rId328" Type="http://schemas.openxmlformats.org/officeDocument/2006/relationships/image" Target="../media/image752.png"/><Relationship Id="rId132" Type="http://schemas.openxmlformats.org/officeDocument/2006/relationships/customXml" Target="../ink/ink620.xml"/><Relationship Id="rId174" Type="http://schemas.openxmlformats.org/officeDocument/2006/relationships/customXml" Target="../ink/ink641.xml"/><Relationship Id="rId241" Type="http://schemas.openxmlformats.org/officeDocument/2006/relationships/image" Target="../media/image709.png"/><Relationship Id="rId15" Type="http://schemas.openxmlformats.org/officeDocument/2006/relationships/image" Target="../media/image599.png"/><Relationship Id="rId36" Type="http://schemas.openxmlformats.org/officeDocument/2006/relationships/image" Target="../media/image607.png"/><Relationship Id="rId57" Type="http://schemas.openxmlformats.org/officeDocument/2006/relationships/customXml" Target="../ink/ink582.xml"/><Relationship Id="rId262" Type="http://schemas.openxmlformats.org/officeDocument/2006/relationships/image" Target="../media/image719.png"/><Relationship Id="rId283" Type="http://schemas.openxmlformats.org/officeDocument/2006/relationships/customXml" Target="../ink/ink696.xml"/><Relationship Id="rId318" Type="http://schemas.openxmlformats.org/officeDocument/2006/relationships/image" Target="../media/image747.png"/><Relationship Id="rId339" Type="http://schemas.openxmlformats.org/officeDocument/2006/relationships/customXml" Target="../ink/ink724.xml"/><Relationship Id="rId78" Type="http://schemas.openxmlformats.org/officeDocument/2006/relationships/image" Target="../media/image628.png"/><Relationship Id="rId99" Type="http://schemas.openxmlformats.org/officeDocument/2006/relationships/customXml" Target="../ink/ink603.xml"/><Relationship Id="rId101" Type="http://schemas.openxmlformats.org/officeDocument/2006/relationships/customXml" Target="../ink/ink604.xml"/><Relationship Id="rId122" Type="http://schemas.openxmlformats.org/officeDocument/2006/relationships/customXml" Target="../ink/ink615.xml"/><Relationship Id="rId143" Type="http://schemas.openxmlformats.org/officeDocument/2006/relationships/image" Target="../media/image660.png"/><Relationship Id="rId164" Type="http://schemas.openxmlformats.org/officeDocument/2006/relationships/customXml" Target="../ink/ink636.xml"/><Relationship Id="rId185" Type="http://schemas.openxmlformats.org/officeDocument/2006/relationships/image" Target="../media/image681.png"/><Relationship Id="rId350" Type="http://schemas.openxmlformats.org/officeDocument/2006/relationships/image" Target="../media/image763.png"/><Relationship Id="rId9" Type="http://schemas.openxmlformats.org/officeDocument/2006/relationships/image" Target="../media/image593.png"/><Relationship Id="rId210" Type="http://schemas.openxmlformats.org/officeDocument/2006/relationships/customXml" Target="../ink/ink659.xml"/><Relationship Id="rId26" Type="http://schemas.openxmlformats.org/officeDocument/2006/relationships/image" Target="../media/image603.png"/><Relationship Id="rId231" Type="http://schemas.openxmlformats.org/officeDocument/2006/relationships/image" Target="../media/image704.png"/><Relationship Id="rId252" Type="http://schemas.openxmlformats.org/officeDocument/2006/relationships/customXml" Target="../ink/ink680.xml"/><Relationship Id="rId273" Type="http://schemas.openxmlformats.org/officeDocument/2006/relationships/customXml" Target="../ink/ink691.xml"/><Relationship Id="rId294" Type="http://schemas.openxmlformats.org/officeDocument/2006/relationships/image" Target="../media/image735.png"/><Relationship Id="rId308" Type="http://schemas.openxmlformats.org/officeDocument/2006/relationships/image" Target="../media/image742.png"/><Relationship Id="rId329" Type="http://schemas.openxmlformats.org/officeDocument/2006/relationships/customXml" Target="../ink/ink719.xml"/><Relationship Id="rId47" Type="http://schemas.openxmlformats.org/officeDocument/2006/relationships/customXml" Target="../ink/ink577.xml"/><Relationship Id="rId68" Type="http://schemas.openxmlformats.org/officeDocument/2006/relationships/image" Target="../media/image623.png"/><Relationship Id="rId89" Type="http://schemas.openxmlformats.org/officeDocument/2006/relationships/customXml" Target="../ink/ink598.xml"/><Relationship Id="rId112" Type="http://schemas.openxmlformats.org/officeDocument/2006/relationships/image" Target="../media/image645.png"/><Relationship Id="rId133" Type="http://schemas.openxmlformats.org/officeDocument/2006/relationships/image" Target="../media/image655.png"/><Relationship Id="rId154" Type="http://schemas.openxmlformats.org/officeDocument/2006/relationships/customXml" Target="../ink/ink631.xml"/><Relationship Id="rId175" Type="http://schemas.openxmlformats.org/officeDocument/2006/relationships/image" Target="../media/image676.png"/><Relationship Id="rId340" Type="http://schemas.openxmlformats.org/officeDocument/2006/relationships/image" Target="../media/image758.png"/><Relationship Id="rId361" Type="http://schemas.openxmlformats.org/officeDocument/2006/relationships/customXml" Target="../ink/ink735.xml"/><Relationship Id="rId196" Type="http://schemas.openxmlformats.org/officeDocument/2006/relationships/customXml" Target="../ink/ink652.xml"/><Relationship Id="rId200" Type="http://schemas.openxmlformats.org/officeDocument/2006/relationships/customXml" Target="../ink/ink654.xml"/><Relationship Id="rId16" Type="http://schemas.openxmlformats.org/officeDocument/2006/relationships/customXml" Target="../ink/ink561.xml"/><Relationship Id="rId221" Type="http://schemas.openxmlformats.org/officeDocument/2006/relationships/image" Target="../media/image699.png"/><Relationship Id="rId242" Type="http://schemas.openxmlformats.org/officeDocument/2006/relationships/customXml" Target="../ink/ink675.xml"/><Relationship Id="rId263" Type="http://schemas.openxmlformats.org/officeDocument/2006/relationships/customXml" Target="../ink/ink686.xml"/><Relationship Id="rId284" Type="http://schemas.openxmlformats.org/officeDocument/2006/relationships/image" Target="../media/image730.png"/><Relationship Id="rId319" Type="http://schemas.openxmlformats.org/officeDocument/2006/relationships/customXml" Target="../ink/ink714.xml"/><Relationship Id="rId37" Type="http://schemas.openxmlformats.org/officeDocument/2006/relationships/customXml" Target="../ink/ink572.xml"/><Relationship Id="rId58" Type="http://schemas.openxmlformats.org/officeDocument/2006/relationships/image" Target="../media/image618.png"/><Relationship Id="rId79" Type="http://schemas.openxmlformats.org/officeDocument/2006/relationships/customXml" Target="../ink/ink593.xml"/><Relationship Id="rId102" Type="http://schemas.openxmlformats.org/officeDocument/2006/relationships/image" Target="../media/image640.png"/><Relationship Id="rId123" Type="http://schemas.openxmlformats.org/officeDocument/2006/relationships/image" Target="../media/image650.png"/><Relationship Id="rId144" Type="http://schemas.openxmlformats.org/officeDocument/2006/relationships/customXml" Target="../ink/ink626.xml"/><Relationship Id="rId330" Type="http://schemas.openxmlformats.org/officeDocument/2006/relationships/image" Target="../media/image753.png"/><Relationship Id="rId90" Type="http://schemas.openxmlformats.org/officeDocument/2006/relationships/image" Target="../media/image634.png"/><Relationship Id="rId165" Type="http://schemas.openxmlformats.org/officeDocument/2006/relationships/image" Target="../media/image671.png"/><Relationship Id="rId186" Type="http://schemas.openxmlformats.org/officeDocument/2006/relationships/customXml" Target="../ink/ink647.xml"/><Relationship Id="rId351" Type="http://schemas.openxmlformats.org/officeDocument/2006/relationships/customXml" Target="../ink/ink730.xml"/><Relationship Id="rId211" Type="http://schemas.openxmlformats.org/officeDocument/2006/relationships/image" Target="../media/image694.png"/><Relationship Id="rId232" Type="http://schemas.openxmlformats.org/officeDocument/2006/relationships/customXml" Target="../ink/ink670.xml"/><Relationship Id="rId253" Type="http://schemas.openxmlformats.org/officeDocument/2006/relationships/image" Target="../media/image715.png"/><Relationship Id="rId274" Type="http://schemas.openxmlformats.org/officeDocument/2006/relationships/image" Target="../media/image725.png"/><Relationship Id="rId295" Type="http://schemas.openxmlformats.org/officeDocument/2006/relationships/customXml" Target="../ink/ink702.xml"/><Relationship Id="rId309" Type="http://schemas.openxmlformats.org/officeDocument/2006/relationships/customXml" Target="../ink/ink709.xml"/><Relationship Id="rId27" Type="http://schemas.openxmlformats.org/officeDocument/2006/relationships/customXml" Target="../ink/ink567.xml"/><Relationship Id="rId48" Type="http://schemas.openxmlformats.org/officeDocument/2006/relationships/image" Target="../media/image613.png"/><Relationship Id="rId69" Type="http://schemas.openxmlformats.org/officeDocument/2006/relationships/customXml" Target="../ink/ink588.xml"/><Relationship Id="rId113" Type="http://schemas.openxmlformats.org/officeDocument/2006/relationships/customXml" Target="../ink/ink610.xml"/><Relationship Id="rId134" Type="http://schemas.openxmlformats.org/officeDocument/2006/relationships/customXml" Target="../ink/ink621.xml"/><Relationship Id="rId320" Type="http://schemas.openxmlformats.org/officeDocument/2006/relationships/image" Target="../media/image748.png"/><Relationship Id="rId80" Type="http://schemas.openxmlformats.org/officeDocument/2006/relationships/image" Target="../media/image629.png"/><Relationship Id="rId155" Type="http://schemas.openxmlformats.org/officeDocument/2006/relationships/image" Target="../media/image666.png"/><Relationship Id="rId176" Type="http://schemas.openxmlformats.org/officeDocument/2006/relationships/customXml" Target="../ink/ink642.xml"/><Relationship Id="rId197" Type="http://schemas.openxmlformats.org/officeDocument/2006/relationships/image" Target="../media/image687.png"/><Relationship Id="rId341" Type="http://schemas.openxmlformats.org/officeDocument/2006/relationships/customXml" Target="../ink/ink725.xml"/><Relationship Id="rId362" Type="http://schemas.openxmlformats.org/officeDocument/2006/relationships/image" Target="../media/image769.png"/><Relationship Id="rId201" Type="http://schemas.openxmlformats.org/officeDocument/2006/relationships/image" Target="../media/image689.png"/><Relationship Id="rId222" Type="http://schemas.openxmlformats.org/officeDocument/2006/relationships/customXml" Target="../ink/ink665.xml"/><Relationship Id="rId243" Type="http://schemas.openxmlformats.org/officeDocument/2006/relationships/image" Target="../media/image710.png"/><Relationship Id="rId264" Type="http://schemas.openxmlformats.org/officeDocument/2006/relationships/image" Target="../media/image720.png"/><Relationship Id="rId285" Type="http://schemas.openxmlformats.org/officeDocument/2006/relationships/customXml" Target="../ink/ink697.xml"/><Relationship Id="rId17" Type="http://schemas.openxmlformats.org/officeDocument/2006/relationships/image" Target="../media/image600.png"/><Relationship Id="rId38" Type="http://schemas.openxmlformats.org/officeDocument/2006/relationships/image" Target="../media/image608.png"/><Relationship Id="rId59" Type="http://schemas.openxmlformats.org/officeDocument/2006/relationships/customXml" Target="../ink/ink583.xml"/><Relationship Id="rId103" Type="http://schemas.openxmlformats.org/officeDocument/2006/relationships/customXml" Target="../ink/ink605.xml"/><Relationship Id="rId124" Type="http://schemas.openxmlformats.org/officeDocument/2006/relationships/customXml" Target="../ink/ink616.xml"/><Relationship Id="rId310" Type="http://schemas.openxmlformats.org/officeDocument/2006/relationships/image" Target="../media/image743.png"/><Relationship Id="rId70" Type="http://schemas.openxmlformats.org/officeDocument/2006/relationships/image" Target="../media/image624.png"/><Relationship Id="rId91" Type="http://schemas.openxmlformats.org/officeDocument/2006/relationships/customXml" Target="../ink/ink599.xml"/><Relationship Id="rId145" Type="http://schemas.openxmlformats.org/officeDocument/2006/relationships/image" Target="../media/image661.png"/><Relationship Id="rId166" Type="http://schemas.openxmlformats.org/officeDocument/2006/relationships/customXml" Target="../ink/ink637.xml"/><Relationship Id="rId187" Type="http://schemas.openxmlformats.org/officeDocument/2006/relationships/image" Target="../media/image682.png"/><Relationship Id="rId331" Type="http://schemas.openxmlformats.org/officeDocument/2006/relationships/customXml" Target="../ink/ink720.xml"/><Relationship Id="rId352" Type="http://schemas.openxmlformats.org/officeDocument/2006/relationships/image" Target="../media/image764.png"/><Relationship Id="rId1" Type="http://schemas.openxmlformats.org/officeDocument/2006/relationships/tags" Target="../tags/tag18.xml"/><Relationship Id="rId212" Type="http://schemas.openxmlformats.org/officeDocument/2006/relationships/customXml" Target="../ink/ink660.xml"/><Relationship Id="rId233" Type="http://schemas.openxmlformats.org/officeDocument/2006/relationships/image" Target="../media/image705.png"/><Relationship Id="rId254" Type="http://schemas.openxmlformats.org/officeDocument/2006/relationships/customXml" Target="../ink/ink681.xml"/><Relationship Id="rId28" Type="http://schemas.openxmlformats.org/officeDocument/2006/relationships/image" Target="../media/image604.png"/><Relationship Id="rId49" Type="http://schemas.openxmlformats.org/officeDocument/2006/relationships/customXml" Target="../ink/ink578.xml"/><Relationship Id="rId114" Type="http://schemas.openxmlformats.org/officeDocument/2006/relationships/customXml" Target="../ink/ink611.xml"/><Relationship Id="rId275" Type="http://schemas.openxmlformats.org/officeDocument/2006/relationships/customXml" Target="../ink/ink692.xml"/><Relationship Id="rId296" Type="http://schemas.openxmlformats.org/officeDocument/2006/relationships/image" Target="../media/image736.png"/><Relationship Id="rId300" Type="http://schemas.openxmlformats.org/officeDocument/2006/relationships/image" Target="../media/image738.png"/><Relationship Id="rId60" Type="http://schemas.openxmlformats.org/officeDocument/2006/relationships/image" Target="../media/image619.png"/><Relationship Id="rId81" Type="http://schemas.openxmlformats.org/officeDocument/2006/relationships/customXml" Target="../ink/ink594.xml"/><Relationship Id="rId135" Type="http://schemas.openxmlformats.org/officeDocument/2006/relationships/image" Target="../media/image656.png"/><Relationship Id="rId156" Type="http://schemas.openxmlformats.org/officeDocument/2006/relationships/customXml" Target="../ink/ink632.xml"/><Relationship Id="rId177" Type="http://schemas.openxmlformats.org/officeDocument/2006/relationships/image" Target="../media/image677.png"/><Relationship Id="rId198" Type="http://schemas.openxmlformats.org/officeDocument/2006/relationships/customXml" Target="../ink/ink653.xml"/><Relationship Id="rId321" Type="http://schemas.openxmlformats.org/officeDocument/2006/relationships/customXml" Target="../ink/ink715.xml"/><Relationship Id="rId342" Type="http://schemas.openxmlformats.org/officeDocument/2006/relationships/image" Target="../media/image759.png"/><Relationship Id="rId363" Type="http://schemas.openxmlformats.org/officeDocument/2006/relationships/customXml" Target="../ink/ink736.xml"/><Relationship Id="rId202" Type="http://schemas.openxmlformats.org/officeDocument/2006/relationships/customXml" Target="../ink/ink655.xml"/><Relationship Id="rId223" Type="http://schemas.openxmlformats.org/officeDocument/2006/relationships/image" Target="../media/image700.png"/><Relationship Id="rId244" Type="http://schemas.openxmlformats.org/officeDocument/2006/relationships/customXml" Target="../ink/ink676.xml"/><Relationship Id="rId18" Type="http://schemas.openxmlformats.org/officeDocument/2006/relationships/customXml" Target="../ink/ink562.xml"/><Relationship Id="rId39" Type="http://schemas.openxmlformats.org/officeDocument/2006/relationships/customXml" Target="../ink/ink573.xml"/><Relationship Id="rId265" Type="http://schemas.openxmlformats.org/officeDocument/2006/relationships/customXml" Target="../ink/ink687.xml"/><Relationship Id="rId286" Type="http://schemas.openxmlformats.org/officeDocument/2006/relationships/image" Target="../media/image731.png"/><Relationship Id="rId50" Type="http://schemas.openxmlformats.org/officeDocument/2006/relationships/image" Target="../media/image614.png"/><Relationship Id="rId104" Type="http://schemas.openxmlformats.org/officeDocument/2006/relationships/image" Target="../media/image641.png"/><Relationship Id="rId125" Type="http://schemas.openxmlformats.org/officeDocument/2006/relationships/image" Target="../media/image651.png"/><Relationship Id="rId146" Type="http://schemas.openxmlformats.org/officeDocument/2006/relationships/customXml" Target="../ink/ink627.xml"/><Relationship Id="rId167" Type="http://schemas.openxmlformats.org/officeDocument/2006/relationships/image" Target="../media/image672.png"/><Relationship Id="rId188" Type="http://schemas.openxmlformats.org/officeDocument/2006/relationships/customXml" Target="../ink/ink648.xml"/><Relationship Id="rId311" Type="http://schemas.openxmlformats.org/officeDocument/2006/relationships/customXml" Target="../ink/ink710.xml"/><Relationship Id="rId332" Type="http://schemas.openxmlformats.org/officeDocument/2006/relationships/image" Target="../media/image754.png"/><Relationship Id="rId353" Type="http://schemas.openxmlformats.org/officeDocument/2006/relationships/customXml" Target="../ink/ink731.xml"/><Relationship Id="rId71" Type="http://schemas.openxmlformats.org/officeDocument/2006/relationships/customXml" Target="../ink/ink589.xml"/><Relationship Id="rId92" Type="http://schemas.openxmlformats.org/officeDocument/2006/relationships/image" Target="../media/image635.png"/><Relationship Id="rId213" Type="http://schemas.openxmlformats.org/officeDocument/2006/relationships/image" Target="../media/image695.png"/><Relationship Id="rId234" Type="http://schemas.openxmlformats.org/officeDocument/2006/relationships/customXml" Target="../ink/ink671.xml"/><Relationship Id="rId2" Type="http://schemas.openxmlformats.org/officeDocument/2006/relationships/tags" Target="../tags/tag19.xml"/><Relationship Id="rId29" Type="http://schemas.openxmlformats.org/officeDocument/2006/relationships/customXml" Target="../ink/ink568.xml"/><Relationship Id="rId255" Type="http://schemas.openxmlformats.org/officeDocument/2006/relationships/image" Target="../media/image716.png"/><Relationship Id="rId276" Type="http://schemas.openxmlformats.org/officeDocument/2006/relationships/image" Target="../media/image726.png"/><Relationship Id="rId297" Type="http://schemas.openxmlformats.org/officeDocument/2006/relationships/customXml" Target="../ink/ink703.xml"/><Relationship Id="rId40" Type="http://schemas.openxmlformats.org/officeDocument/2006/relationships/image" Target="../media/image609.png"/><Relationship Id="rId115" Type="http://schemas.openxmlformats.org/officeDocument/2006/relationships/image" Target="../media/image646.png"/><Relationship Id="rId136" Type="http://schemas.openxmlformats.org/officeDocument/2006/relationships/customXml" Target="../ink/ink622.xml"/><Relationship Id="rId157" Type="http://schemas.openxmlformats.org/officeDocument/2006/relationships/image" Target="../media/image667.png"/><Relationship Id="rId178" Type="http://schemas.openxmlformats.org/officeDocument/2006/relationships/customXml" Target="../ink/ink643.xml"/><Relationship Id="rId301" Type="http://schemas.openxmlformats.org/officeDocument/2006/relationships/customXml" Target="../ink/ink705.xml"/><Relationship Id="rId322" Type="http://schemas.openxmlformats.org/officeDocument/2006/relationships/image" Target="../media/image749.png"/><Relationship Id="rId343" Type="http://schemas.openxmlformats.org/officeDocument/2006/relationships/customXml" Target="../ink/ink726.xml"/><Relationship Id="rId364" Type="http://schemas.openxmlformats.org/officeDocument/2006/relationships/image" Target="../media/image770.png"/><Relationship Id="rId61" Type="http://schemas.openxmlformats.org/officeDocument/2006/relationships/customXml" Target="../ink/ink584.xml"/><Relationship Id="rId82" Type="http://schemas.openxmlformats.org/officeDocument/2006/relationships/image" Target="../media/image630.png"/><Relationship Id="rId199" Type="http://schemas.openxmlformats.org/officeDocument/2006/relationships/image" Target="../media/image688.png"/><Relationship Id="rId203" Type="http://schemas.openxmlformats.org/officeDocument/2006/relationships/image" Target="../media/image690.png"/><Relationship Id="rId19" Type="http://schemas.openxmlformats.org/officeDocument/2006/relationships/image" Target="../media/image39.png"/><Relationship Id="rId224" Type="http://schemas.openxmlformats.org/officeDocument/2006/relationships/customXml" Target="../ink/ink666.xml"/><Relationship Id="rId245" Type="http://schemas.openxmlformats.org/officeDocument/2006/relationships/image" Target="../media/image711.png"/><Relationship Id="rId266" Type="http://schemas.openxmlformats.org/officeDocument/2006/relationships/image" Target="../media/image721.png"/><Relationship Id="rId287" Type="http://schemas.openxmlformats.org/officeDocument/2006/relationships/customXml" Target="../ink/ink698.xml"/><Relationship Id="rId30" Type="http://schemas.openxmlformats.org/officeDocument/2006/relationships/image" Target="../media/image605.png"/><Relationship Id="rId105" Type="http://schemas.openxmlformats.org/officeDocument/2006/relationships/customXml" Target="../ink/ink606.xml"/><Relationship Id="rId126" Type="http://schemas.openxmlformats.org/officeDocument/2006/relationships/customXml" Target="../ink/ink617.xml"/><Relationship Id="rId147" Type="http://schemas.openxmlformats.org/officeDocument/2006/relationships/image" Target="../media/image662.png"/><Relationship Id="rId168" Type="http://schemas.openxmlformats.org/officeDocument/2006/relationships/customXml" Target="../ink/ink638.xml"/><Relationship Id="rId312" Type="http://schemas.openxmlformats.org/officeDocument/2006/relationships/image" Target="../media/image744.png"/><Relationship Id="rId333" Type="http://schemas.openxmlformats.org/officeDocument/2006/relationships/customXml" Target="../ink/ink721.xml"/><Relationship Id="rId354" Type="http://schemas.openxmlformats.org/officeDocument/2006/relationships/image" Target="../media/image765.png"/><Relationship Id="rId51" Type="http://schemas.openxmlformats.org/officeDocument/2006/relationships/customXml" Target="../ink/ink579.xml"/><Relationship Id="rId72" Type="http://schemas.openxmlformats.org/officeDocument/2006/relationships/image" Target="../media/image625.png"/><Relationship Id="rId93" Type="http://schemas.openxmlformats.org/officeDocument/2006/relationships/customXml" Target="../ink/ink600.xml"/><Relationship Id="rId189" Type="http://schemas.openxmlformats.org/officeDocument/2006/relationships/image" Target="../media/image683.png"/><Relationship Id="rId3" Type="http://schemas.openxmlformats.org/officeDocument/2006/relationships/tags" Target="../tags/tag20.xml"/><Relationship Id="rId214" Type="http://schemas.openxmlformats.org/officeDocument/2006/relationships/customXml" Target="../ink/ink661.xml"/><Relationship Id="rId235" Type="http://schemas.openxmlformats.org/officeDocument/2006/relationships/image" Target="../media/image706.png"/><Relationship Id="rId256" Type="http://schemas.openxmlformats.org/officeDocument/2006/relationships/customXml" Target="../ink/ink682.xml"/><Relationship Id="rId277" Type="http://schemas.openxmlformats.org/officeDocument/2006/relationships/customXml" Target="../ink/ink693.xml"/><Relationship Id="rId298" Type="http://schemas.openxmlformats.org/officeDocument/2006/relationships/image" Target="../media/image737.png"/><Relationship Id="rId116" Type="http://schemas.openxmlformats.org/officeDocument/2006/relationships/customXml" Target="../ink/ink612.xml"/><Relationship Id="rId137" Type="http://schemas.openxmlformats.org/officeDocument/2006/relationships/image" Target="../media/image657.png"/><Relationship Id="rId158" Type="http://schemas.openxmlformats.org/officeDocument/2006/relationships/customXml" Target="../ink/ink633.xml"/><Relationship Id="rId302" Type="http://schemas.openxmlformats.org/officeDocument/2006/relationships/image" Target="../media/image739.png"/><Relationship Id="rId323" Type="http://schemas.openxmlformats.org/officeDocument/2006/relationships/customXml" Target="../ink/ink716.xml"/><Relationship Id="rId344" Type="http://schemas.openxmlformats.org/officeDocument/2006/relationships/image" Target="../media/image760.png"/><Relationship Id="rId20" Type="http://schemas.openxmlformats.org/officeDocument/2006/relationships/customXml" Target="../ink/ink563.xml"/><Relationship Id="rId41" Type="http://schemas.openxmlformats.org/officeDocument/2006/relationships/customXml" Target="../ink/ink574.xml"/><Relationship Id="rId62" Type="http://schemas.openxmlformats.org/officeDocument/2006/relationships/image" Target="../media/image620.png"/><Relationship Id="rId83" Type="http://schemas.openxmlformats.org/officeDocument/2006/relationships/customXml" Target="../ink/ink595.xml"/><Relationship Id="rId179" Type="http://schemas.openxmlformats.org/officeDocument/2006/relationships/image" Target="../media/image678.png"/><Relationship Id="rId365" Type="http://schemas.openxmlformats.org/officeDocument/2006/relationships/customXml" Target="../ink/ink737.xml"/><Relationship Id="rId190" Type="http://schemas.openxmlformats.org/officeDocument/2006/relationships/customXml" Target="../ink/ink649.xml"/><Relationship Id="rId204" Type="http://schemas.openxmlformats.org/officeDocument/2006/relationships/customXml" Target="../ink/ink656.xml"/><Relationship Id="rId225" Type="http://schemas.openxmlformats.org/officeDocument/2006/relationships/image" Target="../media/image701.png"/><Relationship Id="rId246" Type="http://schemas.openxmlformats.org/officeDocument/2006/relationships/customXml" Target="../ink/ink677.xml"/><Relationship Id="rId267" Type="http://schemas.openxmlformats.org/officeDocument/2006/relationships/customXml" Target="../ink/ink688.xml"/><Relationship Id="rId288" Type="http://schemas.openxmlformats.org/officeDocument/2006/relationships/image" Target="../media/image732.png"/><Relationship Id="rId106" Type="http://schemas.openxmlformats.org/officeDocument/2006/relationships/image" Target="../media/image642.png"/><Relationship Id="rId127" Type="http://schemas.openxmlformats.org/officeDocument/2006/relationships/image" Target="../media/image652.png"/><Relationship Id="rId313" Type="http://schemas.openxmlformats.org/officeDocument/2006/relationships/customXml" Target="../ink/ink711.xml"/><Relationship Id="rId10" Type="http://schemas.openxmlformats.org/officeDocument/2006/relationships/image" Target="../media/image594.png"/><Relationship Id="rId31" Type="http://schemas.openxmlformats.org/officeDocument/2006/relationships/customXml" Target="../ink/ink569.xml"/><Relationship Id="rId52" Type="http://schemas.openxmlformats.org/officeDocument/2006/relationships/image" Target="../media/image615.png"/><Relationship Id="rId73" Type="http://schemas.openxmlformats.org/officeDocument/2006/relationships/customXml" Target="../ink/ink590.xml"/><Relationship Id="rId94" Type="http://schemas.openxmlformats.org/officeDocument/2006/relationships/image" Target="../media/image636.png"/><Relationship Id="rId148" Type="http://schemas.openxmlformats.org/officeDocument/2006/relationships/customXml" Target="../ink/ink628.xml"/><Relationship Id="rId169" Type="http://schemas.openxmlformats.org/officeDocument/2006/relationships/image" Target="../media/image673.png"/><Relationship Id="rId334" Type="http://schemas.openxmlformats.org/officeDocument/2006/relationships/image" Target="../media/image755.png"/><Relationship Id="rId355" Type="http://schemas.openxmlformats.org/officeDocument/2006/relationships/customXml" Target="../ink/ink732.xml"/><Relationship Id="rId4" Type="http://schemas.openxmlformats.org/officeDocument/2006/relationships/tags" Target="../tags/tag21.xml"/><Relationship Id="rId180" Type="http://schemas.openxmlformats.org/officeDocument/2006/relationships/customXml" Target="../ink/ink644.xml"/><Relationship Id="rId215" Type="http://schemas.openxmlformats.org/officeDocument/2006/relationships/image" Target="../media/image696.png"/><Relationship Id="rId236" Type="http://schemas.openxmlformats.org/officeDocument/2006/relationships/customXml" Target="../ink/ink672.xml"/><Relationship Id="rId257" Type="http://schemas.openxmlformats.org/officeDocument/2006/relationships/image" Target="../media/image717.png"/><Relationship Id="rId278" Type="http://schemas.openxmlformats.org/officeDocument/2006/relationships/image" Target="../media/image727.png"/><Relationship Id="rId303" Type="http://schemas.openxmlformats.org/officeDocument/2006/relationships/customXml" Target="../ink/ink706.xml"/><Relationship Id="rId42" Type="http://schemas.openxmlformats.org/officeDocument/2006/relationships/image" Target="../media/image610.png"/><Relationship Id="rId84" Type="http://schemas.openxmlformats.org/officeDocument/2006/relationships/image" Target="../media/image631.png"/><Relationship Id="rId138" Type="http://schemas.openxmlformats.org/officeDocument/2006/relationships/customXml" Target="../ink/ink623.xml"/><Relationship Id="rId345" Type="http://schemas.openxmlformats.org/officeDocument/2006/relationships/customXml" Target="../ink/ink727.xml"/><Relationship Id="rId191" Type="http://schemas.openxmlformats.org/officeDocument/2006/relationships/image" Target="../media/image684.png"/><Relationship Id="rId205" Type="http://schemas.openxmlformats.org/officeDocument/2006/relationships/image" Target="../media/image691.png"/><Relationship Id="rId247" Type="http://schemas.openxmlformats.org/officeDocument/2006/relationships/image" Target="../media/image712.png"/><Relationship Id="rId107" Type="http://schemas.openxmlformats.org/officeDocument/2006/relationships/customXml" Target="../ink/ink607.xml"/><Relationship Id="rId289" Type="http://schemas.openxmlformats.org/officeDocument/2006/relationships/customXml" Target="../ink/ink699.xml"/><Relationship Id="rId11" Type="http://schemas.openxmlformats.org/officeDocument/2006/relationships/image" Target="../media/image595.png"/><Relationship Id="rId53" Type="http://schemas.openxmlformats.org/officeDocument/2006/relationships/customXml" Target="../ink/ink580.xml"/><Relationship Id="rId149" Type="http://schemas.openxmlformats.org/officeDocument/2006/relationships/image" Target="../media/image663.png"/><Relationship Id="rId314" Type="http://schemas.openxmlformats.org/officeDocument/2006/relationships/image" Target="../media/image745.png"/><Relationship Id="rId356" Type="http://schemas.openxmlformats.org/officeDocument/2006/relationships/image" Target="../media/image766.png"/><Relationship Id="rId95" Type="http://schemas.openxmlformats.org/officeDocument/2006/relationships/customXml" Target="../ink/ink601.xml"/><Relationship Id="rId160" Type="http://schemas.openxmlformats.org/officeDocument/2006/relationships/customXml" Target="../ink/ink634.xml"/><Relationship Id="rId216" Type="http://schemas.openxmlformats.org/officeDocument/2006/relationships/customXml" Target="../ink/ink662.xml"/><Relationship Id="rId258" Type="http://schemas.openxmlformats.org/officeDocument/2006/relationships/customXml" Target="../ink/ink683.xml"/><Relationship Id="rId22" Type="http://schemas.openxmlformats.org/officeDocument/2006/relationships/customXml" Target="../ink/ink564.xml"/><Relationship Id="rId64" Type="http://schemas.openxmlformats.org/officeDocument/2006/relationships/image" Target="../media/image621.png"/><Relationship Id="rId118" Type="http://schemas.openxmlformats.org/officeDocument/2006/relationships/customXml" Target="../ink/ink613.xml"/><Relationship Id="rId325" Type="http://schemas.openxmlformats.org/officeDocument/2006/relationships/customXml" Target="../ink/ink717.xml"/><Relationship Id="rId367" Type="http://schemas.openxmlformats.org/officeDocument/2006/relationships/customXml" Target="../ink/ink738.xml"/><Relationship Id="rId171" Type="http://schemas.openxmlformats.org/officeDocument/2006/relationships/image" Target="../media/image674.png"/><Relationship Id="rId227" Type="http://schemas.openxmlformats.org/officeDocument/2006/relationships/image" Target="../media/image702.png"/><Relationship Id="rId269" Type="http://schemas.openxmlformats.org/officeDocument/2006/relationships/customXml" Target="../ink/ink689.xml"/><Relationship Id="rId33" Type="http://schemas.openxmlformats.org/officeDocument/2006/relationships/customXml" Target="../ink/ink570.xml"/><Relationship Id="rId129" Type="http://schemas.openxmlformats.org/officeDocument/2006/relationships/image" Target="../media/image653.png"/><Relationship Id="rId280" Type="http://schemas.openxmlformats.org/officeDocument/2006/relationships/image" Target="../media/image728.png"/><Relationship Id="rId336" Type="http://schemas.openxmlformats.org/officeDocument/2006/relationships/image" Target="../media/image756.png"/><Relationship Id="rId75" Type="http://schemas.openxmlformats.org/officeDocument/2006/relationships/customXml" Target="../ink/ink591.xml"/><Relationship Id="rId140" Type="http://schemas.openxmlformats.org/officeDocument/2006/relationships/customXml" Target="../ink/ink624.xml"/><Relationship Id="rId182" Type="http://schemas.openxmlformats.org/officeDocument/2006/relationships/customXml" Target="../ink/ink645.xml"/><Relationship Id="rId6" Type="http://schemas.openxmlformats.org/officeDocument/2006/relationships/tags" Target="../tags/tag23.xml"/><Relationship Id="rId238" Type="http://schemas.openxmlformats.org/officeDocument/2006/relationships/customXml" Target="../ink/ink673.xml"/><Relationship Id="rId291" Type="http://schemas.openxmlformats.org/officeDocument/2006/relationships/customXml" Target="../ink/ink700.xml"/><Relationship Id="rId305" Type="http://schemas.openxmlformats.org/officeDocument/2006/relationships/customXml" Target="../ink/ink707.xml"/><Relationship Id="rId347" Type="http://schemas.openxmlformats.org/officeDocument/2006/relationships/customXml" Target="../ink/ink728.xml"/><Relationship Id="rId44" Type="http://schemas.openxmlformats.org/officeDocument/2006/relationships/image" Target="../media/image611.png"/><Relationship Id="rId86" Type="http://schemas.openxmlformats.org/officeDocument/2006/relationships/image" Target="../media/image632.png"/><Relationship Id="rId151" Type="http://schemas.openxmlformats.org/officeDocument/2006/relationships/image" Target="../media/image664.png"/><Relationship Id="rId193" Type="http://schemas.openxmlformats.org/officeDocument/2006/relationships/image" Target="../media/image685.png"/><Relationship Id="rId207" Type="http://schemas.openxmlformats.org/officeDocument/2006/relationships/image" Target="../media/image692.png"/><Relationship Id="rId249" Type="http://schemas.openxmlformats.org/officeDocument/2006/relationships/image" Target="../media/image713.png"/><Relationship Id="rId13" Type="http://schemas.openxmlformats.org/officeDocument/2006/relationships/image" Target="../media/image597.png"/><Relationship Id="rId109" Type="http://schemas.openxmlformats.org/officeDocument/2006/relationships/customXml" Target="../ink/ink608.xml"/><Relationship Id="rId260" Type="http://schemas.openxmlformats.org/officeDocument/2006/relationships/image" Target="../media/image718.png"/><Relationship Id="rId316" Type="http://schemas.openxmlformats.org/officeDocument/2006/relationships/image" Target="../media/image746.png"/><Relationship Id="rId55" Type="http://schemas.openxmlformats.org/officeDocument/2006/relationships/customXml" Target="../ink/ink581.xml"/><Relationship Id="rId97" Type="http://schemas.openxmlformats.org/officeDocument/2006/relationships/customXml" Target="../ink/ink602.xml"/><Relationship Id="rId120" Type="http://schemas.openxmlformats.org/officeDocument/2006/relationships/customXml" Target="../ink/ink614.xml"/><Relationship Id="rId358" Type="http://schemas.openxmlformats.org/officeDocument/2006/relationships/image" Target="../media/image767.png"/><Relationship Id="rId162" Type="http://schemas.openxmlformats.org/officeDocument/2006/relationships/customXml" Target="../ink/ink635.xml"/><Relationship Id="rId218" Type="http://schemas.openxmlformats.org/officeDocument/2006/relationships/customXml" Target="../ink/ink663.xml"/><Relationship Id="rId271" Type="http://schemas.openxmlformats.org/officeDocument/2006/relationships/customXml" Target="../ink/ink690.xml"/><Relationship Id="rId24" Type="http://schemas.openxmlformats.org/officeDocument/2006/relationships/image" Target="../media/image602.png"/><Relationship Id="rId66" Type="http://schemas.openxmlformats.org/officeDocument/2006/relationships/image" Target="../media/image622.png"/><Relationship Id="rId131" Type="http://schemas.openxmlformats.org/officeDocument/2006/relationships/image" Target="../media/image654.png"/><Relationship Id="rId327" Type="http://schemas.openxmlformats.org/officeDocument/2006/relationships/customXml" Target="../ink/ink718.xml"/><Relationship Id="rId369" Type="http://schemas.openxmlformats.org/officeDocument/2006/relationships/customXml" Target="../ink/ink739.xml"/><Relationship Id="rId173" Type="http://schemas.openxmlformats.org/officeDocument/2006/relationships/image" Target="../media/image675.png"/><Relationship Id="rId229" Type="http://schemas.openxmlformats.org/officeDocument/2006/relationships/image" Target="../media/image703.png"/><Relationship Id="rId240" Type="http://schemas.openxmlformats.org/officeDocument/2006/relationships/customXml" Target="../ink/ink674.xml"/><Relationship Id="rId35" Type="http://schemas.openxmlformats.org/officeDocument/2006/relationships/customXml" Target="../ink/ink571.xml"/><Relationship Id="rId77" Type="http://schemas.openxmlformats.org/officeDocument/2006/relationships/customXml" Target="../ink/ink592.xml"/><Relationship Id="rId100" Type="http://schemas.openxmlformats.org/officeDocument/2006/relationships/image" Target="../media/image639.png"/><Relationship Id="rId282" Type="http://schemas.openxmlformats.org/officeDocument/2006/relationships/image" Target="../media/image729.png"/><Relationship Id="rId338" Type="http://schemas.openxmlformats.org/officeDocument/2006/relationships/image" Target="../media/image757.png"/><Relationship Id="rId8" Type="http://schemas.openxmlformats.org/officeDocument/2006/relationships/slideLayout" Target="../slideLayouts/slideLayout47.xml"/><Relationship Id="rId142" Type="http://schemas.openxmlformats.org/officeDocument/2006/relationships/customXml" Target="../ink/ink625.xml"/><Relationship Id="rId184" Type="http://schemas.openxmlformats.org/officeDocument/2006/relationships/customXml" Target="../ink/ink646.xml"/><Relationship Id="rId251" Type="http://schemas.openxmlformats.org/officeDocument/2006/relationships/image" Target="../media/image714.png"/><Relationship Id="rId46" Type="http://schemas.openxmlformats.org/officeDocument/2006/relationships/image" Target="../media/image612.png"/><Relationship Id="rId293" Type="http://schemas.openxmlformats.org/officeDocument/2006/relationships/customXml" Target="../ink/ink701.xml"/><Relationship Id="rId307" Type="http://schemas.openxmlformats.org/officeDocument/2006/relationships/customXml" Target="../ink/ink708.xml"/><Relationship Id="rId349" Type="http://schemas.openxmlformats.org/officeDocument/2006/relationships/customXml" Target="../ink/ink729.xml"/><Relationship Id="rId88" Type="http://schemas.openxmlformats.org/officeDocument/2006/relationships/image" Target="../media/image633.png"/><Relationship Id="rId111" Type="http://schemas.openxmlformats.org/officeDocument/2006/relationships/customXml" Target="../ink/ink609.xml"/><Relationship Id="rId153" Type="http://schemas.openxmlformats.org/officeDocument/2006/relationships/image" Target="../media/image665.png"/><Relationship Id="rId195" Type="http://schemas.openxmlformats.org/officeDocument/2006/relationships/image" Target="../media/image686.png"/><Relationship Id="rId209" Type="http://schemas.openxmlformats.org/officeDocument/2006/relationships/image" Target="../media/image693.png"/><Relationship Id="rId360" Type="http://schemas.openxmlformats.org/officeDocument/2006/relationships/image" Target="../media/image768.png"/><Relationship Id="rId220" Type="http://schemas.openxmlformats.org/officeDocument/2006/relationships/customXml" Target="../ink/ink664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6.xml"/><Relationship Id="rId299" Type="http://schemas.openxmlformats.org/officeDocument/2006/relationships/customXml" Target="../ink/ink868.xml"/><Relationship Id="rId21" Type="http://schemas.openxmlformats.org/officeDocument/2006/relationships/tags" Target="../tags/tag45.xml"/><Relationship Id="rId63" Type="http://schemas.openxmlformats.org/officeDocument/2006/relationships/customXml" Target="../ink/ink749.xml"/><Relationship Id="rId159" Type="http://schemas.openxmlformats.org/officeDocument/2006/relationships/customXml" Target="../ink/ink797.xml"/><Relationship Id="rId170" Type="http://schemas.openxmlformats.org/officeDocument/2006/relationships/customXml" Target="../ink/ink803.xml"/><Relationship Id="rId226" Type="http://schemas.openxmlformats.org/officeDocument/2006/relationships/customXml" Target="../ink/ink831.xml"/><Relationship Id="rId268" Type="http://schemas.openxmlformats.org/officeDocument/2006/relationships/customXml" Target="../ink/ink852.xml"/><Relationship Id="rId32" Type="http://schemas.openxmlformats.org/officeDocument/2006/relationships/image" Target="../media/image781.png"/><Relationship Id="rId74" Type="http://schemas.openxmlformats.org/officeDocument/2006/relationships/image" Target="../media/image807.png"/><Relationship Id="rId128" Type="http://schemas.openxmlformats.org/officeDocument/2006/relationships/image" Target="../media/image834.png"/><Relationship Id="rId5" Type="http://schemas.openxmlformats.org/officeDocument/2006/relationships/tags" Target="../tags/tag29.xml"/><Relationship Id="rId181" Type="http://schemas.openxmlformats.org/officeDocument/2006/relationships/image" Target="../media/image860.png"/><Relationship Id="rId237" Type="http://schemas.openxmlformats.org/officeDocument/2006/relationships/image" Target="../media/image886.png"/><Relationship Id="rId279" Type="http://schemas.openxmlformats.org/officeDocument/2006/relationships/image" Target="../media/image906.png"/><Relationship Id="rId43" Type="http://schemas.openxmlformats.org/officeDocument/2006/relationships/image" Target="../media/image792.png"/><Relationship Id="rId139" Type="http://schemas.openxmlformats.org/officeDocument/2006/relationships/customXml" Target="../ink/ink787.xml"/><Relationship Id="rId290" Type="http://schemas.openxmlformats.org/officeDocument/2006/relationships/customXml" Target="../ink/ink863.xml"/><Relationship Id="rId304" Type="http://schemas.openxmlformats.org/officeDocument/2006/relationships/image" Target="../media/image918.png"/><Relationship Id="rId85" Type="http://schemas.openxmlformats.org/officeDocument/2006/relationships/customXml" Target="../ink/ink760.xml"/><Relationship Id="rId150" Type="http://schemas.openxmlformats.org/officeDocument/2006/relationships/image" Target="../media/image845.png"/><Relationship Id="rId192" Type="http://schemas.openxmlformats.org/officeDocument/2006/relationships/customXml" Target="../ink/ink814.xml"/><Relationship Id="rId206" Type="http://schemas.openxmlformats.org/officeDocument/2006/relationships/customXml" Target="../ink/ink821.xml"/><Relationship Id="rId248" Type="http://schemas.openxmlformats.org/officeDocument/2006/relationships/customXml" Target="../ink/ink842.xml"/><Relationship Id="rId12" Type="http://schemas.openxmlformats.org/officeDocument/2006/relationships/tags" Target="../tags/tag36.xml"/><Relationship Id="rId108" Type="http://schemas.openxmlformats.org/officeDocument/2006/relationships/image" Target="../media/image824.png"/><Relationship Id="rId315" Type="http://schemas.openxmlformats.org/officeDocument/2006/relationships/customXml" Target="../ink/ink876.xml"/><Relationship Id="rId54" Type="http://schemas.openxmlformats.org/officeDocument/2006/relationships/image" Target="../media/image798.png"/><Relationship Id="rId96" Type="http://schemas.openxmlformats.org/officeDocument/2006/relationships/image" Target="../media/image818.png"/><Relationship Id="rId161" Type="http://schemas.openxmlformats.org/officeDocument/2006/relationships/customXml" Target="../ink/ink798.xml"/><Relationship Id="rId217" Type="http://schemas.openxmlformats.org/officeDocument/2006/relationships/image" Target="../media/image876.png"/><Relationship Id="rId259" Type="http://schemas.openxmlformats.org/officeDocument/2006/relationships/image" Target="../media/image896.png"/><Relationship Id="rId23" Type="http://schemas.openxmlformats.org/officeDocument/2006/relationships/tags" Target="../tags/tag47.xml"/><Relationship Id="rId119" Type="http://schemas.openxmlformats.org/officeDocument/2006/relationships/customXml" Target="../ink/ink777.xml"/><Relationship Id="rId270" Type="http://schemas.openxmlformats.org/officeDocument/2006/relationships/customXml" Target="../ink/ink853.xml"/><Relationship Id="rId65" Type="http://schemas.openxmlformats.org/officeDocument/2006/relationships/customXml" Target="../ink/ink750.xml"/><Relationship Id="rId130" Type="http://schemas.openxmlformats.org/officeDocument/2006/relationships/image" Target="../media/image835.png"/><Relationship Id="rId172" Type="http://schemas.openxmlformats.org/officeDocument/2006/relationships/customXml" Target="../ink/ink804.xml"/><Relationship Id="rId228" Type="http://schemas.openxmlformats.org/officeDocument/2006/relationships/customXml" Target="../ink/ink832.xml"/><Relationship Id="rId13" Type="http://schemas.openxmlformats.org/officeDocument/2006/relationships/tags" Target="../tags/tag37.xml"/><Relationship Id="rId109" Type="http://schemas.openxmlformats.org/officeDocument/2006/relationships/customXml" Target="../ink/ink772.xml"/><Relationship Id="rId260" Type="http://schemas.openxmlformats.org/officeDocument/2006/relationships/customXml" Target="../ink/ink848.xml"/><Relationship Id="rId281" Type="http://schemas.openxmlformats.org/officeDocument/2006/relationships/image" Target="../media/image907.png"/><Relationship Id="rId316" Type="http://schemas.openxmlformats.org/officeDocument/2006/relationships/image" Target="../media/image924.png"/><Relationship Id="rId34" Type="http://schemas.openxmlformats.org/officeDocument/2006/relationships/image" Target="../media/image783.png"/><Relationship Id="rId55" Type="http://schemas.openxmlformats.org/officeDocument/2006/relationships/customXml" Target="../ink/ink745.xml"/><Relationship Id="rId76" Type="http://schemas.openxmlformats.org/officeDocument/2006/relationships/image" Target="../media/image808.png"/><Relationship Id="rId97" Type="http://schemas.openxmlformats.org/officeDocument/2006/relationships/customXml" Target="../ink/ink766.xml"/><Relationship Id="rId120" Type="http://schemas.openxmlformats.org/officeDocument/2006/relationships/image" Target="../media/image830.png"/><Relationship Id="rId141" Type="http://schemas.openxmlformats.org/officeDocument/2006/relationships/customXml" Target="../ink/ink788.xml"/><Relationship Id="rId7" Type="http://schemas.openxmlformats.org/officeDocument/2006/relationships/tags" Target="../tags/tag31.xml"/><Relationship Id="rId162" Type="http://schemas.openxmlformats.org/officeDocument/2006/relationships/customXml" Target="../ink/ink799.xml"/><Relationship Id="rId183" Type="http://schemas.openxmlformats.org/officeDocument/2006/relationships/image" Target="../media/image861.png"/><Relationship Id="rId218" Type="http://schemas.openxmlformats.org/officeDocument/2006/relationships/customXml" Target="../ink/ink827.xml"/><Relationship Id="rId239" Type="http://schemas.openxmlformats.org/officeDocument/2006/relationships/image" Target="../media/image887.png"/><Relationship Id="rId250" Type="http://schemas.openxmlformats.org/officeDocument/2006/relationships/customXml" Target="../ink/ink843.xml"/><Relationship Id="rId271" Type="http://schemas.openxmlformats.org/officeDocument/2006/relationships/image" Target="../media/image902.png"/><Relationship Id="rId292" Type="http://schemas.openxmlformats.org/officeDocument/2006/relationships/customXml" Target="../ink/ink864.xml"/><Relationship Id="rId306" Type="http://schemas.openxmlformats.org/officeDocument/2006/relationships/image" Target="../media/image919.png"/><Relationship Id="rId24" Type="http://schemas.openxmlformats.org/officeDocument/2006/relationships/slideLayout" Target="../slideLayouts/slideLayout47.xml"/><Relationship Id="rId45" Type="http://schemas.openxmlformats.org/officeDocument/2006/relationships/customXml" Target="../ink/ink740.xml"/><Relationship Id="rId66" Type="http://schemas.openxmlformats.org/officeDocument/2006/relationships/image" Target="../media/image803.png"/><Relationship Id="rId87" Type="http://schemas.openxmlformats.org/officeDocument/2006/relationships/customXml" Target="../ink/ink761.xml"/><Relationship Id="rId110" Type="http://schemas.openxmlformats.org/officeDocument/2006/relationships/image" Target="../media/image825.png"/><Relationship Id="rId131" Type="http://schemas.openxmlformats.org/officeDocument/2006/relationships/customXml" Target="../ink/ink783.xml"/><Relationship Id="rId152" Type="http://schemas.openxmlformats.org/officeDocument/2006/relationships/image" Target="../media/image846.png"/><Relationship Id="rId173" Type="http://schemas.openxmlformats.org/officeDocument/2006/relationships/image" Target="../media/image856.png"/><Relationship Id="rId194" Type="http://schemas.openxmlformats.org/officeDocument/2006/relationships/customXml" Target="../ink/ink815.xml"/><Relationship Id="rId208" Type="http://schemas.openxmlformats.org/officeDocument/2006/relationships/customXml" Target="../ink/ink822.xml"/><Relationship Id="rId229" Type="http://schemas.openxmlformats.org/officeDocument/2006/relationships/image" Target="../media/image882.png"/><Relationship Id="rId240" Type="http://schemas.openxmlformats.org/officeDocument/2006/relationships/customXml" Target="../ink/ink838.xml"/><Relationship Id="rId261" Type="http://schemas.openxmlformats.org/officeDocument/2006/relationships/image" Target="../media/image897.png"/><Relationship Id="rId14" Type="http://schemas.openxmlformats.org/officeDocument/2006/relationships/tags" Target="../tags/tag38.xml"/><Relationship Id="rId35" Type="http://schemas.openxmlformats.org/officeDocument/2006/relationships/image" Target="../media/image784.png"/><Relationship Id="rId56" Type="http://schemas.openxmlformats.org/officeDocument/2006/relationships/image" Target="../media/image799.png"/><Relationship Id="rId77" Type="http://schemas.openxmlformats.org/officeDocument/2006/relationships/customXml" Target="../ink/ink756.xml"/><Relationship Id="rId100" Type="http://schemas.openxmlformats.org/officeDocument/2006/relationships/image" Target="../media/image820.png"/><Relationship Id="rId282" Type="http://schemas.openxmlformats.org/officeDocument/2006/relationships/customXml" Target="../ink/ink859.xml"/><Relationship Id="rId317" Type="http://schemas.openxmlformats.org/officeDocument/2006/relationships/customXml" Target="../ink/ink877.xml"/><Relationship Id="rId8" Type="http://schemas.openxmlformats.org/officeDocument/2006/relationships/tags" Target="../tags/tag32.xml"/><Relationship Id="rId98" Type="http://schemas.openxmlformats.org/officeDocument/2006/relationships/image" Target="../media/image819.png"/><Relationship Id="rId121" Type="http://schemas.openxmlformats.org/officeDocument/2006/relationships/customXml" Target="../ink/ink778.xml"/><Relationship Id="rId142" Type="http://schemas.openxmlformats.org/officeDocument/2006/relationships/image" Target="../media/image841.png"/><Relationship Id="rId163" Type="http://schemas.openxmlformats.org/officeDocument/2006/relationships/image" Target="../media/image851.png"/><Relationship Id="rId184" Type="http://schemas.openxmlformats.org/officeDocument/2006/relationships/customXml" Target="../ink/ink810.xml"/><Relationship Id="rId219" Type="http://schemas.openxmlformats.org/officeDocument/2006/relationships/image" Target="../media/image877.png"/><Relationship Id="rId230" Type="http://schemas.openxmlformats.org/officeDocument/2006/relationships/customXml" Target="../ink/ink833.xml"/><Relationship Id="rId251" Type="http://schemas.openxmlformats.org/officeDocument/2006/relationships/image" Target="../media/image893.png"/><Relationship Id="rId25" Type="http://schemas.openxmlformats.org/officeDocument/2006/relationships/image" Target="../media/image774.png"/><Relationship Id="rId46" Type="http://schemas.openxmlformats.org/officeDocument/2006/relationships/image" Target="../media/image794.png"/><Relationship Id="rId67" Type="http://schemas.openxmlformats.org/officeDocument/2006/relationships/customXml" Target="../ink/ink751.xml"/><Relationship Id="rId272" Type="http://schemas.openxmlformats.org/officeDocument/2006/relationships/customXml" Target="../ink/ink854.xml"/><Relationship Id="rId293" Type="http://schemas.openxmlformats.org/officeDocument/2006/relationships/image" Target="../media/image913.png"/><Relationship Id="rId307" Type="http://schemas.openxmlformats.org/officeDocument/2006/relationships/customXml" Target="../ink/ink872.xml"/><Relationship Id="rId88" Type="http://schemas.openxmlformats.org/officeDocument/2006/relationships/image" Target="../media/image814.png"/><Relationship Id="rId111" Type="http://schemas.openxmlformats.org/officeDocument/2006/relationships/customXml" Target="../ink/ink773.xml"/><Relationship Id="rId132" Type="http://schemas.openxmlformats.org/officeDocument/2006/relationships/image" Target="../media/image836.png"/><Relationship Id="rId153" Type="http://schemas.openxmlformats.org/officeDocument/2006/relationships/customXml" Target="../ink/ink794.xml"/><Relationship Id="rId174" Type="http://schemas.openxmlformats.org/officeDocument/2006/relationships/customXml" Target="../ink/ink805.xml"/><Relationship Id="rId195" Type="http://schemas.openxmlformats.org/officeDocument/2006/relationships/image" Target="../media/image866.png"/><Relationship Id="rId209" Type="http://schemas.openxmlformats.org/officeDocument/2006/relationships/image" Target="../media/image873.png"/><Relationship Id="rId220" Type="http://schemas.openxmlformats.org/officeDocument/2006/relationships/customXml" Target="../ink/ink828.xml"/><Relationship Id="rId241" Type="http://schemas.openxmlformats.org/officeDocument/2006/relationships/image" Target="../media/image888.png"/><Relationship Id="rId15" Type="http://schemas.openxmlformats.org/officeDocument/2006/relationships/tags" Target="../tags/tag39.xml"/><Relationship Id="rId36" Type="http://schemas.openxmlformats.org/officeDocument/2006/relationships/image" Target="../media/image785.png"/><Relationship Id="rId57" Type="http://schemas.openxmlformats.org/officeDocument/2006/relationships/customXml" Target="../ink/ink746.xml"/><Relationship Id="rId262" Type="http://schemas.openxmlformats.org/officeDocument/2006/relationships/customXml" Target="../ink/ink849.xml"/><Relationship Id="rId283" Type="http://schemas.openxmlformats.org/officeDocument/2006/relationships/image" Target="../media/image908.png"/><Relationship Id="rId318" Type="http://schemas.openxmlformats.org/officeDocument/2006/relationships/image" Target="../media/image925.png"/><Relationship Id="rId78" Type="http://schemas.openxmlformats.org/officeDocument/2006/relationships/image" Target="../media/image809.png"/><Relationship Id="rId99" Type="http://schemas.openxmlformats.org/officeDocument/2006/relationships/customXml" Target="../ink/ink767.xml"/><Relationship Id="rId101" Type="http://schemas.openxmlformats.org/officeDocument/2006/relationships/customXml" Target="../ink/ink768.xml"/><Relationship Id="rId122" Type="http://schemas.openxmlformats.org/officeDocument/2006/relationships/image" Target="../media/image831.png"/><Relationship Id="rId143" Type="http://schemas.openxmlformats.org/officeDocument/2006/relationships/customXml" Target="../ink/ink789.xml"/><Relationship Id="rId164" Type="http://schemas.openxmlformats.org/officeDocument/2006/relationships/customXml" Target="../ink/ink800.xml"/><Relationship Id="rId185" Type="http://schemas.openxmlformats.org/officeDocument/2006/relationships/image" Target="../media/image862.png"/><Relationship Id="rId9" Type="http://schemas.openxmlformats.org/officeDocument/2006/relationships/tags" Target="../tags/tag33.xml"/><Relationship Id="rId210" Type="http://schemas.openxmlformats.org/officeDocument/2006/relationships/customXml" Target="../ink/ink823.xml"/><Relationship Id="rId26" Type="http://schemas.openxmlformats.org/officeDocument/2006/relationships/image" Target="../media/image775.png"/><Relationship Id="rId231" Type="http://schemas.openxmlformats.org/officeDocument/2006/relationships/image" Target="../media/image883.png"/><Relationship Id="rId252" Type="http://schemas.openxmlformats.org/officeDocument/2006/relationships/customXml" Target="../ink/ink844.xml"/><Relationship Id="rId273" Type="http://schemas.openxmlformats.org/officeDocument/2006/relationships/image" Target="../media/image903.png"/><Relationship Id="rId294" Type="http://schemas.openxmlformats.org/officeDocument/2006/relationships/customXml" Target="../ink/ink865.xml"/><Relationship Id="rId308" Type="http://schemas.openxmlformats.org/officeDocument/2006/relationships/image" Target="../media/image920.png"/><Relationship Id="rId47" Type="http://schemas.openxmlformats.org/officeDocument/2006/relationships/customXml" Target="../ink/ink741.xml"/><Relationship Id="rId68" Type="http://schemas.openxmlformats.org/officeDocument/2006/relationships/image" Target="../media/image804.png"/><Relationship Id="rId89" Type="http://schemas.openxmlformats.org/officeDocument/2006/relationships/customXml" Target="../ink/ink762.xml"/><Relationship Id="rId112" Type="http://schemas.openxmlformats.org/officeDocument/2006/relationships/image" Target="../media/image826.png"/><Relationship Id="rId133" Type="http://schemas.openxmlformats.org/officeDocument/2006/relationships/customXml" Target="../ink/ink784.xml"/><Relationship Id="rId154" Type="http://schemas.openxmlformats.org/officeDocument/2006/relationships/image" Target="../media/image847.png"/><Relationship Id="rId175" Type="http://schemas.openxmlformats.org/officeDocument/2006/relationships/image" Target="../media/image857.png"/><Relationship Id="rId196" Type="http://schemas.openxmlformats.org/officeDocument/2006/relationships/customXml" Target="../ink/ink816.xml"/><Relationship Id="rId200" Type="http://schemas.openxmlformats.org/officeDocument/2006/relationships/customXml" Target="../ink/ink818.xml"/><Relationship Id="rId16" Type="http://schemas.openxmlformats.org/officeDocument/2006/relationships/tags" Target="../tags/tag40.xml"/><Relationship Id="rId221" Type="http://schemas.openxmlformats.org/officeDocument/2006/relationships/image" Target="../media/image878.png"/><Relationship Id="rId242" Type="http://schemas.openxmlformats.org/officeDocument/2006/relationships/customXml" Target="../ink/ink839.xml"/><Relationship Id="rId263" Type="http://schemas.openxmlformats.org/officeDocument/2006/relationships/image" Target="../media/image898.png"/><Relationship Id="rId284" Type="http://schemas.openxmlformats.org/officeDocument/2006/relationships/customXml" Target="../ink/ink860.xml"/><Relationship Id="rId319" Type="http://schemas.openxmlformats.org/officeDocument/2006/relationships/customXml" Target="../ink/ink878.xml"/><Relationship Id="rId37" Type="http://schemas.openxmlformats.org/officeDocument/2006/relationships/image" Target="../media/image786.png"/><Relationship Id="rId58" Type="http://schemas.openxmlformats.org/officeDocument/2006/relationships/image" Target="../media/image39.png"/><Relationship Id="rId79" Type="http://schemas.openxmlformats.org/officeDocument/2006/relationships/customXml" Target="../ink/ink757.xml"/><Relationship Id="rId102" Type="http://schemas.openxmlformats.org/officeDocument/2006/relationships/image" Target="../media/image821.png"/><Relationship Id="rId123" Type="http://schemas.openxmlformats.org/officeDocument/2006/relationships/customXml" Target="../ink/ink779.xml"/><Relationship Id="rId144" Type="http://schemas.openxmlformats.org/officeDocument/2006/relationships/image" Target="../media/image842.png"/><Relationship Id="rId90" Type="http://schemas.openxmlformats.org/officeDocument/2006/relationships/image" Target="../media/image815.png"/><Relationship Id="rId165" Type="http://schemas.openxmlformats.org/officeDocument/2006/relationships/image" Target="../media/image852.png"/><Relationship Id="rId186" Type="http://schemas.openxmlformats.org/officeDocument/2006/relationships/customXml" Target="../ink/ink811.xml"/><Relationship Id="rId211" Type="http://schemas.openxmlformats.org/officeDocument/2006/relationships/image" Target="../media/image131.png"/><Relationship Id="rId232" Type="http://schemas.openxmlformats.org/officeDocument/2006/relationships/customXml" Target="../ink/ink834.xml"/><Relationship Id="rId253" Type="http://schemas.openxmlformats.org/officeDocument/2006/relationships/image" Target="../media/image695.png"/><Relationship Id="rId274" Type="http://schemas.openxmlformats.org/officeDocument/2006/relationships/customXml" Target="../ink/ink855.xml"/><Relationship Id="rId295" Type="http://schemas.openxmlformats.org/officeDocument/2006/relationships/image" Target="../media/image914.png"/><Relationship Id="rId309" Type="http://schemas.openxmlformats.org/officeDocument/2006/relationships/customXml" Target="../ink/ink873.xml"/><Relationship Id="rId27" Type="http://schemas.openxmlformats.org/officeDocument/2006/relationships/image" Target="../media/image776.png"/><Relationship Id="rId48" Type="http://schemas.openxmlformats.org/officeDocument/2006/relationships/image" Target="../media/image795.png"/><Relationship Id="rId69" Type="http://schemas.openxmlformats.org/officeDocument/2006/relationships/customXml" Target="../ink/ink752.xml"/><Relationship Id="rId113" Type="http://schemas.openxmlformats.org/officeDocument/2006/relationships/customXml" Target="../ink/ink774.xml"/><Relationship Id="rId134" Type="http://schemas.openxmlformats.org/officeDocument/2006/relationships/image" Target="../media/image837.png"/><Relationship Id="rId320" Type="http://schemas.openxmlformats.org/officeDocument/2006/relationships/image" Target="../media/image926.png"/><Relationship Id="rId80" Type="http://schemas.openxmlformats.org/officeDocument/2006/relationships/image" Target="../media/image810.png"/><Relationship Id="rId155" Type="http://schemas.openxmlformats.org/officeDocument/2006/relationships/customXml" Target="../ink/ink795.xml"/><Relationship Id="rId176" Type="http://schemas.openxmlformats.org/officeDocument/2006/relationships/customXml" Target="../ink/ink806.xml"/><Relationship Id="rId197" Type="http://schemas.openxmlformats.org/officeDocument/2006/relationships/image" Target="../media/image867.png"/><Relationship Id="rId201" Type="http://schemas.openxmlformats.org/officeDocument/2006/relationships/image" Target="../media/image869.png"/><Relationship Id="rId222" Type="http://schemas.openxmlformats.org/officeDocument/2006/relationships/customXml" Target="../ink/ink829.xml"/><Relationship Id="rId243" Type="http://schemas.openxmlformats.org/officeDocument/2006/relationships/image" Target="../media/image889.png"/><Relationship Id="rId264" Type="http://schemas.openxmlformats.org/officeDocument/2006/relationships/customXml" Target="../ink/ink850.xml"/><Relationship Id="rId285" Type="http://schemas.openxmlformats.org/officeDocument/2006/relationships/image" Target="../media/image909.png"/><Relationship Id="rId17" Type="http://schemas.openxmlformats.org/officeDocument/2006/relationships/tags" Target="../tags/tag41.xml"/><Relationship Id="rId38" Type="http://schemas.openxmlformats.org/officeDocument/2006/relationships/image" Target="../media/image787.png"/><Relationship Id="rId59" Type="http://schemas.openxmlformats.org/officeDocument/2006/relationships/customXml" Target="../ink/ink747.xml"/><Relationship Id="rId103" Type="http://schemas.openxmlformats.org/officeDocument/2006/relationships/customXml" Target="../ink/ink769.xml"/><Relationship Id="rId124" Type="http://schemas.openxmlformats.org/officeDocument/2006/relationships/image" Target="../media/image832.png"/><Relationship Id="rId310" Type="http://schemas.openxmlformats.org/officeDocument/2006/relationships/image" Target="../media/image921.png"/><Relationship Id="rId70" Type="http://schemas.openxmlformats.org/officeDocument/2006/relationships/image" Target="../media/image805.png"/><Relationship Id="rId91" Type="http://schemas.openxmlformats.org/officeDocument/2006/relationships/customXml" Target="../ink/ink763.xml"/><Relationship Id="rId145" Type="http://schemas.openxmlformats.org/officeDocument/2006/relationships/customXml" Target="../ink/ink790.xml"/><Relationship Id="rId166" Type="http://schemas.openxmlformats.org/officeDocument/2006/relationships/customXml" Target="../ink/ink801.xml"/><Relationship Id="rId187" Type="http://schemas.openxmlformats.org/officeDocument/2006/relationships/image" Target="../media/image863.png"/><Relationship Id="rId1" Type="http://schemas.openxmlformats.org/officeDocument/2006/relationships/tags" Target="../tags/tag25.xml"/><Relationship Id="rId212" Type="http://schemas.openxmlformats.org/officeDocument/2006/relationships/customXml" Target="../ink/ink824.xml"/><Relationship Id="rId233" Type="http://schemas.openxmlformats.org/officeDocument/2006/relationships/image" Target="../media/image884.png"/><Relationship Id="rId254" Type="http://schemas.openxmlformats.org/officeDocument/2006/relationships/customXml" Target="../ink/ink845.xml"/><Relationship Id="rId28" Type="http://schemas.openxmlformats.org/officeDocument/2006/relationships/image" Target="../media/image777.png"/><Relationship Id="rId49" Type="http://schemas.openxmlformats.org/officeDocument/2006/relationships/customXml" Target="../ink/ink742.xml"/><Relationship Id="rId114" Type="http://schemas.openxmlformats.org/officeDocument/2006/relationships/image" Target="../media/image827.png"/><Relationship Id="rId275" Type="http://schemas.openxmlformats.org/officeDocument/2006/relationships/image" Target="../media/image904.png"/><Relationship Id="rId296" Type="http://schemas.openxmlformats.org/officeDocument/2006/relationships/customXml" Target="../ink/ink866.xml"/><Relationship Id="rId300" Type="http://schemas.openxmlformats.org/officeDocument/2006/relationships/image" Target="../media/image916.png"/><Relationship Id="rId60" Type="http://schemas.openxmlformats.org/officeDocument/2006/relationships/image" Target="../media/image800.png"/><Relationship Id="rId81" Type="http://schemas.openxmlformats.org/officeDocument/2006/relationships/customXml" Target="../ink/ink758.xml"/><Relationship Id="rId135" Type="http://schemas.openxmlformats.org/officeDocument/2006/relationships/customXml" Target="../ink/ink785.xml"/><Relationship Id="rId156" Type="http://schemas.openxmlformats.org/officeDocument/2006/relationships/image" Target="../media/image848.png"/><Relationship Id="rId177" Type="http://schemas.openxmlformats.org/officeDocument/2006/relationships/image" Target="../media/image858.png"/><Relationship Id="rId198" Type="http://schemas.openxmlformats.org/officeDocument/2006/relationships/customXml" Target="../ink/ink817.xml"/><Relationship Id="rId202" Type="http://schemas.openxmlformats.org/officeDocument/2006/relationships/customXml" Target="../ink/ink819.xml"/><Relationship Id="rId223" Type="http://schemas.openxmlformats.org/officeDocument/2006/relationships/image" Target="../media/image879.png"/><Relationship Id="rId244" Type="http://schemas.openxmlformats.org/officeDocument/2006/relationships/customXml" Target="../ink/ink840.xml"/><Relationship Id="rId18" Type="http://schemas.openxmlformats.org/officeDocument/2006/relationships/tags" Target="../tags/tag42.xml"/><Relationship Id="rId39" Type="http://schemas.openxmlformats.org/officeDocument/2006/relationships/image" Target="../media/image788.png"/><Relationship Id="rId265" Type="http://schemas.openxmlformats.org/officeDocument/2006/relationships/image" Target="../media/image899.png"/><Relationship Id="rId286" Type="http://schemas.openxmlformats.org/officeDocument/2006/relationships/customXml" Target="../ink/ink861.xml"/><Relationship Id="rId50" Type="http://schemas.openxmlformats.org/officeDocument/2006/relationships/image" Target="../media/image796.png"/><Relationship Id="rId104" Type="http://schemas.openxmlformats.org/officeDocument/2006/relationships/image" Target="../media/image822.png"/><Relationship Id="rId125" Type="http://schemas.openxmlformats.org/officeDocument/2006/relationships/customXml" Target="../ink/ink780.xml"/><Relationship Id="rId146" Type="http://schemas.openxmlformats.org/officeDocument/2006/relationships/image" Target="../media/image843.png"/><Relationship Id="rId167" Type="http://schemas.openxmlformats.org/officeDocument/2006/relationships/image" Target="../media/image853.png"/><Relationship Id="rId188" Type="http://schemas.openxmlformats.org/officeDocument/2006/relationships/customXml" Target="../ink/ink812.xml"/><Relationship Id="rId311" Type="http://schemas.openxmlformats.org/officeDocument/2006/relationships/customXml" Target="../ink/ink874.xml"/><Relationship Id="rId71" Type="http://schemas.openxmlformats.org/officeDocument/2006/relationships/customXml" Target="../ink/ink753.xml"/><Relationship Id="rId92" Type="http://schemas.openxmlformats.org/officeDocument/2006/relationships/image" Target="../media/image816.png"/><Relationship Id="rId213" Type="http://schemas.openxmlformats.org/officeDocument/2006/relationships/image" Target="../media/image874.png"/><Relationship Id="rId234" Type="http://schemas.openxmlformats.org/officeDocument/2006/relationships/customXml" Target="../ink/ink835.xml"/><Relationship Id="rId2" Type="http://schemas.openxmlformats.org/officeDocument/2006/relationships/tags" Target="../tags/tag26.xml"/><Relationship Id="rId29" Type="http://schemas.openxmlformats.org/officeDocument/2006/relationships/image" Target="../media/image778.png"/><Relationship Id="rId255" Type="http://schemas.openxmlformats.org/officeDocument/2006/relationships/image" Target="../media/image894.png"/><Relationship Id="rId276" Type="http://schemas.openxmlformats.org/officeDocument/2006/relationships/customXml" Target="../ink/ink856.xml"/><Relationship Id="rId297" Type="http://schemas.openxmlformats.org/officeDocument/2006/relationships/customXml" Target="../ink/ink867.xml"/><Relationship Id="rId40" Type="http://schemas.openxmlformats.org/officeDocument/2006/relationships/image" Target="../media/image789.png"/><Relationship Id="rId115" Type="http://schemas.openxmlformats.org/officeDocument/2006/relationships/customXml" Target="../ink/ink775.xml"/><Relationship Id="rId136" Type="http://schemas.openxmlformats.org/officeDocument/2006/relationships/image" Target="../media/image838.png"/><Relationship Id="rId157" Type="http://schemas.openxmlformats.org/officeDocument/2006/relationships/customXml" Target="../ink/ink796.xml"/><Relationship Id="rId178" Type="http://schemas.openxmlformats.org/officeDocument/2006/relationships/customXml" Target="../ink/ink807.xml"/><Relationship Id="rId301" Type="http://schemas.openxmlformats.org/officeDocument/2006/relationships/customXml" Target="../ink/ink869.xml"/><Relationship Id="rId61" Type="http://schemas.openxmlformats.org/officeDocument/2006/relationships/customXml" Target="../ink/ink748.xml"/><Relationship Id="rId82" Type="http://schemas.openxmlformats.org/officeDocument/2006/relationships/image" Target="../media/image811.png"/><Relationship Id="rId199" Type="http://schemas.openxmlformats.org/officeDocument/2006/relationships/image" Target="../media/image868.png"/><Relationship Id="rId203" Type="http://schemas.openxmlformats.org/officeDocument/2006/relationships/image" Target="../media/image870.png"/><Relationship Id="rId19" Type="http://schemas.openxmlformats.org/officeDocument/2006/relationships/tags" Target="../tags/tag43.xml"/><Relationship Id="rId224" Type="http://schemas.openxmlformats.org/officeDocument/2006/relationships/customXml" Target="../ink/ink830.xml"/><Relationship Id="rId245" Type="http://schemas.openxmlformats.org/officeDocument/2006/relationships/image" Target="../media/image890.png"/><Relationship Id="rId266" Type="http://schemas.openxmlformats.org/officeDocument/2006/relationships/customXml" Target="../ink/ink851.xml"/><Relationship Id="rId287" Type="http://schemas.openxmlformats.org/officeDocument/2006/relationships/image" Target="../media/image910.png"/><Relationship Id="rId30" Type="http://schemas.openxmlformats.org/officeDocument/2006/relationships/image" Target="../media/image779.png"/><Relationship Id="rId105" Type="http://schemas.openxmlformats.org/officeDocument/2006/relationships/customXml" Target="../ink/ink770.xml"/><Relationship Id="rId126" Type="http://schemas.openxmlformats.org/officeDocument/2006/relationships/image" Target="../media/image833.png"/><Relationship Id="rId147" Type="http://schemas.openxmlformats.org/officeDocument/2006/relationships/customXml" Target="../ink/ink791.xml"/><Relationship Id="rId168" Type="http://schemas.openxmlformats.org/officeDocument/2006/relationships/customXml" Target="../ink/ink802.xml"/><Relationship Id="rId312" Type="http://schemas.openxmlformats.org/officeDocument/2006/relationships/image" Target="../media/image922.png"/><Relationship Id="rId51" Type="http://schemas.openxmlformats.org/officeDocument/2006/relationships/customXml" Target="../ink/ink743.xml"/><Relationship Id="rId72" Type="http://schemas.openxmlformats.org/officeDocument/2006/relationships/image" Target="../media/image806.png"/><Relationship Id="rId93" Type="http://schemas.openxmlformats.org/officeDocument/2006/relationships/customXml" Target="../ink/ink764.xml"/><Relationship Id="rId189" Type="http://schemas.openxmlformats.org/officeDocument/2006/relationships/image" Target="../media/image864.png"/><Relationship Id="rId3" Type="http://schemas.openxmlformats.org/officeDocument/2006/relationships/tags" Target="../tags/tag27.xml"/><Relationship Id="rId214" Type="http://schemas.openxmlformats.org/officeDocument/2006/relationships/customXml" Target="../ink/ink825.xml"/><Relationship Id="rId235" Type="http://schemas.openxmlformats.org/officeDocument/2006/relationships/image" Target="../media/image885.png"/><Relationship Id="rId256" Type="http://schemas.openxmlformats.org/officeDocument/2006/relationships/customXml" Target="../ink/ink846.xml"/><Relationship Id="rId277" Type="http://schemas.openxmlformats.org/officeDocument/2006/relationships/image" Target="../media/image905.png"/><Relationship Id="rId298" Type="http://schemas.openxmlformats.org/officeDocument/2006/relationships/image" Target="../media/image915.png"/><Relationship Id="rId116" Type="http://schemas.openxmlformats.org/officeDocument/2006/relationships/image" Target="../media/image828.png"/><Relationship Id="rId137" Type="http://schemas.openxmlformats.org/officeDocument/2006/relationships/customXml" Target="../ink/ink786.xml"/><Relationship Id="rId158" Type="http://schemas.openxmlformats.org/officeDocument/2006/relationships/image" Target="../media/image849.png"/><Relationship Id="rId302" Type="http://schemas.openxmlformats.org/officeDocument/2006/relationships/image" Target="../media/image917.png"/><Relationship Id="rId20" Type="http://schemas.openxmlformats.org/officeDocument/2006/relationships/tags" Target="../tags/tag44.xml"/><Relationship Id="rId41" Type="http://schemas.openxmlformats.org/officeDocument/2006/relationships/image" Target="../media/image790.png"/><Relationship Id="rId62" Type="http://schemas.openxmlformats.org/officeDocument/2006/relationships/image" Target="../media/image801.png"/><Relationship Id="rId83" Type="http://schemas.openxmlformats.org/officeDocument/2006/relationships/customXml" Target="../ink/ink759.xml"/><Relationship Id="rId179" Type="http://schemas.openxmlformats.org/officeDocument/2006/relationships/image" Target="../media/image859.png"/><Relationship Id="rId190" Type="http://schemas.openxmlformats.org/officeDocument/2006/relationships/customXml" Target="../ink/ink813.xml"/><Relationship Id="rId204" Type="http://schemas.openxmlformats.org/officeDocument/2006/relationships/customXml" Target="../ink/ink820.xml"/><Relationship Id="rId225" Type="http://schemas.openxmlformats.org/officeDocument/2006/relationships/image" Target="../media/image880.png"/><Relationship Id="rId246" Type="http://schemas.openxmlformats.org/officeDocument/2006/relationships/customXml" Target="../ink/ink841.xml"/><Relationship Id="rId267" Type="http://schemas.openxmlformats.org/officeDocument/2006/relationships/image" Target="../media/image900.png"/><Relationship Id="rId288" Type="http://schemas.openxmlformats.org/officeDocument/2006/relationships/customXml" Target="../ink/ink862.xml"/><Relationship Id="rId106" Type="http://schemas.openxmlformats.org/officeDocument/2006/relationships/image" Target="../media/image823.png"/><Relationship Id="rId127" Type="http://schemas.openxmlformats.org/officeDocument/2006/relationships/customXml" Target="../ink/ink781.xml"/><Relationship Id="rId313" Type="http://schemas.openxmlformats.org/officeDocument/2006/relationships/customXml" Target="../ink/ink875.xml"/><Relationship Id="rId10" Type="http://schemas.openxmlformats.org/officeDocument/2006/relationships/tags" Target="../tags/tag34.xml"/><Relationship Id="rId31" Type="http://schemas.openxmlformats.org/officeDocument/2006/relationships/image" Target="../media/image780.png"/><Relationship Id="rId52" Type="http://schemas.openxmlformats.org/officeDocument/2006/relationships/image" Target="../media/image797.png"/><Relationship Id="rId73" Type="http://schemas.openxmlformats.org/officeDocument/2006/relationships/customXml" Target="../ink/ink754.xml"/><Relationship Id="rId94" Type="http://schemas.openxmlformats.org/officeDocument/2006/relationships/image" Target="../media/image817.png"/><Relationship Id="rId148" Type="http://schemas.openxmlformats.org/officeDocument/2006/relationships/image" Target="../media/image844.png"/><Relationship Id="rId169" Type="http://schemas.openxmlformats.org/officeDocument/2006/relationships/image" Target="../media/image854.png"/><Relationship Id="rId4" Type="http://schemas.openxmlformats.org/officeDocument/2006/relationships/tags" Target="../tags/tag28.xml"/><Relationship Id="rId180" Type="http://schemas.openxmlformats.org/officeDocument/2006/relationships/customXml" Target="../ink/ink808.xml"/><Relationship Id="rId215" Type="http://schemas.openxmlformats.org/officeDocument/2006/relationships/image" Target="../media/image875.png"/><Relationship Id="rId236" Type="http://schemas.openxmlformats.org/officeDocument/2006/relationships/customXml" Target="../ink/ink836.xml"/><Relationship Id="rId257" Type="http://schemas.openxmlformats.org/officeDocument/2006/relationships/image" Target="../media/image895.png"/><Relationship Id="rId278" Type="http://schemas.openxmlformats.org/officeDocument/2006/relationships/customXml" Target="../ink/ink857.xml"/><Relationship Id="rId303" Type="http://schemas.openxmlformats.org/officeDocument/2006/relationships/customXml" Target="../ink/ink870.xml"/><Relationship Id="rId42" Type="http://schemas.openxmlformats.org/officeDocument/2006/relationships/image" Target="../media/image791.png"/><Relationship Id="rId84" Type="http://schemas.openxmlformats.org/officeDocument/2006/relationships/image" Target="../media/image812.png"/><Relationship Id="rId138" Type="http://schemas.openxmlformats.org/officeDocument/2006/relationships/image" Target="../media/image839.png"/><Relationship Id="rId191" Type="http://schemas.openxmlformats.org/officeDocument/2006/relationships/image" Target="../media/image865.png"/><Relationship Id="rId205" Type="http://schemas.openxmlformats.org/officeDocument/2006/relationships/image" Target="../media/image871.png"/><Relationship Id="rId247" Type="http://schemas.openxmlformats.org/officeDocument/2006/relationships/image" Target="../media/image891.png"/><Relationship Id="rId107" Type="http://schemas.openxmlformats.org/officeDocument/2006/relationships/customXml" Target="../ink/ink771.xml"/><Relationship Id="rId289" Type="http://schemas.openxmlformats.org/officeDocument/2006/relationships/image" Target="../media/image911.png"/><Relationship Id="rId11" Type="http://schemas.openxmlformats.org/officeDocument/2006/relationships/tags" Target="../tags/tag35.xml"/><Relationship Id="rId53" Type="http://schemas.openxmlformats.org/officeDocument/2006/relationships/customXml" Target="../ink/ink744.xml"/><Relationship Id="rId149" Type="http://schemas.openxmlformats.org/officeDocument/2006/relationships/customXml" Target="../ink/ink792.xml"/><Relationship Id="rId314" Type="http://schemas.openxmlformats.org/officeDocument/2006/relationships/image" Target="../media/image923.png"/><Relationship Id="rId95" Type="http://schemas.openxmlformats.org/officeDocument/2006/relationships/customXml" Target="../ink/ink765.xml"/><Relationship Id="rId160" Type="http://schemas.openxmlformats.org/officeDocument/2006/relationships/image" Target="../media/image850.png"/><Relationship Id="rId216" Type="http://schemas.openxmlformats.org/officeDocument/2006/relationships/customXml" Target="../ink/ink826.xml"/><Relationship Id="rId258" Type="http://schemas.openxmlformats.org/officeDocument/2006/relationships/customXml" Target="../ink/ink847.xml"/><Relationship Id="rId22" Type="http://schemas.openxmlformats.org/officeDocument/2006/relationships/tags" Target="../tags/tag46.xml"/><Relationship Id="rId64" Type="http://schemas.openxmlformats.org/officeDocument/2006/relationships/image" Target="../media/image802.png"/><Relationship Id="rId118" Type="http://schemas.openxmlformats.org/officeDocument/2006/relationships/image" Target="../media/image829.png"/><Relationship Id="rId171" Type="http://schemas.openxmlformats.org/officeDocument/2006/relationships/image" Target="../media/image855.png"/><Relationship Id="rId227" Type="http://schemas.openxmlformats.org/officeDocument/2006/relationships/image" Target="../media/image881.png"/><Relationship Id="rId269" Type="http://schemas.openxmlformats.org/officeDocument/2006/relationships/image" Target="../media/image901.png"/><Relationship Id="rId33" Type="http://schemas.openxmlformats.org/officeDocument/2006/relationships/image" Target="../media/image782.png"/><Relationship Id="rId129" Type="http://schemas.openxmlformats.org/officeDocument/2006/relationships/customXml" Target="../ink/ink782.xml"/><Relationship Id="rId280" Type="http://schemas.openxmlformats.org/officeDocument/2006/relationships/customXml" Target="../ink/ink858.xml"/><Relationship Id="rId75" Type="http://schemas.openxmlformats.org/officeDocument/2006/relationships/customXml" Target="../ink/ink755.xml"/><Relationship Id="rId140" Type="http://schemas.openxmlformats.org/officeDocument/2006/relationships/image" Target="../media/image840.png"/><Relationship Id="rId182" Type="http://schemas.openxmlformats.org/officeDocument/2006/relationships/customXml" Target="../ink/ink809.xml"/><Relationship Id="rId6" Type="http://schemas.openxmlformats.org/officeDocument/2006/relationships/tags" Target="../tags/tag30.xml"/><Relationship Id="rId238" Type="http://schemas.openxmlformats.org/officeDocument/2006/relationships/customXml" Target="../ink/ink837.xml"/><Relationship Id="rId291" Type="http://schemas.openxmlformats.org/officeDocument/2006/relationships/image" Target="../media/image912.png"/><Relationship Id="rId305" Type="http://schemas.openxmlformats.org/officeDocument/2006/relationships/customXml" Target="../ink/ink871.xml"/><Relationship Id="rId44" Type="http://schemas.openxmlformats.org/officeDocument/2006/relationships/image" Target="../media/image793.png"/><Relationship Id="rId86" Type="http://schemas.openxmlformats.org/officeDocument/2006/relationships/image" Target="../media/image813.png"/><Relationship Id="rId151" Type="http://schemas.openxmlformats.org/officeDocument/2006/relationships/customXml" Target="../ink/ink793.xml"/><Relationship Id="rId193" Type="http://schemas.openxmlformats.org/officeDocument/2006/relationships/image" Target="../media/image613.png"/><Relationship Id="rId207" Type="http://schemas.openxmlformats.org/officeDocument/2006/relationships/image" Target="../media/image872.png"/><Relationship Id="rId249" Type="http://schemas.openxmlformats.org/officeDocument/2006/relationships/image" Target="../media/image8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.xml"/><Relationship Id="rId21" Type="http://schemas.openxmlformats.org/officeDocument/2006/relationships/image" Target="../media/image11.png"/><Relationship Id="rId42" Type="http://schemas.openxmlformats.org/officeDocument/2006/relationships/customXml" Target="../ink/ink14.xml"/><Relationship Id="rId63" Type="http://schemas.openxmlformats.org/officeDocument/2006/relationships/image" Target="../media/image32.png"/><Relationship Id="rId84" Type="http://schemas.openxmlformats.org/officeDocument/2006/relationships/customXml" Target="../ink/ink35.xml"/><Relationship Id="rId138" Type="http://schemas.openxmlformats.org/officeDocument/2006/relationships/image" Target="../media/image69.png"/><Relationship Id="rId159" Type="http://schemas.openxmlformats.org/officeDocument/2006/relationships/customXml" Target="../ink/ink73.xml"/><Relationship Id="rId170" Type="http://schemas.openxmlformats.org/officeDocument/2006/relationships/image" Target="../media/image85.png"/><Relationship Id="rId107" Type="http://schemas.openxmlformats.org/officeDocument/2006/relationships/customXml" Target="../ink/ink47.xml"/><Relationship Id="rId11" Type="http://schemas.openxmlformats.org/officeDocument/2006/relationships/image" Target="../media/image4.png"/><Relationship Id="rId32" Type="http://schemas.openxmlformats.org/officeDocument/2006/relationships/customXml" Target="../ink/ink9.xml"/><Relationship Id="rId53" Type="http://schemas.openxmlformats.org/officeDocument/2006/relationships/image" Target="../media/image27.png"/><Relationship Id="rId74" Type="http://schemas.openxmlformats.org/officeDocument/2006/relationships/customXml" Target="../ink/ink30.xml"/><Relationship Id="rId128" Type="http://schemas.openxmlformats.org/officeDocument/2006/relationships/image" Target="../media/image64.png"/><Relationship Id="rId149" Type="http://schemas.openxmlformats.org/officeDocument/2006/relationships/customXml" Target="../ink/ink68.xml"/><Relationship Id="rId5" Type="http://schemas.openxmlformats.org/officeDocument/2006/relationships/tags" Target="../tags/tag6.xml"/><Relationship Id="rId95" Type="http://schemas.openxmlformats.org/officeDocument/2006/relationships/customXml" Target="../ink/ink41.xml"/><Relationship Id="rId160" Type="http://schemas.openxmlformats.org/officeDocument/2006/relationships/image" Target="../media/image80.png"/><Relationship Id="rId22" Type="http://schemas.openxmlformats.org/officeDocument/2006/relationships/customXml" Target="../ink/ink4.xml"/><Relationship Id="rId43" Type="http://schemas.openxmlformats.org/officeDocument/2006/relationships/image" Target="../media/image22.png"/><Relationship Id="rId64" Type="http://schemas.openxmlformats.org/officeDocument/2006/relationships/customXml" Target="../ink/ink25.xml"/><Relationship Id="rId118" Type="http://schemas.openxmlformats.org/officeDocument/2006/relationships/image" Target="../media/image59.png"/><Relationship Id="rId139" Type="http://schemas.openxmlformats.org/officeDocument/2006/relationships/customXml" Target="../ink/ink63.xml"/><Relationship Id="rId85" Type="http://schemas.openxmlformats.org/officeDocument/2006/relationships/image" Target="../media/image43.png"/><Relationship Id="rId150" Type="http://schemas.openxmlformats.org/officeDocument/2006/relationships/image" Target="../media/image75.png"/><Relationship Id="rId171" Type="http://schemas.openxmlformats.org/officeDocument/2006/relationships/customXml" Target="../ink/ink79.xml"/><Relationship Id="rId12" Type="http://schemas.openxmlformats.org/officeDocument/2006/relationships/image" Target="../media/image5.png"/><Relationship Id="rId33" Type="http://schemas.openxmlformats.org/officeDocument/2006/relationships/image" Target="../media/image17.png"/><Relationship Id="rId108" Type="http://schemas.openxmlformats.org/officeDocument/2006/relationships/image" Target="../media/image54.png"/><Relationship Id="rId129" Type="http://schemas.openxmlformats.org/officeDocument/2006/relationships/customXml" Target="../ink/ink58.xml"/><Relationship Id="rId54" Type="http://schemas.openxmlformats.org/officeDocument/2006/relationships/customXml" Target="../ink/ink20.xml"/><Relationship Id="rId75" Type="http://schemas.openxmlformats.org/officeDocument/2006/relationships/image" Target="../media/image38.png"/><Relationship Id="rId96" Type="http://schemas.openxmlformats.org/officeDocument/2006/relationships/image" Target="../media/image48.png"/><Relationship Id="rId140" Type="http://schemas.openxmlformats.org/officeDocument/2006/relationships/image" Target="../media/image70.png"/><Relationship Id="rId161" Type="http://schemas.openxmlformats.org/officeDocument/2006/relationships/customXml" Target="../ink/ink7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23" Type="http://schemas.openxmlformats.org/officeDocument/2006/relationships/image" Target="../media/image12.png"/><Relationship Id="rId28" Type="http://schemas.openxmlformats.org/officeDocument/2006/relationships/customXml" Target="../ink/ink7.xml"/><Relationship Id="rId49" Type="http://schemas.openxmlformats.org/officeDocument/2006/relationships/image" Target="../media/image25.png"/><Relationship Id="rId114" Type="http://schemas.openxmlformats.org/officeDocument/2006/relationships/image" Target="../media/image57.png"/><Relationship Id="rId119" Type="http://schemas.openxmlformats.org/officeDocument/2006/relationships/customXml" Target="../ink/ink53.xml"/><Relationship Id="rId44" Type="http://schemas.openxmlformats.org/officeDocument/2006/relationships/customXml" Target="../ink/ink15.xml"/><Relationship Id="rId60" Type="http://schemas.openxmlformats.org/officeDocument/2006/relationships/customXml" Target="../ink/ink23.xml"/><Relationship Id="rId65" Type="http://schemas.openxmlformats.org/officeDocument/2006/relationships/image" Target="../media/image33.png"/><Relationship Id="rId81" Type="http://schemas.openxmlformats.org/officeDocument/2006/relationships/image" Target="../media/image41.png"/><Relationship Id="rId86" Type="http://schemas.openxmlformats.org/officeDocument/2006/relationships/customXml" Target="../ink/ink36.xml"/><Relationship Id="rId130" Type="http://schemas.openxmlformats.org/officeDocument/2006/relationships/image" Target="../media/image65.png"/><Relationship Id="rId135" Type="http://schemas.openxmlformats.org/officeDocument/2006/relationships/customXml" Target="../ink/ink61.xml"/><Relationship Id="rId151" Type="http://schemas.openxmlformats.org/officeDocument/2006/relationships/customXml" Target="../ink/ink69.xml"/><Relationship Id="rId156" Type="http://schemas.openxmlformats.org/officeDocument/2006/relationships/image" Target="../media/image78.png"/><Relationship Id="rId172" Type="http://schemas.openxmlformats.org/officeDocument/2006/relationships/image" Target="../media/image86.png"/><Relationship Id="rId13" Type="http://schemas.openxmlformats.org/officeDocument/2006/relationships/image" Target="../media/image6.png"/><Relationship Id="rId18" Type="http://schemas.openxmlformats.org/officeDocument/2006/relationships/customXml" Target="../ink/ink2.xml"/><Relationship Id="rId39" Type="http://schemas.openxmlformats.org/officeDocument/2006/relationships/image" Target="../media/image20.png"/><Relationship Id="rId109" Type="http://schemas.openxmlformats.org/officeDocument/2006/relationships/customXml" Target="../ink/ink48.xml"/><Relationship Id="rId34" Type="http://schemas.openxmlformats.org/officeDocument/2006/relationships/customXml" Target="../ink/ink10.xml"/><Relationship Id="rId50" Type="http://schemas.openxmlformats.org/officeDocument/2006/relationships/customXml" Target="../ink/ink18.xml"/><Relationship Id="rId55" Type="http://schemas.openxmlformats.org/officeDocument/2006/relationships/image" Target="../media/image28.png"/><Relationship Id="rId76" Type="http://schemas.openxmlformats.org/officeDocument/2006/relationships/customXml" Target="../ink/ink31.xml"/><Relationship Id="rId97" Type="http://schemas.openxmlformats.org/officeDocument/2006/relationships/customXml" Target="../ink/ink42.xml"/><Relationship Id="rId104" Type="http://schemas.openxmlformats.org/officeDocument/2006/relationships/image" Target="../media/image52.png"/><Relationship Id="rId120" Type="http://schemas.openxmlformats.org/officeDocument/2006/relationships/image" Target="../media/image60.png"/><Relationship Id="rId125" Type="http://schemas.openxmlformats.org/officeDocument/2006/relationships/customXml" Target="../ink/ink56.xml"/><Relationship Id="rId141" Type="http://schemas.openxmlformats.org/officeDocument/2006/relationships/customXml" Target="../ink/ink64.xml"/><Relationship Id="rId146" Type="http://schemas.openxmlformats.org/officeDocument/2006/relationships/image" Target="../media/image73.png"/><Relationship Id="rId167" Type="http://schemas.openxmlformats.org/officeDocument/2006/relationships/customXml" Target="../ink/ink77.xml"/><Relationship Id="rId7" Type="http://schemas.openxmlformats.org/officeDocument/2006/relationships/tags" Target="../tags/tag8.xml"/><Relationship Id="rId71" Type="http://schemas.openxmlformats.org/officeDocument/2006/relationships/image" Target="../media/image36.png"/><Relationship Id="rId92" Type="http://schemas.openxmlformats.org/officeDocument/2006/relationships/image" Target="../media/image46.png"/><Relationship Id="rId162" Type="http://schemas.openxmlformats.org/officeDocument/2006/relationships/image" Target="../media/image81.png"/><Relationship Id="rId2" Type="http://schemas.openxmlformats.org/officeDocument/2006/relationships/tags" Target="../tags/tag3.xml"/><Relationship Id="rId29" Type="http://schemas.openxmlformats.org/officeDocument/2006/relationships/image" Target="../media/image15.png"/><Relationship Id="rId24" Type="http://schemas.openxmlformats.org/officeDocument/2006/relationships/customXml" Target="../ink/ink5.xml"/><Relationship Id="rId40" Type="http://schemas.openxmlformats.org/officeDocument/2006/relationships/customXml" Target="../ink/ink13.xml"/><Relationship Id="rId45" Type="http://schemas.openxmlformats.org/officeDocument/2006/relationships/image" Target="../media/image23.png"/><Relationship Id="rId66" Type="http://schemas.openxmlformats.org/officeDocument/2006/relationships/customXml" Target="../ink/ink26.xml"/><Relationship Id="rId87" Type="http://schemas.openxmlformats.org/officeDocument/2006/relationships/customXml" Target="../ink/ink37.xml"/><Relationship Id="rId110" Type="http://schemas.openxmlformats.org/officeDocument/2006/relationships/image" Target="../media/image55.png"/><Relationship Id="rId115" Type="http://schemas.openxmlformats.org/officeDocument/2006/relationships/customXml" Target="../ink/ink51.xml"/><Relationship Id="rId131" Type="http://schemas.openxmlformats.org/officeDocument/2006/relationships/customXml" Target="../ink/ink59.xml"/><Relationship Id="rId136" Type="http://schemas.openxmlformats.org/officeDocument/2006/relationships/image" Target="../media/image68.png"/><Relationship Id="rId157" Type="http://schemas.openxmlformats.org/officeDocument/2006/relationships/customXml" Target="../ink/ink72.xml"/><Relationship Id="rId61" Type="http://schemas.openxmlformats.org/officeDocument/2006/relationships/image" Target="../media/image31.png"/><Relationship Id="rId82" Type="http://schemas.openxmlformats.org/officeDocument/2006/relationships/customXml" Target="../ink/ink34.xml"/><Relationship Id="rId152" Type="http://schemas.openxmlformats.org/officeDocument/2006/relationships/image" Target="../media/image76.png"/><Relationship Id="rId173" Type="http://schemas.openxmlformats.org/officeDocument/2006/relationships/customXml" Target="../ink/ink80.xml"/><Relationship Id="rId19" Type="http://schemas.openxmlformats.org/officeDocument/2006/relationships/image" Target="../media/image10.png"/><Relationship Id="rId14" Type="http://schemas.openxmlformats.org/officeDocument/2006/relationships/image" Target="../media/image7.png"/><Relationship Id="rId30" Type="http://schemas.openxmlformats.org/officeDocument/2006/relationships/customXml" Target="../ink/ink8.xml"/><Relationship Id="rId35" Type="http://schemas.openxmlformats.org/officeDocument/2006/relationships/image" Target="../media/image18.png"/><Relationship Id="rId56" Type="http://schemas.openxmlformats.org/officeDocument/2006/relationships/customXml" Target="../ink/ink21.xml"/><Relationship Id="rId77" Type="http://schemas.openxmlformats.org/officeDocument/2006/relationships/image" Target="../media/image39.png"/><Relationship Id="rId100" Type="http://schemas.openxmlformats.org/officeDocument/2006/relationships/image" Target="../media/image50.png"/><Relationship Id="rId105" Type="http://schemas.openxmlformats.org/officeDocument/2006/relationships/customXml" Target="../ink/ink46.xml"/><Relationship Id="rId126" Type="http://schemas.openxmlformats.org/officeDocument/2006/relationships/image" Target="../media/image63.png"/><Relationship Id="rId147" Type="http://schemas.openxmlformats.org/officeDocument/2006/relationships/customXml" Target="../ink/ink67.xml"/><Relationship Id="rId168" Type="http://schemas.openxmlformats.org/officeDocument/2006/relationships/image" Target="../media/image84.png"/><Relationship Id="rId8" Type="http://schemas.openxmlformats.org/officeDocument/2006/relationships/slideLayout" Target="../slideLayouts/slideLayout47.xml"/><Relationship Id="rId51" Type="http://schemas.openxmlformats.org/officeDocument/2006/relationships/image" Target="../media/image26.png"/><Relationship Id="rId72" Type="http://schemas.openxmlformats.org/officeDocument/2006/relationships/customXml" Target="../ink/ink29.xml"/><Relationship Id="rId93" Type="http://schemas.openxmlformats.org/officeDocument/2006/relationships/customXml" Target="../ink/ink40.xml"/><Relationship Id="rId98" Type="http://schemas.openxmlformats.org/officeDocument/2006/relationships/image" Target="../media/image49.png"/><Relationship Id="rId121" Type="http://schemas.openxmlformats.org/officeDocument/2006/relationships/customXml" Target="../ink/ink54.xml"/><Relationship Id="rId142" Type="http://schemas.openxmlformats.org/officeDocument/2006/relationships/image" Target="../media/image71.png"/><Relationship Id="rId163" Type="http://schemas.openxmlformats.org/officeDocument/2006/relationships/customXml" Target="../ink/ink75.xml"/><Relationship Id="rId3" Type="http://schemas.openxmlformats.org/officeDocument/2006/relationships/tags" Target="../tags/tag4.xml"/><Relationship Id="rId25" Type="http://schemas.openxmlformats.org/officeDocument/2006/relationships/image" Target="../media/image13.png"/><Relationship Id="rId46" Type="http://schemas.openxmlformats.org/officeDocument/2006/relationships/customXml" Target="../ink/ink16.xml"/><Relationship Id="rId67" Type="http://schemas.openxmlformats.org/officeDocument/2006/relationships/image" Target="../media/image34.png"/><Relationship Id="rId116" Type="http://schemas.openxmlformats.org/officeDocument/2006/relationships/image" Target="../media/image58.png"/><Relationship Id="rId137" Type="http://schemas.openxmlformats.org/officeDocument/2006/relationships/customXml" Target="../ink/ink62.xml"/><Relationship Id="rId158" Type="http://schemas.openxmlformats.org/officeDocument/2006/relationships/image" Target="../media/image79.png"/><Relationship Id="rId20" Type="http://schemas.openxmlformats.org/officeDocument/2006/relationships/customXml" Target="../ink/ink3.xml"/><Relationship Id="rId41" Type="http://schemas.openxmlformats.org/officeDocument/2006/relationships/image" Target="../media/image21.png"/><Relationship Id="rId62" Type="http://schemas.openxmlformats.org/officeDocument/2006/relationships/customXml" Target="../ink/ink24.xml"/><Relationship Id="rId83" Type="http://schemas.openxmlformats.org/officeDocument/2006/relationships/image" Target="../media/image42.png"/><Relationship Id="rId88" Type="http://schemas.openxmlformats.org/officeDocument/2006/relationships/image" Target="../media/image44.png"/><Relationship Id="rId111" Type="http://schemas.openxmlformats.org/officeDocument/2006/relationships/customXml" Target="../ink/ink49.xml"/><Relationship Id="rId132" Type="http://schemas.openxmlformats.org/officeDocument/2006/relationships/image" Target="../media/image66.png"/><Relationship Id="rId153" Type="http://schemas.openxmlformats.org/officeDocument/2006/relationships/customXml" Target="../ink/ink70.xml"/><Relationship Id="rId174" Type="http://schemas.openxmlformats.org/officeDocument/2006/relationships/image" Target="../media/image87.png"/><Relationship Id="rId15" Type="http://schemas.openxmlformats.org/officeDocument/2006/relationships/image" Target="../media/image8.png"/><Relationship Id="rId36" Type="http://schemas.openxmlformats.org/officeDocument/2006/relationships/customXml" Target="../ink/ink11.xml"/><Relationship Id="rId57" Type="http://schemas.openxmlformats.org/officeDocument/2006/relationships/image" Target="../media/image29.png"/><Relationship Id="rId106" Type="http://schemas.openxmlformats.org/officeDocument/2006/relationships/image" Target="../media/image53.png"/><Relationship Id="rId127" Type="http://schemas.openxmlformats.org/officeDocument/2006/relationships/customXml" Target="../ink/ink57.xml"/><Relationship Id="rId10" Type="http://schemas.openxmlformats.org/officeDocument/2006/relationships/image" Target="../media/image3.png"/><Relationship Id="rId31" Type="http://schemas.openxmlformats.org/officeDocument/2006/relationships/image" Target="../media/image16.png"/><Relationship Id="rId52" Type="http://schemas.openxmlformats.org/officeDocument/2006/relationships/customXml" Target="../ink/ink19.xml"/><Relationship Id="rId73" Type="http://schemas.openxmlformats.org/officeDocument/2006/relationships/image" Target="../media/image37.png"/><Relationship Id="rId78" Type="http://schemas.openxmlformats.org/officeDocument/2006/relationships/customXml" Target="../ink/ink32.xml"/><Relationship Id="rId94" Type="http://schemas.openxmlformats.org/officeDocument/2006/relationships/image" Target="../media/image47.png"/><Relationship Id="rId99" Type="http://schemas.openxmlformats.org/officeDocument/2006/relationships/customXml" Target="../ink/ink43.xml"/><Relationship Id="rId101" Type="http://schemas.openxmlformats.org/officeDocument/2006/relationships/customXml" Target="../ink/ink44.xml"/><Relationship Id="rId122" Type="http://schemas.openxmlformats.org/officeDocument/2006/relationships/image" Target="../media/image61.png"/><Relationship Id="rId143" Type="http://schemas.openxmlformats.org/officeDocument/2006/relationships/customXml" Target="../ink/ink65.xml"/><Relationship Id="rId148" Type="http://schemas.openxmlformats.org/officeDocument/2006/relationships/image" Target="../media/image74.png"/><Relationship Id="rId164" Type="http://schemas.openxmlformats.org/officeDocument/2006/relationships/image" Target="../media/image82.png"/><Relationship Id="rId169" Type="http://schemas.openxmlformats.org/officeDocument/2006/relationships/customXml" Target="../ink/ink78.xml"/><Relationship Id="rId4" Type="http://schemas.openxmlformats.org/officeDocument/2006/relationships/tags" Target="../tags/tag5.xml"/><Relationship Id="rId9" Type="http://schemas.openxmlformats.org/officeDocument/2006/relationships/image" Target="../media/image2.png"/><Relationship Id="rId26" Type="http://schemas.openxmlformats.org/officeDocument/2006/relationships/customXml" Target="../ink/ink6.xml"/><Relationship Id="rId47" Type="http://schemas.openxmlformats.org/officeDocument/2006/relationships/image" Target="../media/image24.png"/><Relationship Id="rId68" Type="http://schemas.openxmlformats.org/officeDocument/2006/relationships/customXml" Target="../ink/ink27.xml"/><Relationship Id="rId89" Type="http://schemas.openxmlformats.org/officeDocument/2006/relationships/customXml" Target="../ink/ink38.xml"/><Relationship Id="rId112" Type="http://schemas.openxmlformats.org/officeDocument/2006/relationships/image" Target="../media/image56.png"/><Relationship Id="rId133" Type="http://schemas.openxmlformats.org/officeDocument/2006/relationships/customXml" Target="../ink/ink60.xml"/><Relationship Id="rId154" Type="http://schemas.openxmlformats.org/officeDocument/2006/relationships/image" Target="../media/image77.png"/><Relationship Id="rId175" Type="http://schemas.openxmlformats.org/officeDocument/2006/relationships/customXml" Target="../ink/ink81.xml"/><Relationship Id="rId16" Type="http://schemas.openxmlformats.org/officeDocument/2006/relationships/customXml" Target="../ink/ink1.xml"/><Relationship Id="rId37" Type="http://schemas.openxmlformats.org/officeDocument/2006/relationships/image" Target="../media/image19.png"/><Relationship Id="rId58" Type="http://schemas.openxmlformats.org/officeDocument/2006/relationships/customXml" Target="../ink/ink22.xml"/><Relationship Id="rId79" Type="http://schemas.openxmlformats.org/officeDocument/2006/relationships/image" Target="../media/image40.png"/><Relationship Id="rId102" Type="http://schemas.openxmlformats.org/officeDocument/2006/relationships/image" Target="../media/image51.png"/><Relationship Id="rId123" Type="http://schemas.openxmlformats.org/officeDocument/2006/relationships/customXml" Target="../ink/ink55.xml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65" Type="http://schemas.openxmlformats.org/officeDocument/2006/relationships/customXml" Target="../ink/ink76.xml"/><Relationship Id="rId27" Type="http://schemas.openxmlformats.org/officeDocument/2006/relationships/image" Target="../media/image14.png"/><Relationship Id="rId48" Type="http://schemas.openxmlformats.org/officeDocument/2006/relationships/customXml" Target="../ink/ink17.xml"/><Relationship Id="rId69" Type="http://schemas.openxmlformats.org/officeDocument/2006/relationships/image" Target="../media/image35.png"/><Relationship Id="rId113" Type="http://schemas.openxmlformats.org/officeDocument/2006/relationships/customXml" Target="../ink/ink50.xml"/><Relationship Id="rId134" Type="http://schemas.openxmlformats.org/officeDocument/2006/relationships/image" Target="../media/image67.png"/><Relationship Id="rId80" Type="http://schemas.openxmlformats.org/officeDocument/2006/relationships/customXml" Target="../ink/ink33.xml"/><Relationship Id="rId155" Type="http://schemas.openxmlformats.org/officeDocument/2006/relationships/customXml" Target="../ink/ink71.xml"/><Relationship Id="rId17" Type="http://schemas.openxmlformats.org/officeDocument/2006/relationships/image" Target="../media/image9.png"/><Relationship Id="rId38" Type="http://schemas.openxmlformats.org/officeDocument/2006/relationships/customXml" Target="../ink/ink12.xml"/><Relationship Id="rId59" Type="http://schemas.openxmlformats.org/officeDocument/2006/relationships/image" Target="../media/image30.png"/><Relationship Id="rId103" Type="http://schemas.openxmlformats.org/officeDocument/2006/relationships/customXml" Target="../ink/ink45.xml"/><Relationship Id="rId124" Type="http://schemas.openxmlformats.org/officeDocument/2006/relationships/image" Target="../media/image62.png"/><Relationship Id="rId70" Type="http://schemas.openxmlformats.org/officeDocument/2006/relationships/customXml" Target="../ink/ink28.xml"/><Relationship Id="rId91" Type="http://schemas.openxmlformats.org/officeDocument/2006/relationships/customXml" Target="../ink/ink39.xml"/><Relationship Id="rId145" Type="http://schemas.openxmlformats.org/officeDocument/2006/relationships/customXml" Target="../ink/ink66.xml"/><Relationship Id="rId166" Type="http://schemas.openxmlformats.org/officeDocument/2006/relationships/image" Target="../media/image8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4.png"/><Relationship Id="rId299" Type="http://schemas.openxmlformats.org/officeDocument/2006/relationships/customXml" Target="../ink/ink1011.xml"/><Relationship Id="rId21" Type="http://schemas.openxmlformats.org/officeDocument/2006/relationships/image" Target="../media/image788.png"/><Relationship Id="rId63" Type="http://schemas.openxmlformats.org/officeDocument/2006/relationships/image" Target="../media/image947.png"/><Relationship Id="rId159" Type="http://schemas.openxmlformats.org/officeDocument/2006/relationships/image" Target="../media/image995.png"/><Relationship Id="rId324" Type="http://schemas.openxmlformats.org/officeDocument/2006/relationships/customXml" Target="../ink/ink1024.xml"/><Relationship Id="rId170" Type="http://schemas.openxmlformats.org/officeDocument/2006/relationships/customXml" Target="../ink/ink946.xml"/><Relationship Id="rId226" Type="http://schemas.openxmlformats.org/officeDocument/2006/relationships/image" Target="../media/image1027.png"/><Relationship Id="rId268" Type="http://schemas.openxmlformats.org/officeDocument/2006/relationships/image" Target="../media/image1048.png"/><Relationship Id="rId32" Type="http://schemas.openxmlformats.org/officeDocument/2006/relationships/image" Target="../media/image781.png"/><Relationship Id="rId74" Type="http://schemas.openxmlformats.org/officeDocument/2006/relationships/customXml" Target="../ink/ink898.xml"/><Relationship Id="rId128" Type="http://schemas.openxmlformats.org/officeDocument/2006/relationships/customXml" Target="../ink/ink925.xml"/><Relationship Id="rId335" Type="http://schemas.openxmlformats.org/officeDocument/2006/relationships/image" Target="../media/image1081.png"/><Relationship Id="rId5" Type="http://schemas.openxmlformats.org/officeDocument/2006/relationships/tags" Target="../tags/tag52.xml"/><Relationship Id="rId181" Type="http://schemas.openxmlformats.org/officeDocument/2006/relationships/customXml" Target="../ink/ink952.xml"/><Relationship Id="rId237" Type="http://schemas.openxmlformats.org/officeDocument/2006/relationships/customXml" Target="../ink/ink980.xml"/><Relationship Id="rId279" Type="http://schemas.openxmlformats.org/officeDocument/2006/relationships/customXml" Target="../ink/ink1001.xml"/><Relationship Id="rId43" Type="http://schemas.openxmlformats.org/officeDocument/2006/relationships/image" Target="../media/image937.png"/><Relationship Id="rId139" Type="http://schemas.openxmlformats.org/officeDocument/2006/relationships/image" Target="../media/image985.png"/><Relationship Id="rId290" Type="http://schemas.openxmlformats.org/officeDocument/2006/relationships/image" Target="../media/image1059.png"/><Relationship Id="rId304" Type="http://schemas.openxmlformats.org/officeDocument/2006/relationships/image" Target="../media/image1066.png"/><Relationship Id="rId346" Type="http://schemas.openxmlformats.org/officeDocument/2006/relationships/customXml" Target="../ink/ink1035.xml"/><Relationship Id="rId85" Type="http://schemas.openxmlformats.org/officeDocument/2006/relationships/image" Target="../media/image958.png"/><Relationship Id="rId150" Type="http://schemas.openxmlformats.org/officeDocument/2006/relationships/customXml" Target="../ink/ink936.xml"/><Relationship Id="rId192" Type="http://schemas.openxmlformats.org/officeDocument/2006/relationships/image" Target="../media/image1010.png"/><Relationship Id="rId206" Type="http://schemas.openxmlformats.org/officeDocument/2006/relationships/image" Target="../media/image1017.png"/><Relationship Id="rId248" Type="http://schemas.openxmlformats.org/officeDocument/2006/relationships/image" Target="../media/image1038.png"/><Relationship Id="rId12" Type="http://schemas.openxmlformats.org/officeDocument/2006/relationships/tags" Target="../tags/tag59.xml"/><Relationship Id="rId108" Type="http://schemas.openxmlformats.org/officeDocument/2006/relationships/customXml" Target="../ink/ink915.xml"/><Relationship Id="rId315" Type="http://schemas.openxmlformats.org/officeDocument/2006/relationships/image" Target="../media/image1071.png"/><Relationship Id="rId357" Type="http://schemas.openxmlformats.org/officeDocument/2006/relationships/image" Target="../media/image1092.png"/><Relationship Id="rId54" Type="http://schemas.openxmlformats.org/officeDocument/2006/relationships/customXml" Target="../ink/ink888.xml"/><Relationship Id="rId96" Type="http://schemas.openxmlformats.org/officeDocument/2006/relationships/customXml" Target="../ink/ink909.xml"/><Relationship Id="rId161" Type="http://schemas.openxmlformats.org/officeDocument/2006/relationships/image" Target="../media/image996.png"/><Relationship Id="rId217" Type="http://schemas.openxmlformats.org/officeDocument/2006/relationships/customXml" Target="../ink/ink970.xml"/><Relationship Id="rId259" Type="http://schemas.openxmlformats.org/officeDocument/2006/relationships/customXml" Target="../ink/ink991.xml"/><Relationship Id="rId23" Type="http://schemas.openxmlformats.org/officeDocument/2006/relationships/image" Target="../media/image790.png"/><Relationship Id="rId119" Type="http://schemas.openxmlformats.org/officeDocument/2006/relationships/image" Target="../media/image975.png"/><Relationship Id="rId270" Type="http://schemas.openxmlformats.org/officeDocument/2006/relationships/image" Target="../media/image1049.png"/><Relationship Id="rId326" Type="http://schemas.openxmlformats.org/officeDocument/2006/relationships/customXml" Target="../ink/ink1025.xml"/><Relationship Id="rId65" Type="http://schemas.openxmlformats.org/officeDocument/2006/relationships/image" Target="../media/image948.png"/><Relationship Id="rId130" Type="http://schemas.openxmlformats.org/officeDocument/2006/relationships/customXml" Target="../ink/ink926.xml"/><Relationship Id="rId172" Type="http://schemas.openxmlformats.org/officeDocument/2006/relationships/customXml" Target="../ink/ink947.xml"/><Relationship Id="rId228" Type="http://schemas.openxmlformats.org/officeDocument/2006/relationships/image" Target="../media/image1028.png"/><Relationship Id="rId281" Type="http://schemas.openxmlformats.org/officeDocument/2006/relationships/customXml" Target="../ink/ink1002.xml"/><Relationship Id="rId337" Type="http://schemas.openxmlformats.org/officeDocument/2006/relationships/image" Target="../media/image1082.png"/><Relationship Id="rId34" Type="http://schemas.openxmlformats.org/officeDocument/2006/relationships/image" Target="../media/image931.png"/><Relationship Id="rId76" Type="http://schemas.openxmlformats.org/officeDocument/2006/relationships/customXml" Target="../ink/ink899.xml"/><Relationship Id="rId141" Type="http://schemas.openxmlformats.org/officeDocument/2006/relationships/image" Target="../media/image986.png"/><Relationship Id="rId7" Type="http://schemas.openxmlformats.org/officeDocument/2006/relationships/tags" Target="../tags/tag54.xml"/><Relationship Id="rId183" Type="http://schemas.openxmlformats.org/officeDocument/2006/relationships/customXml" Target="../ink/ink953.xml"/><Relationship Id="rId239" Type="http://schemas.openxmlformats.org/officeDocument/2006/relationships/customXml" Target="../ink/ink981.xml"/><Relationship Id="rId250" Type="http://schemas.openxmlformats.org/officeDocument/2006/relationships/image" Target="../media/image1039.png"/><Relationship Id="rId292" Type="http://schemas.openxmlformats.org/officeDocument/2006/relationships/image" Target="../media/image1060.png"/><Relationship Id="rId306" Type="http://schemas.openxmlformats.org/officeDocument/2006/relationships/image" Target="../media/image1067.png"/><Relationship Id="rId45" Type="http://schemas.openxmlformats.org/officeDocument/2006/relationships/image" Target="../media/image938.png"/><Relationship Id="rId87" Type="http://schemas.openxmlformats.org/officeDocument/2006/relationships/image" Target="../media/image959.png"/><Relationship Id="rId110" Type="http://schemas.openxmlformats.org/officeDocument/2006/relationships/customXml" Target="../ink/ink916.xml"/><Relationship Id="rId348" Type="http://schemas.openxmlformats.org/officeDocument/2006/relationships/customXml" Target="../ink/ink1036.xml"/><Relationship Id="rId152" Type="http://schemas.openxmlformats.org/officeDocument/2006/relationships/customXml" Target="../ink/ink937.xml"/><Relationship Id="rId194" Type="http://schemas.openxmlformats.org/officeDocument/2006/relationships/image" Target="../media/image1011.png"/><Relationship Id="rId208" Type="http://schemas.openxmlformats.org/officeDocument/2006/relationships/image" Target="../media/image1018.png"/><Relationship Id="rId261" Type="http://schemas.openxmlformats.org/officeDocument/2006/relationships/customXml" Target="../ink/ink992.xml"/><Relationship Id="rId14" Type="http://schemas.openxmlformats.org/officeDocument/2006/relationships/tags" Target="../tags/tag61.xml"/><Relationship Id="rId56" Type="http://schemas.openxmlformats.org/officeDocument/2006/relationships/customXml" Target="../ink/ink889.xml"/><Relationship Id="rId317" Type="http://schemas.openxmlformats.org/officeDocument/2006/relationships/image" Target="../media/image1072.png"/><Relationship Id="rId359" Type="http://schemas.openxmlformats.org/officeDocument/2006/relationships/image" Target="../media/image1093.png"/><Relationship Id="rId98" Type="http://schemas.openxmlformats.org/officeDocument/2006/relationships/customXml" Target="../ink/ink910.xml"/><Relationship Id="rId121" Type="http://schemas.openxmlformats.org/officeDocument/2006/relationships/image" Target="../media/image976.png"/><Relationship Id="rId163" Type="http://schemas.openxmlformats.org/officeDocument/2006/relationships/image" Target="../media/image997.png"/><Relationship Id="rId219" Type="http://schemas.openxmlformats.org/officeDocument/2006/relationships/customXml" Target="../ink/ink971.xml"/><Relationship Id="rId230" Type="http://schemas.openxmlformats.org/officeDocument/2006/relationships/image" Target="../media/image1029.png"/><Relationship Id="rId25" Type="http://schemas.openxmlformats.org/officeDocument/2006/relationships/image" Target="../media/image792.png"/><Relationship Id="rId67" Type="http://schemas.openxmlformats.org/officeDocument/2006/relationships/image" Target="../media/image949.png"/><Relationship Id="rId272" Type="http://schemas.openxmlformats.org/officeDocument/2006/relationships/image" Target="../media/image1050.png"/><Relationship Id="rId328" Type="http://schemas.openxmlformats.org/officeDocument/2006/relationships/customXml" Target="../ink/ink1026.xml"/><Relationship Id="rId88" Type="http://schemas.openxmlformats.org/officeDocument/2006/relationships/customXml" Target="../ink/ink905.xml"/><Relationship Id="rId111" Type="http://schemas.openxmlformats.org/officeDocument/2006/relationships/image" Target="../media/image971.png"/><Relationship Id="rId132" Type="http://schemas.openxmlformats.org/officeDocument/2006/relationships/customXml" Target="../ink/ink927.xml"/><Relationship Id="rId153" Type="http://schemas.openxmlformats.org/officeDocument/2006/relationships/image" Target="../media/image992.png"/><Relationship Id="rId174" Type="http://schemas.openxmlformats.org/officeDocument/2006/relationships/customXml" Target="../ink/ink948.xml"/><Relationship Id="rId195" Type="http://schemas.openxmlformats.org/officeDocument/2006/relationships/customXml" Target="../ink/ink959.xml"/><Relationship Id="rId209" Type="http://schemas.openxmlformats.org/officeDocument/2006/relationships/customXml" Target="../ink/ink966.xml"/><Relationship Id="rId360" Type="http://schemas.openxmlformats.org/officeDocument/2006/relationships/customXml" Target="../ink/ink1042.xml"/><Relationship Id="rId220" Type="http://schemas.openxmlformats.org/officeDocument/2006/relationships/image" Target="../media/image1024.png"/><Relationship Id="rId241" Type="http://schemas.openxmlformats.org/officeDocument/2006/relationships/customXml" Target="../ink/ink982.xml"/><Relationship Id="rId15" Type="http://schemas.openxmlformats.org/officeDocument/2006/relationships/tags" Target="../tags/tag62.xml"/><Relationship Id="rId36" Type="http://schemas.openxmlformats.org/officeDocument/2006/relationships/image" Target="../media/image933.png"/><Relationship Id="rId57" Type="http://schemas.openxmlformats.org/officeDocument/2006/relationships/image" Target="../media/image944.png"/><Relationship Id="rId262" Type="http://schemas.openxmlformats.org/officeDocument/2006/relationships/image" Target="../media/image1045.png"/><Relationship Id="rId283" Type="http://schemas.openxmlformats.org/officeDocument/2006/relationships/customXml" Target="../ink/ink1003.xml"/><Relationship Id="rId318" Type="http://schemas.openxmlformats.org/officeDocument/2006/relationships/customXml" Target="../ink/ink1021.xml"/><Relationship Id="rId339" Type="http://schemas.openxmlformats.org/officeDocument/2006/relationships/image" Target="../media/image1083.png"/><Relationship Id="rId78" Type="http://schemas.openxmlformats.org/officeDocument/2006/relationships/customXml" Target="../ink/ink900.xml"/><Relationship Id="rId99" Type="http://schemas.openxmlformats.org/officeDocument/2006/relationships/image" Target="../media/image965.png"/><Relationship Id="rId101" Type="http://schemas.openxmlformats.org/officeDocument/2006/relationships/image" Target="../media/image966.png"/><Relationship Id="rId122" Type="http://schemas.openxmlformats.org/officeDocument/2006/relationships/customXml" Target="../ink/ink922.xml"/><Relationship Id="rId143" Type="http://schemas.openxmlformats.org/officeDocument/2006/relationships/image" Target="../media/image987.png"/><Relationship Id="rId164" Type="http://schemas.openxmlformats.org/officeDocument/2006/relationships/customXml" Target="../ink/ink943.xml"/><Relationship Id="rId185" Type="http://schemas.openxmlformats.org/officeDocument/2006/relationships/customXml" Target="../ink/ink954.xml"/><Relationship Id="rId350" Type="http://schemas.openxmlformats.org/officeDocument/2006/relationships/customXml" Target="../ink/ink1037.xml"/><Relationship Id="rId9" Type="http://schemas.openxmlformats.org/officeDocument/2006/relationships/tags" Target="../tags/tag56.xml"/><Relationship Id="rId210" Type="http://schemas.openxmlformats.org/officeDocument/2006/relationships/image" Target="../media/image1019.png"/><Relationship Id="rId26" Type="http://schemas.openxmlformats.org/officeDocument/2006/relationships/image" Target="../media/image793.png"/><Relationship Id="rId231" Type="http://schemas.openxmlformats.org/officeDocument/2006/relationships/customXml" Target="../ink/ink977.xml"/><Relationship Id="rId252" Type="http://schemas.openxmlformats.org/officeDocument/2006/relationships/image" Target="../media/image1040.png"/><Relationship Id="rId273" Type="http://schemas.openxmlformats.org/officeDocument/2006/relationships/customXml" Target="../ink/ink998.xml"/><Relationship Id="rId294" Type="http://schemas.openxmlformats.org/officeDocument/2006/relationships/image" Target="../media/image1061.png"/><Relationship Id="rId308" Type="http://schemas.openxmlformats.org/officeDocument/2006/relationships/image" Target="../media/image1068.png"/><Relationship Id="rId329" Type="http://schemas.openxmlformats.org/officeDocument/2006/relationships/image" Target="../media/image1078.png"/><Relationship Id="rId47" Type="http://schemas.openxmlformats.org/officeDocument/2006/relationships/image" Target="../media/image939.png"/><Relationship Id="rId68" Type="http://schemas.openxmlformats.org/officeDocument/2006/relationships/customXml" Target="../ink/ink895.xml"/><Relationship Id="rId89" Type="http://schemas.openxmlformats.org/officeDocument/2006/relationships/image" Target="../media/image960.png"/><Relationship Id="rId112" Type="http://schemas.openxmlformats.org/officeDocument/2006/relationships/customXml" Target="../ink/ink917.xml"/><Relationship Id="rId133" Type="http://schemas.openxmlformats.org/officeDocument/2006/relationships/image" Target="../media/image982.png"/><Relationship Id="rId154" Type="http://schemas.openxmlformats.org/officeDocument/2006/relationships/customXml" Target="../ink/ink938.xml"/><Relationship Id="rId175" Type="http://schemas.openxmlformats.org/officeDocument/2006/relationships/customXml" Target="../ink/ink949.xml"/><Relationship Id="rId340" Type="http://schemas.openxmlformats.org/officeDocument/2006/relationships/customXml" Target="../ink/ink1032.xml"/><Relationship Id="rId361" Type="http://schemas.openxmlformats.org/officeDocument/2006/relationships/image" Target="../media/image1094.png"/><Relationship Id="rId196" Type="http://schemas.openxmlformats.org/officeDocument/2006/relationships/image" Target="../media/image1012.png"/><Relationship Id="rId200" Type="http://schemas.openxmlformats.org/officeDocument/2006/relationships/image" Target="../media/image1014.png"/><Relationship Id="rId16" Type="http://schemas.openxmlformats.org/officeDocument/2006/relationships/tags" Target="../tags/tag63.xml"/><Relationship Id="rId221" Type="http://schemas.openxmlformats.org/officeDocument/2006/relationships/customXml" Target="../ink/ink972.xml"/><Relationship Id="rId242" Type="http://schemas.openxmlformats.org/officeDocument/2006/relationships/image" Target="../media/image1035.png"/><Relationship Id="rId263" Type="http://schemas.openxmlformats.org/officeDocument/2006/relationships/customXml" Target="../ink/ink993.xml"/><Relationship Id="rId284" Type="http://schemas.openxmlformats.org/officeDocument/2006/relationships/image" Target="../media/image1056.png"/><Relationship Id="rId319" Type="http://schemas.openxmlformats.org/officeDocument/2006/relationships/image" Target="../media/image1073.png"/><Relationship Id="rId37" Type="http://schemas.openxmlformats.org/officeDocument/2006/relationships/image" Target="../media/image934.png"/><Relationship Id="rId58" Type="http://schemas.openxmlformats.org/officeDocument/2006/relationships/customXml" Target="../ink/ink890.xml"/><Relationship Id="rId79" Type="http://schemas.openxmlformats.org/officeDocument/2006/relationships/image" Target="../media/image955.png"/><Relationship Id="rId102" Type="http://schemas.openxmlformats.org/officeDocument/2006/relationships/customXml" Target="../ink/ink912.xml"/><Relationship Id="rId123" Type="http://schemas.openxmlformats.org/officeDocument/2006/relationships/image" Target="../media/image977.png"/><Relationship Id="rId144" Type="http://schemas.openxmlformats.org/officeDocument/2006/relationships/customXml" Target="../ink/ink933.xml"/><Relationship Id="rId330" Type="http://schemas.openxmlformats.org/officeDocument/2006/relationships/customXml" Target="../ink/ink1027.xml"/><Relationship Id="rId90" Type="http://schemas.openxmlformats.org/officeDocument/2006/relationships/customXml" Target="../ink/ink906.xml"/><Relationship Id="rId165" Type="http://schemas.openxmlformats.org/officeDocument/2006/relationships/image" Target="../media/image998.png"/><Relationship Id="rId186" Type="http://schemas.openxmlformats.org/officeDocument/2006/relationships/image" Target="../media/image1007.png"/><Relationship Id="rId351" Type="http://schemas.openxmlformats.org/officeDocument/2006/relationships/image" Target="../media/image1089.png"/><Relationship Id="rId211" Type="http://schemas.openxmlformats.org/officeDocument/2006/relationships/customXml" Target="../ink/ink967.xml"/><Relationship Id="rId232" Type="http://schemas.openxmlformats.org/officeDocument/2006/relationships/image" Target="../media/image1030.png"/><Relationship Id="rId253" Type="http://schemas.openxmlformats.org/officeDocument/2006/relationships/customXml" Target="../ink/ink988.xml"/><Relationship Id="rId274" Type="http://schemas.openxmlformats.org/officeDocument/2006/relationships/image" Target="../media/image1051.png"/><Relationship Id="rId295" Type="http://schemas.openxmlformats.org/officeDocument/2006/relationships/customXml" Target="../ink/ink1009.xml"/><Relationship Id="rId309" Type="http://schemas.openxmlformats.org/officeDocument/2006/relationships/customXml" Target="../ink/ink1016.xml"/><Relationship Id="rId27" Type="http://schemas.openxmlformats.org/officeDocument/2006/relationships/image" Target="../media/image927.png"/><Relationship Id="rId48" Type="http://schemas.openxmlformats.org/officeDocument/2006/relationships/customXml" Target="../ink/ink885.xml"/><Relationship Id="rId69" Type="http://schemas.openxmlformats.org/officeDocument/2006/relationships/image" Target="../media/image950.png"/><Relationship Id="rId113" Type="http://schemas.openxmlformats.org/officeDocument/2006/relationships/image" Target="../media/image972.png"/><Relationship Id="rId134" Type="http://schemas.openxmlformats.org/officeDocument/2006/relationships/customXml" Target="../ink/ink928.xml"/><Relationship Id="rId320" Type="http://schemas.openxmlformats.org/officeDocument/2006/relationships/customXml" Target="../ink/ink1022.xml"/><Relationship Id="rId80" Type="http://schemas.openxmlformats.org/officeDocument/2006/relationships/customXml" Target="../ink/ink901.xml"/><Relationship Id="rId155" Type="http://schemas.openxmlformats.org/officeDocument/2006/relationships/image" Target="../media/image993.png"/><Relationship Id="rId176" Type="http://schemas.openxmlformats.org/officeDocument/2006/relationships/image" Target="../media/image1002.png"/><Relationship Id="rId197" Type="http://schemas.openxmlformats.org/officeDocument/2006/relationships/customXml" Target="../ink/ink960.xml"/><Relationship Id="rId341" Type="http://schemas.openxmlformats.org/officeDocument/2006/relationships/image" Target="../media/image1084.png"/><Relationship Id="rId362" Type="http://schemas.openxmlformats.org/officeDocument/2006/relationships/customXml" Target="../ink/ink1043.xml"/><Relationship Id="rId201" Type="http://schemas.openxmlformats.org/officeDocument/2006/relationships/customXml" Target="../ink/ink962.xml"/><Relationship Id="rId222" Type="http://schemas.openxmlformats.org/officeDocument/2006/relationships/image" Target="../media/image1025.png"/><Relationship Id="rId243" Type="http://schemas.openxmlformats.org/officeDocument/2006/relationships/customXml" Target="../ink/ink983.xml"/><Relationship Id="rId264" Type="http://schemas.openxmlformats.org/officeDocument/2006/relationships/image" Target="../media/image1046.png"/><Relationship Id="rId285" Type="http://schemas.openxmlformats.org/officeDocument/2006/relationships/customXml" Target="../ink/ink1004.xml"/><Relationship Id="rId17" Type="http://schemas.openxmlformats.org/officeDocument/2006/relationships/tags" Target="../tags/tag64.xml"/><Relationship Id="rId38" Type="http://schemas.openxmlformats.org/officeDocument/2006/relationships/customXml" Target="../ink/ink880.xml"/><Relationship Id="rId59" Type="http://schemas.openxmlformats.org/officeDocument/2006/relationships/image" Target="../media/image945.png"/><Relationship Id="rId103" Type="http://schemas.openxmlformats.org/officeDocument/2006/relationships/image" Target="../media/image967.png"/><Relationship Id="rId124" Type="http://schemas.openxmlformats.org/officeDocument/2006/relationships/customXml" Target="../ink/ink923.xml"/><Relationship Id="rId310" Type="http://schemas.openxmlformats.org/officeDocument/2006/relationships/image" Target="../media/image1069.png"/><Relationship Id="rId70" Type="http://schemas.openxmlformats.org/officeDocument/2006/relationships/customXml" Target="../ink/ink896.xml"/><Relationship Id="rId91" Type="http://schemas.openxmlformats.org/officeDocument/2006/relationships/image" Target="../media/image961.png"/><Relationship Id="rId145" Type="http://schemas.openxmlformats.org/officeDocument/2006/relationships/image" Target="../media/image988.png"/><Relationship Id="rId166" Type="http://schemas.openxmlformats.org/officeDocument/2006/relationships/customXml" Target="../ink/ink944.xml"/><Relationship Id="rId187" Type="http://schemas.openxmlformats.org/officeDocument/2006/relationships/customXml" Target="../ink/ink955.xml"/><Relationship Id="rId331" Type="http://schemas.openxmlformats.org/officeDocument/2006/relationships/image" Target="../media/image1079.png"/><Relationship Id="rId352" Type="http://schemas.openxmlformats.org/officeDocument/2006/relationships/customXml" Target="../ink/ink1038.xml"/><Relationship Id="rId1" Type="http://schemas.openxmlformats.org/officeDocument/2006/relationships/tags" Target="../tags/tag48.xml"/><Relationship Id="rId212" Type="http://schemas.openxmlformats.org/officeDocument/2006/relationships/image" Target="../media/image1020.png"/><Relationship Id="rId233" Type="http://schemas.openxmlformats.org/officeDocument/2006/relationships/customXml" Target="../ink/ink978.xml"/><Relationship Id="rId254" Type="http://schemas.openxmlformats.org/officeDocument/2006/relationships/image" Target="../media/image1041.png"/><Relationship Id="rId28" Type="http://schemas.openxmlformats.org/officeDocument/2006/relationships/image" Target="../media/image928.png"/><Relationship Id="rId49" Type="http://schemas.openxmlformats.org/officeDocument/2006/relationships/image" Target="../media/image940.png"/><Relationship Id="rId114" Type="http://schemas.openxmlformats.org/officeDocument/2006/relationships/customXml" Target="../ink/ink918.xml"/><Relationship Id="rId275" Type="http://schemas.openxmlformats.org/officeDocument/2006/relationships/customXml" Target="../ink/ink999.xml"/><Relationship Id="rId296" Type="http://schemas.openxmlformats.org/officeDocument/2006/relationships/image" Target="../media/image1062.png"/><Relationship Id="rId300" Type="http://schemas.openxmlformats.org/officeDocument/2006/relationships/image" Target="../media/image1064.png"/><Relationship Id="rId60" Type="http://schemas.openxmlformats.org/officeDocument/2006/relationships/customXml" Target="../ink/ink891.xml"/><Relationship Id="rId81" Type="http://schemas.openxmlformats.org/officeDocument/2006/relationships/image" Target="../media/image956.png"/><Relationship Id="rId135" Type="http://schemas.openxmlformats.org/officeDocument/2006/relationships/image" Target="../media/image983.png"/><Relationship Id="rId156" Type="http://schemas.openxmlformats.org/officeDocument/2006/relationships/customXml" Target="../ink/ink939.xml"/><Relationship Id="rId177" Type="http://schemas.openxmlformats.org/officeDocument/2006/relationships/customXml" Target="../ink/ink950.xml"/><Relationship Id="rId198" Type="http://schemas.openxmlformats.org/officeDocument/2006/relationships/image" Target="../media/image1013.png"/><Relationship Id="rId321" Type="http://schemas.openxmlformats.org/officeDocument/2006/relationships/image" Target="../media/image1074.png"/><Relationship Id="rId342" Type="http://schemas.openxmlformats.org/officeDocument/2006/relationships/customXml" Target="../ink/ink1033.xml"/><Relationship Id="rId363" Type="http://schemas.openxmlformats.org/officeDocument/2006/relationships/image" Target="../media/image1095.png"/><Relationship Id="rId202" Type="http://schemas.openxmlformats.org/officeDocument/2006/relationships/image" Target="../media/image1015.png"/><Relationship Id="rId223" Type="http://schemas.openxmlformats.org/officeDocument/2006/relationships/customXml" Target="../ink/ink973.xml"/><Relationship Id="rId244" Type="http://schemas.openxmlformats.org/officeDocument/2006/relationships/image" Target="../media/image1036.png"/><Relationship Id="rId18" Type="http://schemas.openxmlformats.org/officeDocument/2006/relationships/tags" Target="../tags/tag65.xml"/><Relationship Id="rId39" Type="http://schemas.openxmlformats.org/officeDocument/2006/relationships/image" Target="../media/image935.png"/><Relationship Id="rId265" Type="http://schemas.openxmlformats.org/officeDocument/2006/relationships/customXml" Target="../ink/ink994.xml"/><Relationship Id="rId286" Type="http://schemas.openxmlformats.org/officeDocument/2006/relationships/image" Target="../media/image1057.png"/><Relationship Id="rId50" Type="http://schemas.openxmlformats.org/officeDocument/2006/relationships/customXml" Target="../ink/ink886.xml"/><Relationship Id="rId104" Type="http://schemas.openxmlformats.org/officeDocument/2006/relationships/customXml" Target="../ink/ink913.xml"/><Relationship Id="rId125" Type="http://schemas.openxmlformats.org/officeDocument/2006/relationships/image" Target="../media/image978.png"/><Relationship Id="rId146" Type="http://schemas.openxmlformats.org/officeDocument/2006/relationships/customXml" Target="../ink/ink934.xml"/><Relationship Id="rId167" Type="http://schemas.openxmlformats.org/officeDocument/2006/relationships/image" Target="../media/image999.png"/><Relationship Id="rId188" Type="http://schemas.openxmlformats.org/officeDocument/2006/relationships/image" Target="../media/image1008.png"/><Relationship Id="rId311" Type="http://schemas.openxmlformats.org/officeDocument/2006/relationships/customXml" Target="../ink/ink1017.xml"/><Relationship Id="rId332" Type="http://schemas.openxmlformats.org/officeDocument/2006/relationships/customXml" Target="../ink/ink1028.xml"/><Relationship Id="rId353" Type="http://schemas.openxmlformats.org/officeDocument/2006/relationships/image" Target="../media/image1090.png"/><Relationship Id="rId71" Type="http://schemas.openxmlformats.org/officeDocument/2006/relationships/image" Target="../media/image951.png"/><Relationship Id="rId92" Type="http://schemas.openxmlformats.org/officeDocument/2006/relationships/customXml" Target="../ink/ink907.xml"/><Relationship Id="rId213" Type="http://schemas.openxmlformats.org/officeDocument/2006/relationships/customXml" Target="../ink/ink968.xml"/><Relationship Id="rId234" Type="http://schemas.openxmlformats.org/officeDocument/2006/relationships/image" Target="../media/image1031.png"/><Relationship Id="rId2" Type="http://schemas.openxmlformats.org/officeDocument/2006/relationships/tags" Target="../tags/tag49.xml"/><Relationship Id="rId29" Type="http://schemas.openxmlformats.org/officeDocument/2006/relationships/image" Target="../media/image929.png"/><Relationship Id="rId255" Type="http://schemas.openxmlformats.org/officeDocument/2006/relationships/customXml" Target="../ink/ink989.xml"/><Relationship Id="rId276" Type="http://schemas.openxmlformats.org/officeDocument/2006/relationships/image" Target="../media/image1052.png"/><Relationship Id="rId297" Type="http://schemas.openxmlformats.org/officeDocument/2006/relationships/customXml" Target="../ink/ink1010.xml"/><Relationship Id="rId40" Type="http://schemas.openxmlformats.org/officeDocument/2006/relationships/customXml" Target="../ink/ink881.xml"/><Relationship Id="rId115" Type="http://schemas.openxmlformats.org/officeDocument/2006/relationships/image" Target="../media/image973.png"/><Relationship Id="rId136" Type="http://schemas.openxmlformats.org/officeDocument/2006/relationships/customXml" Target="../ink/ink929.xml"/><Relationship Id="rId157" Type="http://schemas.openxmlformats.org/officeDocument/2006/relationships/image" Target="../media/image994.png"/><Relationship Id="rId178" Type="http://schemas.openxmlformats.org/officeDocument/2006/relationships/image" Target="../media/image1003.png"/><Relationship Id="rId301" Type="http://schemas.openxmlformats.org/officeDocument/2006/relationships/customXml" Target="../ink/ink1012.xml"/><Relationship Id="rId322" Type="http://schemas.openxmlformats.org/officeDocument/2006/relationships/customXml" Target="../ink/ink1023.xml"/><Relationship Id="rId343" Type="http://schemas.openxmlformats.org/officeDocument/2006/relationships/image" Target="../media/image1085.png"/><Relationship Id="rId61" Type="http://schemas.openxmlformats.org/officeDocument/2006/relationships/image" Target="../media/image946.png"/><Relationship Id="rId82" Type="http://schemas.openxmlformats.org/officeDocument/2006/relationships/customXml" Target="../ink/ink902.xml"/><Relationship Id="rId199" Type="http://schemas.openxmlformats.org/officeDocument/2006/relationships/customXml" Target="../ink/ink961.xml"/><Relationship Id="rId203" Type="http://schemas.openxmlformats.org/officeDocument/2006/relationships/customXml" Target="../ink/ink963.xml"/><Relationship Id="rId19" Type="http://schemas.openxmlformats.org/officeDocument/2006/relationships/slideLayout" Target="../slideLayouts/slideLayout47.xml"/><Relationship Id="rId224" Type="http://schemas.openxmlformats.org/officeDocument/2006/relationships/image" Target="../media/image1026.png"/><Relationship Id="rId245" Type="http://schemas.openxmlformats.org/officeDocument/2006/relationships/customXml" Target="../ink/ink984.xml"/><Relationship Id="rId266" Type="http://schemas.openxmlformats.org/officeDocument/2006/relationships/image" Target="../media/image1047.png"/><Relationship Id="rId287" Type="http://schemas.openxmlformats.org/officeDocument/2006/relationships/customXml" Target="../ink/ink1005.xml"/><Relationship Id="rId30" Type="http://schemas.openxmlformats.org/officeDocument/2006/relationships/image" Target="../media/image779.png"/><Relationship Id="rId105" Type="http://schemas.openxmlformats.org/officeDocument/2006/relationships/image" Target="../media/image968.png"/><Relationship Id="rId126" Type="http://schemas.openxmlformats.org/officeDocument/2006/relationships/customXml" Target="../ink/ink924.xml"/><Relationship Id="rId147" Type="http://schemas.openxmlformats.org/officeDocument/2006/relationships/image" Target="../media/image989.png"/><Relationship Id="rId168" Type="http://schemas.openxmlformats.org/officeDocument/2006/relationships/customXml" Target="../ink/ink945.xml"/><Relationship Id="rId312" Type="http://schemas.openxmlformats.org/officeDocument/2006/relationships/customXml" Target="../ink/ink1018.xml"/><Relationship Id="rId333" Type="http://schemas.openxmlformats.org/officeDocument/2006/relationships/image" Target="../media/image1080.png"/><Relationship Id="rId354" Type="http://schemas.openxmlformats.org/officeDocument/2006/relationships/customXml" Target="../ink/ink1039.xml"/><Relationship Id="rId51" Type="http://schemas.openxmlformats.org/officeDocument/2006/relationships/image" Target="../media/image941.png"/><Relationship Id="rId72" Type="http://schemas.openxmlformats.org/officeDocument/2006/relationships/customXml" Target="../ink/ink897.xml"/><Relationship Id="rId93" Type="http://schemas.openxmlformats.org/officeDocument/2006/relationships/image" Target="../media/image962.png"/><Relationship Id="rId189" Type="http://schemas.openxmlformats.org/officeDocument/2006/relationships/customXml" Target="../ink/ink956.xml"/><Relationship Id="rId3" Type="http://schemas.openxmlformats.org/officeDocument/2006/relationships/tags" Target="../tags/tag50.xml"/><Relationship Id="rId214" Type="http://schemas.openxmlformats.org/officeDocument/2006/relationships/image" Target="../media/image1021.png"/><Relationship Id="rId235" Type="http://schemas.openxmlformats.org/officeDocument/2006/relationships/customXml" Target="../ink/ink979.xml"/><Relationship Id="rId256" Type="http://schemas.openxmlformats.org/officeDocument/2006/relationships/image" Target="../media/image1042.png"/><Relationship Id="rId277" Type="http://schemas.openxmlformats.org/officeDocument/2006/relationships/customXml" Target="../ink/ink1000.xml"/><Relationship Id="rId298" Type="http://schemas.openxmlformats.org/officeDocument/2006/relationships/image" Target="../media/image1063.png"/><Relationship Id="rId116" Type="http://schemas.openxmlformats.org/officeDocument/2006/relationships/customXml" Target="../ink/ink919.xml"/><Relationship Id="rId137" Type="http://schemas.openxmlformats.org/officeDocument/2006/relationships/image" Target="../media/image984.png"/><Relationship Id="rId158" Type="http://schemas.openxmlformats.org/officeDocument/2006/relationships/customXml" Target="../ink/ink940.xml"/><Relationship Id="rId302" Type="http://schemas.openxmlformats.org/officeDocument/2006/relationships/image" Target="../media/image1065.png"/><Relationship Id="rId323" Type="http://schemas.openxmlformats.org/officeDocument/2006/relationships/image" Target="../media/image1075.png"/><Relationship Id="rId344" Type="http://schemas.openxmlformats.org/officeDocument/2006/relationships/customXml" Target="../ink/ink1034.xml"/><Relationship Id="rId20" Type="http://schemas.openxmlformats.org/officeDocument/2006/relationships/image" Target="../media/image787.png"/><Relationship Id="rId41" Type="http://schemas.openxmlformats.org/officeDocument/2006/relationships/image" Target="../media/image936.png"/><Relationship Id="rId62" Type="http://schemas.openxmlformats.org/officeDocument/2006/relationships/customXml" Target="../ink/ink892.xml"/><Relationship Id="rId83" Type="http://schemas.openxmlformats.org/officeDocument/2006/relationships/image" Target="../media/image957.png"/><Relationship Id="rId179" Type="http://schemas.openxmlformats.org/officeDocument/2006/relationships/customXml" Target="../ink/ink951.xml"/><Relationship Id="rId190" Type="http://schemas.openxmlformats.org/officeDocument/2006/relationships/image" Target="../media/image1009.png"/><Relationship Id="rId204" Type="http://schemas.openxmlformats.org/officeDocument/2006/relationships/image" Target="../media/image1016.png"/><Relationship Id="rId225" Type="http://schemas.openxmlformats.org/officeDocument/2006/relationships/customXml" Target="../ink/ink974.xml"/><Relationship Id="rId246" Type="http://schemas.openxmlformats.org/officeDocument/2006/relationships/image" Target="../media/image1037.png"/><Relationship Id="rId267" Type="http://schemas.openxmlformats.org/officeDocument/2006/relationships/customXml" Target="../ink/ink995.xml"/><Relationship Id="rId288" Type="http://schemas.openxmlformats.org/officeDocument/2006/relationships/image" Target="../media/image1058.png"/><Relationship Id="rId106" Type="http://schemas.openxmlformats.org/officeDocument/2006/relationships/customXml" Target="../ink/ink914.xml"/><Relationship Id="rId127" Type="http://schemas.openxmlformats.org/officeDocument/2006/relationships/image" Target="../media/image979.png"/><Relationship Id="rId313" Type="http://schemas.openxmlformats.org/officeDocument/2006/relationships/image" Target="../media/image1070.png"/><Relationship Id="rId10" Type="http://schemas.openxmlformats.org/officeDocument/2006/relationships/tags" Target="../tags/tag57.xml"/><Relationship Id="rId31" Type="http://schemas.openxmlformats.org/officeDocument/2006/relationships/image" Target="../media/image780.png"/><Relationship Id="rId52" Type="http://schemas.openxmlformats.org/officeDocument/2006/relationships/customXml" Target="../ink/ink887.xml"/><Relationship Id="rId73" Type="http://schemas.openxmlformats.org/officeDocument/2006/relationships/image" Target="../media/image952.png"/><Relationship Id="rId94" Type="http://schemas.openxmlformats.org/officeDocument/2006/relationships/customXml" Target="../ink/ink908.xml"/><Relationship Id="rId148" Type="http://schemas.openxmlformats.org/officeDocument/2006/relationships/customXml" Target="../ink/ink935.xml"/><Relationship Id="rId169" Type="http://schemas.openxmlformats.org/officeDocument/2006/relationships/image" Target="../media/image1000.png"/><Relationship Id="rId334" Type="http://schemas.openxmlformats.org/officeDocument/2006/relationships/customXml" Target="../ink/ink1029.xml"/><Relationship Id="rId355" Type="http://schemas.openxmlformats.org/officeDocument/2006/relationships/image" Target="../media/image1091.png"/><Relationship Id="rId4" Type="http://schemas.openxmlformats.org/officeDocument/2006/relationships/tags" Target="../tags/tag51.xml"/><Relationship Id="rId180" Type="http://schemas.openxmlformats.org/officeDocument/2006/relationships/image" Target="../media/image1004.png"/><Relationship Id="rId215" Type="http://schemas.openxmlformats.org/officeDocument/2006/relationships/customXml" Target="../ink/ink969.xml"/><Relationship Id="rId236" Type="http://schemas.openxmlformats.org/officeDocument/2006/relationships/image" Target="../media/image1032.png"/><Relationship Id="rId257" Type="http://schemas.openxmlformats.org/officeDocument/2006/relationships/customXml" Target="../ink/ink990.xml"/><Relationship Id="rId278" Type="http://schemas.openxmlformats.org/officeDocument/2006/relationships/image" Target="../media/image1053.png"/><Relationship Id="rId303" Type="http://schemas.openxmlformats.org/officeDocument/2006/relationships/customXml" Target="../ink/ink1013.xml"/><Relationship Id="rId42" Type="http://schemas.openxmlformats.org/officeDocument/2006/relationships/customXml" Target="../ink/ink882.xml"/><Relationship Id="rId84" Type="http://schemas.openxmlformats.org/officeDocument/2006/relationships/customXml" Target="../ink/ink903.xml"/><Relationship Id="rId138" Type="http://schemas.openxmlformats.org/officeDocument/2006/relationships/customXml" Target="../ink/ink930.xml"/><Relationship Id="rId345" Type="http://schemas.openxmlformats.org/officeDocument/2006/relationships/image" Target="../media/image1086.png"/><Relationship Id="rId191" Type="http://schemas.openxmlformats.org/officeDocument/2006/relationships/customXml" Target="../ink/ink957.xml"/><Relationship Id="rId205" Type="http://schemas.openxmlformats.org/officeDocument/2006/relationships/customXml" Target="../ink/ink964.xml"/><Relationship Id="rId247" Type="http://schemas.openxmlformats.org/officeDocument/2006/relationships/customXml" Target="../ink/ink985.xml"/><Relationship Id="rId107" Type="http://schemas.openxmlformats.org/officeDocument/2006/relationships/image" Target="../media/image969.png"/><Relationship Id="rId289" Type="http://schemas.openxmlformats.org/officeDocument/2006/relationships/customXml" Target="../ink/ink1006.xml"/><Relationship Id="rId11" Type="http://schemas.openxmlformats.org/officeDocument/2006/relationships/tags" Target="../tags/tag58.xml"/><Relationship Id="rId53" Type="http://schemas.openxmlformats.org/officeDocument/2006/relationships/image" Target="../media/image942.png"/><Relationship Id="rId149" Type="http://schemas.openxmlformats.org/officeDocument/2006/relationships/image" Target="../media/image990.png"/><Relationship Id="rId314" Type="http://schemas.openxmlformats.org/officeDocument/2006/relationships/customXml" Target="../ink/ink1019.xml"/><Relationship Id="rId356" Type="http://schemas.openxmlformats.org/officeDocument/2006/relationships/customXml" Target="../ink/ink1040.xml"/><Relationship Id="rId95" Type="http://schemas.openxmlformats.org/officeDocument/2006/relationships/image" Target="../media/image963.png"/><Relationship Id="rId160" Type="http://schemas.openxmlformats.org/officeDocument/2006/relationships/customXml" Target="../ink/ink941.xml"/><Relationship Id="rId216" Type="http://schemas.openxmlformats.org/officeDocument/2006/relationships/image" Target="../media/image1022.png"/><Relationship Id="rId258" Type="http://schemas.openxmlformats.org/officeDocument/2006/relationships/image" Target="../media/image1043.png"/><Relationship Id="rId22" Type="http://schemas.openxmlformats.org/officeDocument/2006/relationships/image" Target="../media/image789.png"/><Relationship Id="rId64" Type="http://schemas.openxmlformats.org/officeDocument/2006/relationships/customXml" Target="../ink/ink893.xml"/><Relationship Id="rId118" Type="http://schemas.openxmlformats.org/officeDocument/2006/relationships/customXml" Target="../ink/ink920.xml"/><Relationship Id="rId325" Type="http://schemas.openxmlformats.org/officeDocument/2006/relationships/image" Target="../media/image1076.png"/><Relationship Id="rId171" Type="http://schemas.openxmlformats.org/officeDocument/2006/relationships/image" Target="../media/image695.png"/><Relationship Id="rId227" Type="http://schemas.openxmlformats.org/officeDocument/2006/relationships/customXml" Target="../ink/ink975.xml"/><Relationship Id="rId269" Type="http://schemas.openxmlformats.org/officeDocument/2006/relationships/customXml" Target="../ink/ink996.xml"/><Relationship Id="rId33" Type="http://schemas.openxmlformats.org/officeDocument/2006/relationships/image" Target="../media/image930.png"/><Relationship Id="rId129" Type="http://schemas.openxmlformats.org/officeDocument/2006/relationships/image" Target="../media/image980.png"/><Relationship Id="rId280" Type="http://schemas.openxmlformats.org/officeDocument/2006/relationships/image" Target="../media/image1054.png"/><Relationship Id="rId336" Type="http://schemas.openxmlformats.org/officeDocument/2006/relationships/customXml" Target="../ink/ink1030.xml"/><Relationship Id="rId75" Type="http://schemas.openxmlformats.org/officeDocument/2006/relationships/image" Target="../media/image953.png"/><Relationship Id="rId140" Type="http://schemas.openxmlformats.org/officeDocument/2006/relationships/customXml" Target="../ink/ink931.xml"/><Relationship Id="rId182" Type="http://schemas.openxmlformats.org/officeDocument/2006/relationships/image" Target="../media/image1005.png"/><Relationship Id="rId6" Type="http://schemas.openxmlformats.org/officeDocument/2006/relationships/tags" Target="../tags/tag53.xml"/><Relationship Id="rId238" Type="http://schemas.openxmlformats.org/officeDocument/2006/relationships/image" Target="../media/image1033.png"/><Relationship Id="rId291" Type="http://schemas.openxmlformats.org/officeDocument/2006/relationships/customXml" Target="../ink/ink1007.xml"/><Relationship Id="rId305" Type="http://schemas.openxmlformats.org/officeDocument/2006/relationships/customXml" Target="../ink/ink1014.xml"/><Relationship Id="rId347" Type="http://schemas.openxmlformats.org/officeDocument/2006/relationships/image" Target="../media/image1087.png"/><Relationship Id="rId44" Type="http://schemas.openxmlformats.org/officeDocument/2006/relationships/customXml" Target="../ink/ink883.xml"/><Relationship Id="rId86" Type="http://schemas.openxmlformats.org/officeDocument/2006/relationships/customXml" Target="../ink/ink904.xml"/><Relationship Id="rId151" Type="http://schemas.openxmlformats.org/officeDocument/2006/relationships/image" Target="../media/image991.png"/><Relationship Id="rId193" Type="http://schemas.openxmlformats.org/officeDocument/2006/relationships/customXml" Target="../ink/ink958.xml"/><Relationship Id="rId207" Type="http://schemas.openxmlformats.org/officeDocument/2006/relationships/customXml" Target="../ink/ink965.xml"/><Relationship Id="rId249" Type="http://schemas.openxmlformats.org/officeDocument/2006/relationships/customXml" Target="../ink/ink986.xml"/><Relationship Id="rId13" Type="http://schemas.openxmlformats.org/officeDocument/2006/relationships/tags" Target="../tags/tag60.xml"/><Relationship Id="rId109" Type="http://schemas.openxmlformats.org/officeDocument/2006/relationships/image" Target="../media/image970.png"/><Relationship Id="rId260" Type="http://schemas.openxmlformats.org/officeDocument/2006/relationships/image" Target="../media/image1044.png"/><Relationship Id="rId316" Type="http://schemas.openxmlformats.org/officeDocument/2006/relationships/customXml" Target="../ink/ink1020.xml"/><Relationship Id="rId55" Type="http://schemas.openxmlformats.org/officeDocument/2006/relationships/image" Target="../media/image943.png"/><Relationship Id="rId97" Type="http://schemas.openxmlformats.org/officeDocument/2006/relationships/image" Target="../media/image964.png"/><Relationship Id="rId120" Type="http://schemas.openxmlformats.org/officeDocument/2006/relationships/customXml" Target="../ink/ink921.xml"/><Relationship Id="rId358" Type="http://schemas.openxmlformats.org/officeDocument/2006/relationships/customXml" Target="../ink/ink1041.xml"/><Relationship Id="rId162" Type="http://schemas.openxmlformats.org/officeDocument/2006/relationships/customXml" Target="../ink/ink942.xml"/><Relationship Id="rId218" Type="http://schemas.openxmlformats.org/officeDocument/2006/relationships/image" Target="../media/image1023.png"/><Relationship Id="rId271" Type="http://schemas.openxmlformats.org/officeDocument/2006/relationships/customXml" Target="../ink/ink997.xml"/><Relationship Id="rId24" Type="http://schemas.openxmlformats.org/officeDocument/2006/relationships/image" Target="../media/image791.png"/><Relationship Id="rId66" Type="http://schemas.openxmlformats.org/officeDocument/2006/relationships/customXml" Target="../ink/ink894.xml"/><Relationship Id="rId131" Type="http://schemas.openxmlformats.org/officeDocument/2006/relationships/image" Target="../media/image981.png"/><Relationship Id="rId327" Type="http://schemas.openxmlformats.org/officeDocument/2006/relationships/image" Target="../media/image1077.png"/><Relationship Id="rId173" Type="http://schemas.openxmlformats.org/officeDocument/2006/relationships/image" Target="../media/image1001.png"/><Relationship Id="rId229" Type="http://schemas.openxmlformats.org/officeDocument/2006/relationships/customXml" Target="../ink/ink976.xml"/><Relationship Id="rId240" Type="http://schemas.openxmlformats.org/officeDocument/2006/relationships/image" Target="../media/image1034.png"/><Relationship Id="rId35" Type="http://schemas.openxmlformats.org/officeDocument/2006/relationships/image" Target="../media/image932.png"/><Relationship Id="rId77" Type="http://schemas.openxmlformats.org/officeDocument/2006/relationships/image" Target="../media/image954.png"/><Relationship Id="rId100" Type="http://schemas.openxmlformats.org/officeDocument/2006/relationships/customXml" Target="../ink/ink911.xml"/><Relationship Id="rId282" Type="http://schemas.openxmlformats.org/officeDocument/2006/relationships/image" Target="../media/image1055.png"/><Relationship Id="rId338" Type="http://schemas.openxmlformats.org/officeDocument/2006/relationships/customXml" Target="../ink/ink1031.xml"/><Relationship Id="rId8" Type="http://schemas.openxmlformats.org/officeDocument/2006/relationships/tags" Target="../tags/tag55.xml"/><Relationship Id="rId142" Type="http://schemas.openxmlformats.org/officeDocument/2006/relationships/customXml" Target="../ink/ink932.xml"/><Relationship Id="rId184" Type="http://schemas.openxmlformats.org/officeDocument/2006/relationships/image" Target="../media/image1006.png"/><Relationship Id="rId251" Type="http://schemas.openxmlformats.org/officeDocument/2006/relationships/customXml" Target="../ink/ink987.xml"/><Relationship Id="rId46" Type="http://schemas.openxmlformats.org/officeDocument/2006/relationships/customXml" Target="../ink/ink884.xml"/><Relationship Id="rId293" Type="http://schemas.openxmlformats.org/officeDocument/2006/relationships/customXml" Target="../ink/ink1008.xml"/><Relationship Id="rId307" Type="http://schemas.openxmlformats.org/officeDocument/2006/relationships/customXml" Target="../ink/ink1015.xml"/><Relationship Id="rId349" Type="http://schemas.openxmlformats.org/officeDocument/2006/relationships/image" Target="../media/image108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5.png"/><Relationship Id="rId21" Type="http://schemas.openxmlformats.org/officeDocument/2006/relationships/image" Target="../media/image1098.png"/><Relationship Id="rId42" Type="http://schemas.openxmlformats.org/officeDocument/2006/relationships/customXml" Target="../ink/ink1057.xml"/><Relationship Id="rId63" Type="http://schemas.openxmlformats.org/officeDocument/2006/relationships/image" Target="../media/image1119.png"/><Relationship Id="rId84" Type="http://schemas.openxmlformats.org/officeDocument/2006/relationships/customXml" Target="../ink/ink1078.xml"/><Relationship Id="rId138" Type="http://schemas.openxmlformats.org/officeDocument/2006/relationships/customXml" Target="../ink/ink1105.xml"/><Relationship Id="rId159" Type="http://schemas.openxmlformats.org/officeDocument/2006/relationships/image" Target="../media/image1166.png"/><Relationship Id="rId170" Type="http://schemas.openxmlformats.org/officeDocument/2006/relationships/customXml" Target="../ink/ink1121.xml"/><Relationship Id="rId191" Type="http://schemas.openxmlformats.org/officeDocument/2006/relationships/image" Target="../media/image1182.png"/><Relationship Id="rId205" Type="http://schemas.openxmlformats.org/officeDocument/2006/relationships/image" Target="../media/image1189.png"/><Relationship Id="rId107" Type="http://schemas.openxmlformats.org/officeDocument/2006/relationships/image" Target="../media/image1141.png"/><Relationship Id="rId11" Type="http://schemas.openxmlformats.org/officeDocument/2006/relationships/image" Target="../media/image595.png"/><Relationship Id="rId32" Type="http://schemas.openxmlformats.org/officeDocument/2006/relationships/customXml" Target="../ink/ink1052.xml"/><Relationship Id="rId53" Type="http://schemas.openxmlformats.org/officeDocument/2006/relationships/image" Target="../media/image1114.png"/><Relationship Id="rId74" Type="http://schemas.openxmlformats.org/officeDocument/2006/relationships/customXml" Target="../ink/ink1073.xml"/><Relationship Id="rId128" Type="http://schemas.openxmlformats.org/officeDocument/2006/relationships/customXml" Target="../ink/ink1100.xml"/><Relationship Id="rId149" Type="http://schemas.openxmlformats.org/officeDocument/2006/relationships/image" Target="../media/image1161.png"/><Relationship Id="rId5" Type="http://schemas.openxmlformats.org/officeDocument/2006/relationships/tags" Target="../tags/tag70.xml"/><Relationship Id="rId95" Type="http://schemas.openxmlformats.org/officeDocument/2006/relationships/image" Target="../media/image1135.png"/><Relationship Id="rId160" Type="http://schemas.openxmlformats.org/officeDocument/2006/relationships/customXml" Target="../ink/ink1116.xml"/><Relationship Id="rId181" Type="http://schemas.openxmlformats.org/officeDocument/2006/relationships/image" Target="../media/image1177.png"/><Relationship Id="rId216" Type="http://schemas.openxmlformats.org/officeDocument/2006/relationships/customXml" Target="../ink/ink1144.xml"/><Relationship Id="rId22" Type="http://schemas.openxmlformats.org/officeDocument/2006/relationships/customXml" Target="../ink/ink1047.xml"/><Relationship Id="rId43" Type="http://schemas.openxmlformats.org/officeDocument/2006/relationships/image" Target="../media/image1109.png"/><Relationship Id="rId64" Type="http://schemas.openxmlformats.org/officeDocument/2006/relationships/customXml" Target="../ink/ink1068.xml"/><Relationship Id="rId118" Type="http://schemas.openxmlformats.org/officeDocument/2006/relationships/customXml" Target="../ink/ink1095.xml"/><Relationship Id="rId139" Type="http://schemas.openxmlformats.org/officeDocument/2006/relationships/image" Target="../media/image1156.png"/><Relationship Id="rId85" Type="http://schemas.openxmlformats.org/officeDocument/2006/relationships/image" Target="../media/image1130.png"/><Relationship Id="rId150" Type="http://schemas.openxmlformats.org/officeDocument/2006/relationships/customXml" Target="../ink/ink1111.xml"/><Relationship Id="rId171" Type="http://schemas.openxmlformats.org/officeDocument/2006/relationships/image" Target="../media/image1172.png"/><Relationship Id="rId192" Type="http://schemas.openxmlformats.org/officeDocument/2006/relationships/customXml" Target="../ink/ink1132.xml"/><Relationship Id="rId206" Type="http://schemas.openxmlformats.org/officeDocument/2006/relationships/customXml" Target="../ink/ink1139.xml"/><Relationship Id="rId12" Type="http://schemas.openxmlformats.org/officeDocument/2006/relationships/image" Target="../media/image596.png"/><Relationship Id="rId33" Type="http://schemas.openxmlformats.org/officeDocument/2006/relationships/image" Target="../media/image1104.png"/><Relationship Id="rId108" Type="http://schemas.openxmlformats.org/officeDocument/2006/relationships/customXml" Target="../ink/ink1090.xml"/><Relationship Id="rId129" Type="http://schemas.openxmlformats.org/officeDocument/2006/relationships/image" Target="../media/image1151.png"/><Relationship Id="rId54" Type="http://schemas.openxmlformats.org/officeDocument/2006/relationships/customXml" Target="../ink/ink1063.xml"/><Relationship Id="rId75" Type="http://schemas.openxmlformats.org/officeDocument/2006/relationships/image" Target="../media/image1125.png"/><Relationship Id="rId96" Type="http://schemas.openxmlformats.org/officeDocument/2006/relationships/customXml" Target="../ink/ink1084.xml"/><Relationship Id="rId140" Type="http://schemas.openxmlformats.org/officeDocument/2006/relationships/customXml" Target="../ink/ink1106.xml"/><Relationship Id="rId161" Type="http://schemas.openxmlformats.org/officeDocument/2006/relationships/image" Target="../media/image1167.png"/><Relationship Id="rId182" Type="http://schemas.openxmlformats.org/officeDocument/2006/relationships/customXml" Target="../ink/ink1127.xml"/><Relationship Id="rId217" Type="http://schemas.openxmlformats.org/officeDocument/2006/relationships/image" Target="../media/image1195.png"/><Relationship Id="rId6" Type="http://schemas.openxmlformats.org/officeDocument/2006/relationships/tags" Target="../tags/tag71.xml"/><Relationship Id="rId23" Type="http://schemas.openxmlformats.org/officeDocument/2006/relationships/image" Target="../media/image1099.png"/><Relationship Id="rId119" Type="http://schemas.openxmlformats.org/officeDocument/2006/relationships/image" Target="../media/image1146.png"/><Relationship Id="rId44" Type="http://schemas.openxmlformats.org/officeDocument/2006/relationships/customXml" Target="../ink/ink1058.xml"/><Relationship Id="rId65" Type="http://schemas.openxmlformats.org/officeDocument/2006/relationships/image" Target="../media/image1120.png"/><Relationship Id="rId86" Type="http://schemas.openxmlformats.org/officeDocument/2006/relationships/customXml" Target="../ink/ink1079.xml"/><Relationship Id="rId130" Type="http://schemas.openxmlformats.org/officeDocument/2006/relationships/customXml" Target="../ink/ink1101.xml"/><Relationship Id="rId151" Type="http://schemas.openxmlformats.org/officeDocument/2006/relationships/image" Target="../media/image1162.png"/><Relationship Id="rId172" Type="http://schemas.openxmlformats.org/officeDocument/2006/relationships/customXml" Target="../ink/ink1122.xml"/><Relationship Id="rId193" Type="http://schemas.openxmlformats.org/officeDocument/2006/relationships/image" Target="../media/image1183.png"/><Relationship Id="rId207" Type="http://schemas.openxmlformats.org/officeDocument/2006/relationships/image" Target="../media/image1190.png"/><Relationship Id="rId13" Type="http://schemas.openxmlformats.org/officeDocument/2006/relationships/image" Target="../media/image597.png"/><Relationship Id="rId109" Type="http://schemas.openxmlformats.org/officeDocument/2006/relationships/image" Target="../media/image1142.png"/><Relationship Id="rId34" Type="http://schemas.openxmlformats.org/officeDocument/2006/relationships/customXml" Target="../ink/ink1053.xml"/><Relationship Id="rId55" Type="http://schemas.openxmlformats.org/officeDocument/2006/relationships/image" Target="../media/image1115.png"/><Relationship Id="rId76" Type="http://schemas.openxmlformats.org/officeDocument/2006/relationships/customXml" Target="../ink/ink1074.xml"/><Relationship Id="rId97" Type="http://schemas.openxmlformats.org/officeDocument/2006/relationships/image" Target="../media/image1136.png"/><Relationship Id="rId120" Type="http://schemas.openxmlformats.org/officeDocument/2006/relationships/customXml" Target="../ink/ink1096.xml"/><Relationship Id="rId141" Type="http://schemas.openxmlformats.org/officeDocument/2006/relationships/image" Target="../media/image1157.png"/><Relationship Id="rId7" Type="http://schemas.openxmlformats.org/officeDocument/2006/relationships/tags" Target="../tags/tag72.xml"/><Relationship Id="rId162" Type="http://schemas.openxmlformats.org/officeDocument/2006/relationships/customXml" Target="../ink/ink1117.xml"/><Relationship Id="rId183" Type="http://schemas.openxmlformats.org/officeDocument/2006/relationships/image" Target="../media/image1178.png"/><Relationship Id="rId218" Type="http://schemas.openxmlformats.org/officeDocument/2006/relationships/customXml" Target="../ink/ink1145.xml"/><Relationship Id="rId24" Type="http://schemas.openxmlformats.org/officeDocument/2006/relationships/customXml" Target="../ink/ink1048.xml"/><Relationship Id="rId45" Type="http://schemas.openxmlformats.org/officeDocument/2006/relationships/image" Target="../media/image1110.png"/><Relationship Id="rId66" Type="http://schemas.openxmlformats.org/officeDocument/2006/relationships/customXml" Target="../ink/ink1069.xml"/><Relationship Id="rId87" Type="http://schemas.openxmlformats.org/officeDocument/2006/relationships/image" Target="../media/image1131.png"/><Relationship Id="rId110" Type="http://schemas.openxmlformats.org/officeDocument/2006/relationships/customXml" Target="../ink/ink1091.xml"/><Relationship Id="rId131" Type="http://schemas.openxmlformats.org/officeDocument/2006/relationships/image" Target="../media/image1152.png"/><Relationship Id="rId152" Type="http://schemas.openxmlformats.org/officeDocument/2006/relationships/customXml" Target="../ink/ink1112.xml"/><Relationship Id="rId173" Type="http://schemas.openxmlformats.org/officeDocument/2006/relationships/image" Target="../media/image1173.png"/><Relationship Id="rId194" Type="http://schemas.openxmlformats.org/officeDocument/2006/relationships/customXml" Target="../ink/ink1133.xml"/><Relationship Id="rId208" Type="http://schemas.openxmlformats.org/officeDocument/2006/relationships/customXml" Target="../ink/ink1140.xml"/><Relationship Id="rId14" Type="http://schemas.openxmlformats.org/officeDocument/2006/relationships/image" Target="../media/image598.png"/><Relationship Id="rId35" Type="http://schemas.openxmlformats.org/officeDocument/2006/relationships/image" Target="../media/image1105.png"/><Relationship Id="rId56" Type="http://schemas.openxmlformats.org/officeDocument/2006/relationships/customXml" Target="../ink/ink1064.xml"/><Relationship Id="rId77" Type="http://schemas.openxmlformats.org/officeDocument/2006/relationships/image" Target="../media/image1126.png"/><Relationship Id="rId100" Type="http://schemas.openxmlformats.org/officeDocument/2006/relationships/customXml" Target="../ink/ink1086.xml"/><Relationship Id="rId8" Type="http://schemas.openxmlformats.org/officeDocument/2006/relationships/slideLayout" Target="../slideLayouts/slideLayout47.xml"/><Relationship Id="rId51" Type="http://schemas.openxmlformats.org/officeDocument/2006/relationships/image" Target="../media/image1113.png"/><Relationship Id="rId72" Type="http://schemas.openxmlformats.org/officeDocument/2006/relationships/customXml" Target="../ink/ink1072.xml"/><Relationship Id="rId93" Type="http://schemas.openxmlformats.org/officeDocument/2006/relationships/image" Target="../media/image1134.png"/><Relationship Id="rId98" Type="http://schemas.openxmlformats.org/officeDocument/2006/relationships/customXml" Target="../ink/ink1085.xml"/><Relationship Id="rId121" Type="http://schemas.openxmlformats.org/officeDocument/2006/relationships/image" Target="../media/image1147.png"/><Relationship Id="rId142" Type="http://schemas.openxmlformats.org/officeDocument/2006/relationships/customXml" Target="../ink/ink1107.xml"/><Relationship Id="rId163" Type="http://schemas.openxmlformats.org/officeDocument/2006/relationships/image" Target="../media/image1168.png"/><Relationship Id="rId184" Type="http://schemas.openxmlformats.org/officeDocument/2006/relationships/customXml" Target="../ink/ink1128.xml"/><Relationship Id="rId189" Type="http://schemas.openxmlformats.org/officeDocument/2006/relationships/image" Target="../media/image1181.png"/><Relationship Id="rId219" Type="http://schemas.openxmlformats.org/officeDocument/2006/relationships/image" Target="../media/image1196.png"/><Relationship Id="rId3" Type="http://schemas.openxmlformats.org/officeDocument/2006/relationships/tags" Target="../tags/tag68.xml"/><Relationship Id="rId214" Type="http://schemas.openxmlformats.org/officeDocument/2006/relationships/customXml" Target="../ink/ink1143.xml"/><Relationship Id="rId25" Type="http://schemas.openxmlformats.org/officeDocument/2006/relationships/image" Target="../media/image1100.png"/><Relationship Id="rId46" Type="http://schemas.openxmlformats.org/officeDocument/2006/relationships/customXml" Target="../ink/ink1059.xml"/><Relationship Id="rId67" Type="http://schemas.openxmlformats.org/officeDocument/2006/relationships/image" Target="../media/image1121.png"/><Relationship Id="rId116" Type="http://schemas.openxmlformats.org/officeDocument/2006/relationships/customXml" Target="../ink/ink1094.xml"/><Relationship Id="rId137" Type="http://schemas.openxmlformats.org/officeDocument/2006/relationships/image" Target="../media/image1155.png"/><Relationship Id="rId158" Type="http://schemas.openxmlformats.org/officeDocument/2006/relationships/customXml" Target="../ink/ink1115.xml"/><Relationship Id="rId20" Type="http://schemas.openxmlformats.org/officeDocument/2006/relationships/customXml" Target="../ink/ink1046.xml"/><Relationship Id="rId41" Type="http://schemas.openxmlformats.org/officeDocument/2006/relationships/image" Target="../media/image1108.png"/><Relationship Id="rId62" Type="http://schemas.openxmlformats.org/officeDocument/2006/relationships/customXml" Target="../ink/ink1067.xml"/><Relationship Id="rId83" Type="http://schemas.openxmlformats.org/officeDocument/2006/relationships/image" Target="../media/image1129.png"/><Relationship Id="rId88" Type="http://schemas.openxmlformats.org/officeDocument/2006/relationships/customXml" Target="../ink/ink1080.xml"/><Relationship Id="rId111" Type="http://schemas.openxmlformats.org/officeDocument/2006/relationships/image" Target="../media/image695.png"/><Relationship Id="rId132" Type="http://schemas.openxmlformats.org/officeDocument/2006/relationships/customXml" Target="../ink/ink1102.xml"/><Relationship Id="rId153" Type="http://schemas.openxmlformats.org/officeDocument/2006/relationships/image" Target="../media/image1163.png"/><Relationship Id="rId174" Type="http://schemas.openxmlformats.org/officeDocument/2006/relationships/customXml" Target="../ink/ink1123.xml"/><Relationship Id="rId179" Type="http://schemas.openxmlformats.org/officeDocument/2006/relationships/image" Target="../media/image1176.png"/><Relationship Id="rId195" Type="http://schemas.openxmlformats.org/officeDocument/2006/relationships/image" Target="../media/image1184.png"/><Relationship Id="rId209" Type="http://schemas.openxmlformats.org/officeDocument/2006/relationships/image" Target="../media/image1191.png"/><Relationship Id="rId190" Type="http://schemas.openxmlformats.org/officeDocument/2006/relationships/customXml" Target="../ink/ink1131.xml"/><Relationship Id="rId204" Type="http://schemas.openxmlformats.org/officeDocument/2006/relationships/customXml" Target="../ink/ink1138.xml"/><Relationship Id="rId220" Type="http://schemas.openxmlformats.org/officeDocument/2006/relationships/customXml" Target="../ink/ink1146.xml"/><Relationship Id="rId15" Type="http://schemas.openxmlformats.org/officeDocument/2006/relationships/image" Target="../media/image599.png"/><Relationship Id="rId36" Type="http://schemas.openxmlformats.org/officeDocument/2006/relationships/customXml" Target="../ink/ink1054.xml"/><Relationship Id="rId57" Type="http://schemas.openxmlformats.org/officeDocument/2006/relationships/image" Target="../media/image1116.png"/><Relationship Id="rId106" Type="http://schemas.openxmlformats.org/officeDocument/2006/relationships/customXml" Target="../ink/ink1089.xml"/><Relationship Id="rId127" Type="http://schemas.openxmlformats.org/officeDocument/2006/relationships/image" Target="../media/image1150.png"/><Relationship Id="rId10" Type="http://schemas.openxmlformats.org/officeDocument/2006/relationships/image" Target="../media/image594.png"/><Relationship Id="rId31" Type="http://schemas.openxmlformats.org/officeDocument/2006/relationships/image" Target="../media/image1103.png"/><Relationship Id="rId52" Type="http://schemas.openxmlformats.org/officeDocument/2006/relationships/customXml" Target="../ink/ink1062.xml"/><Relationship Id="rId73" Type="http://schemas.openxmlformats.org/officeDocument/2006/relationships/image" Target="../media/image1124.png"/><Relationship Id="rId78" Type="http://schemas.openxmlformats.org/officeDocument/2006/relationships/customXml" Target="../ink/ink1075.xml"/><Relationship Id="rId94" Type="http://schemas.openxmlformats.org/officeDocument/2006/relationships/customXml" Target="../ink/ink1083.xml"/><Relationship Id="rId99" Type="http://schemas.openxmlformats.org/officeDocument/2006/relationships/image" Target="../media/image1137.png"/><Relationship Id="rId101" Type="http://schemas.openxmlformats.org/officeDocument/2006/relationships/image" Target="../media/image1138.png"/><Relationship Id="rId122" Type="http://schemas.openxmlformats.org/officeDocument/2006/relationships/customXml" Target="../ink/ink1097.xml"/><Relationship Id="rId143" Type="http://schemas.openxmlformats.org/officeDocument/2006/relationships/image" Target="../media/image1158.png"/><Relationship Id="rId148" Type="http://schemas.openxmlformats.org/officeDocument/2006/relationships/customXml" Target="../ink/ink1110.xml"/><Relationship Id="rId164" Type="http://schemas.openxmlformats.org/officeDocument/2006/relationships/customXml" Target="../ink/ink1118.xml"/><Relationship Id="rId169" Type="http://schemas.openxmlformats.org/officeDocument/2006/relationships/image" Target="../media/image1171.png"/><Relationship Id="rId185" Type="http://schemas.openxmlformats.org/officeDocument/2006/relationships/image" Target="../media/image1179.png"/><Relationship Id="rId4" Type="http://schemas.openxmlformats.org/officeDocument/2006/relationships/tags" Target="../tags/tag69.xml"/><Relationship Id="rId9" Type="http://schemas.openxmlformats.org/officeDocument/2006/relationships/image" Target="../media/image593.png"/><Relationship Id="rId180" Type="http://schemas.openxmlformats.org/officeDocument/2006/relationships/customXml" Target="../ink/ink1126.xml"/><Relationship Id="rId210" Type="http://schemas.openxmlformats.org/officeDocument/2006/relationships/customXml" Target="../ink/ink1141.xml"/><Relationship Id="rId215" Type="http://schemas.openxmlformats.org/officeDocument/2006/relationships/image" Target="../media/image1194.png"/><Relationship Id="rId26" Type="http://schemas.openxmlformats.org/officeDocument/2006/relationships/customXml" Target="../ink/ink1049.xml"/><Relationship Id="rId47" Type="http://schemas.openxmlformats.org/officeDocument/2006/relationships/image" Target="../media/image1111.png"/><Relationship Id="rId68" Type="http://schemas.openxmlformats.org/officeDocument/2006/relationships/customXml" Target="../ink/ink1070.xml"/><Relationship Id="rId89" Type="http://schemas.openxmlformats.org/officeDocument/2006/relationships/image" Target="../media/image1132.png"/><Relationship Id="rId112" Type="http://schemas.openxmlformats.org/officeDocument/2006/relationships/customXml" Target="../ink/ink1092.xml"/><Relationship Id="rId133" Type="http://schemas.openxmlformats.org/officeDocument/2006/relationships/image" Target="../media/image1153.png"/><Relationship Id="rId154" Type="http://schemas.openxmlformats.org/officeDocument/2006/relationships/customXml" Target="../ink/ink1113.xml"/><Relationship Id="rId175" Type="http://schemas.openxmlformats.org/officeDocument/2006/relationships/image" Target="../media/image1174.png"/><Relationship Id="rId196" Type="http://schemas.openxmlformats.org/officeDocument/2006/relationships/customXml" Target="../ink/ink1134.xml"/><Relationship Id="rId200" Type="http://schemas.openxmlformats.org/officeDocument/2006/relationships/customXml" Target="../ink/ink1136.xml"/><Relationship Id="rId16" Type="http://schemas.openxmlformats.org/officeDocument/2006/relationships/customXml" Target="../ink/ink1044.xml"/><Relationship Id="rId221" Type="http://schemas.openxmlformats.org/officeDocument/2006/relationships/image" Target="../media/image1197.png"/><Relationship Id="rId37" Type="http://schemas.openxmlformats.org/officeDocument/2006/relationships/image" Target="../media/image1106.png"/><Relationship Id="rId58" Type="http://schemas.openxmlformats.org/officeDocument/2006/relationships/customXml" Target="../ink/ink1065.xml"/><Relationship Id="rId79" Type="http://schemas.openxmlformats.org/officeDocument/2006/relationships/image" Target="../media/image1127.png"/><Relationship Id="rId102" Type="http://schemas.openxmlformats.org/officeDocument/2006/relationships/customXml" Target="../ink/ink1087.xml"/><Relationship Id="rId123" Type="http://schemas.openxmlformats.org/officeDocument/2006/relationships/image" Target="../media/image1148.png"/><Relationship Id="rId144" Type="http://schemas.openxmlformats.org/officeDocument/2006/relationships/customXml" Target="../ink/ink1108.xml"/><Relationship Id="rId90" Type="http://schemas.openxmlformats.org/officeDocument/2006/relationships/customXml" Target="../ink/ink1081.xml"/><Relationship Id="rId165" Type="http://schemas.openxmlformats.org/officeDocument/2006/relationships/image" Target="../media/image1169.png"/><Relationship Id="rId186" Type="http://schemas.openxmlformats.org/officeDocument/2006/relationships/customXml" Target="../ink/ink1129.xml"/><Relationship Id="rId211" Type="http://schemas.openxmlformats.org/officeDocument/2006/relationships/image" Target="../media/image1192.png"/><Relationship Id="rId27" Type="http://schemas.openxmlformats.org/officeDocument/2006/relationships/image" Target="../media/image1101.png"/><Relationship Id="rId48" Type="http://schemas.openxmlformats.org/officeDocument/2006/relationships/customXml" Target="../ink/ink1060.xml"/><Relationship Id="rId69" Type="http://schemas.openxmlformats.org/officeDocument/2006/relationships/image" Target="../media/image1122.png"/><Relationship Id="rId113" Type="http://schemas.openxmlformats.org/officeDocument/2006/relationships/image" Target="../media/image1143.png"/><Relationship Id="rId134" Type="http://schemas.openxmlformats.org/officeDocument/2006/relationships/customXml" Target="../ink/ink1103.xml"/><Relationship Id="rId80" Type="http://schemas.openxmlformats.org/officeDocument/2006/relationships/customXml" Target="../ink/ink1076.xml"/><Relationship Id="rId155" Type="http://schemas.openxmlformats.org/officeDocument/2006/relationships/image" Target="../media/image1164.png"/><Relationship Id="rId176" Type="http://schemas.openxmlformats.org/officeDocument/2006/relationships/customXml" Target="../ink/ink1124.xml"/><Relationship Id="rId197" Type="http://schemas.openxmlformats.org/officeDocument/2006/relationships/image" Target="../media/image1185.png"/><Relationship Id="rId201" Type="http://schemas.openxmlformats.org/officeDocument/2006/relationships/image" Target="../media/image1187.png"/><Relationship Id="rId222" Type="http://schemas.openxmlformats.org/officeDocument/2006/relationships/customXml" Target="../ink/ink1147.xml"/><Relationship Id="rId17" Type="http://schemas.openxmlformats.org/officeDocument/2006/relationships/image" Target="../media/image1096.png"/><Relationship Id="rId38" Type="http://schemas.openxmlformats.org/officeDocument/2006/relationships/customXml" Target="../ink/ink1055.xml"/><Relationship Id="rId59" Type="http://schemas.openxmlformats.org/officeDocument/2006/relationships/image" Target="../media/image1117.png"/><Relationship Id="rId103" Type="http://schemas.openxmlformats.org/officeDocument/2006/relationships/image" Target="../media/image1139.png"/><Relationship Id="rId124" Type="http://schemas.openxmlformats.org/officeDocument/2006/relationships/customXml" Target="../ink/ink1098.xml"/><Relationship Id="rId70" Type="http://schemas.openxmlformats.org/officeDocument/2006/relationships/customXml" Target="../ink/ink1071.xml"/><Relationship Id="rId91" Type="http://schemas.openxmlformats.org/officeDocument/2006/relationships/image" Target="../media/image1133.png"/><Relationship Id="rId145" Type="http://schemas.openxmlformats.org/officeDocument/2006/relationships/image" Target="../media/image1159.png"/><Relationship Id="rId166" Type="http://schemas.openxmlformats.org/officeDocument/2006/relationships/customXml" Target="../ink/ink1119.xml"/><Relationship Id="rId187" Type="http://schemas.openxmlformats.org/officeDocument/2006/relationships/image" Target="../media/image1180.png"/><Relationship Id="rId1" Type="http://schemas.openxmlformats.org/officeDocument/2006/relationships/tags" Target="../tags/tag66.xml"/><Relationship Id="rId212" Type="http://schemas.openxmlformats.org/officeDocument/2006/relationships/customXml" Target="../ink/ink1142.xml"/><Relationship Id="rId28" Type="http://schemas.openxmlformats.org/officeDocument/2006/relationships/customXml" Target="../ink/ink1050.xml"/><Relationship Id="rId49" Type="http://schemas.openxmlformats.org/officeDocument/2006/relationships/image" Target="../media/image1112.png"/><Relationship Id="rId114" Type="http://schemas.openxmlformats.org/officeDocument/2006/relationships/customXml" Target="../ink/ink1093.xml"/><Relationship Id="rId60" Type="http://schemas.openxmlformats.org/officeDocument/2006/relationships/customXml" Target="../ink/ink1066.xml"/><Relationship Id="rId81" Type="http://schemas.openxmlformats.org/officeDocument/2006/relationships/image" Target="../media/image1128.png"/><Relationship Id="rId135" Type="http://schemas.openxmlformats.org/officeDocument/2006/relationships/image" Target="../media/image1154.png"/><Relationship Id="rId156" Type="http://schemas.openxmlformats.org/officeDocument/2006/relationships/customXml" Target="../ink/ink1114.xml"/><Relationship Id="rId177" Type="http://schemas.openxmlformats.org/officeDocument/2006/relationships/image" Target="../media/image1175.png"/><Relationship Id="rId198" Type="http://schemas.openxmlformats.org/officeDocument/2006/relationships/customXml" Target="../ink/ink1135.xml"/><Relationship Id="rId202" Type="http://schemas.openxmlformats.org/officeDocument/2006/relationships/customXml" Target="../ink/ink1137.xml"/><Relationship Id="rId223" Type="http://schemas.openxmlformats.org/officeDocument/2006/relationships/image" Target="../media/image1198.png"/><Relationship Id="rId18" Type="http://schemas.openxmlformats.org/officeDocument/2006/relationships/customXml" Target="../ink/ink1045.xml"/><Relationship Id="rId39" Type="http://schemas.openxmlformats.org/officeDocument/2006/relationships/image" Target="../media/image1107.png"/><Relationship Id="rId50" Type="http://schemas.openxmlformats.org/officeDocument/2006/relationships/customXml" Target="../ink/ink1061.xml"/><Relationship Id="rId104" Type="http://schemas.openxmlformats.org/officeDocument/2006/relationships/customXml" Target="../ink/ink1088.xml"/><Relationship Id="rId125" Type="http://schemas.openxmlformats.org/officeDocument/2006/relationships/image" Target="../media/image1149.png"/><Relationship Id="rId146" Type="http://schemas.openxmlformats.org/officeDocument/2006/relationships/customXml" Target="../ink/ink1109.xml"/><Relationship Id="rId167" Type="http://schemas.openxmlformats.org/officeDocument/2006/relationships/image" Target="../media/image1170.png"/><Relationship Id="rId188" Type="http://schemas.openxmlformats.org/officeDocument/2006/relationships/customXml" Target="../ink/ink1130.xml"/><Relationship Id="rId71" Type="http://schemas.openxmlformats.org/officeDocument/2006/relationships/image" Target="../media/image1123.png"/><Relationship Id="rId92" Type="http://schemas.openxmlformats.org/officeDocument/2006/relationships/customXml" Target="../ink/ink1082.xml"/><Relationship Id="rId213" Type="http://schemas.openxmlformats.org/officeDocument/2006/relationships/image" Target="../media/image1193.png"/><Relationship Id="rId2" Type="http://schemas.openxmlformats.org/officeDocument/2006/relationships/tags" Target="../tags/tag67.xml"/><Relationship Id="rId29" Type="http://schemas.openxmlformats.org/officeDocument/2006/relationships/image" Target="../media/image1102.png"/><Relationship Id="rId40" Type="http://schemas.openxmlformats.org/officeDocument/2006/relationships/customXml" Target="../ink/ink1056.xml"/><Relationship Id="rId115" Type="http://schemas.openxmlformats.org/officeDocument/2006/relationships/image" Target="../media/image1144.png"/><Relationship Id="rId136" Type="http://schemas.openxmlformats.org/officeDocument/2006/relationships/customXml" Target="../ink/ink1104.xml"/><Relationship Id="rId157" Type="http://schemas.openxmlformats.org/officeDocument/2006/relationships/image" Target="../media/image1165.png"/><Relationship Id="rId178" Type="http://schemas.openxmlformats.org/officeDocument/2006/relationships/customXml" Target="../ink/ink1125.xml"/><Relationship Id="rId61" Type="http://schemas.openxmlformats.org/officeDocument/2006/relationships/image" Target="../media/image1118.png"/><Relationship Id="rId82" Type="http://schemas.openxmlformats.org/officeDocument/2006/relationships/customXml" Target="../ink/ink1077.xml"/><Relationship Id="rId199" Type="http://schemas.openxmlformats.org/officeDocument/2006/relationships/image" Target="../media/image1186.png"/><Relationship Id="rId203" Type="http://schemas.openxmlformats.org/officeDocument/2006/relationships/image" Target="../media/image1188.png"/><Relationship Id="rId19" Type="http://schemas.openxmlformats.org/officeDocument/2006/relationships/image" Target="../media/image1097.png"/><Relationship Id="rId30" Type="http://schemas.openxmlformats.org/officeDocument/2006/relationships/customXml" Target="../ink/ink1051.xml"/><Relationship Id="rId105" Type="http://schemas.openxmlformats.org/officeDocument/2006/relationships/image" Target="../media/image1140.png"/><Relationship Id="rId126" Type="http://schemas.openxmlformats.org/officeDocument/2006/relationships/customXml" Target="../ink/ink1099.xml"/><Relationship Id="rId147" Type="http://schemas.openxmlformats.org/officeDocument/2006/relationships/image" Target="../media/image1160.png"/><Relationship Id="rId168" Type="http://schemas.openxmlformats.org/officeDocument/2006/relationships/customXml" Target="../ink/ink1120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51.png"/><Relationship Id="rId21" Type="http://schemas.openxmlformats.org/officeDocument/2006/relationships/image" Target="../media/image1203.png"/><Relationship Id="rId42" Type="http://schemas.openxmlformats.org/officeDocument/2006/relationships/customXml" Target="../ink/ink1164.xml"/><Relationship Id="rId63" Type="http://schemas.openxmlformats.org/officeDocument/2006/relationships/image" Target="../media/image1224.png"/><Relationship Id="rId84" Type="http://schemas.openxmlformats.org/officeDocument/2006/relationships/customXml" Target="../ink/ink1185.xml"/><Relationship Id="rId138" Type="http://schemas.openxmlformats.org/officeDocument/2006/relationships/customXml" Target="../ink/ink1212.xml"/><Relationship Id="rId159" Type="http://schemas.openxmlformats.org/officeDocument/2006/relationships/image" Target="../media/image1272.png"/><Relationship Id="rId170" Type="http://schemas.openxmlformats.org/officeDocument/2006/relationships/customXml" Target="../ink/ink1228.xml"/><Relationship Id="rId107" Type="http://schemas.openxmlformats.org/officeDocument/2006/relationships/image" Target="../media/image1246.png"/><Relationship Id="rId11" Type="http://schemas.openxmlformats.org/officeDocument/2006/relationships/image" Target="../media/image1199.png"/><Relationship Id="rId32" Type="http://schemas.openxmlformats.org/officeDocument/2006/relationships/customXml" Target="../ink/ink1159.xml"/><Relationship Id="rId53" Type="http://schemas.openxmlformats.org/officeDocument/2006/relationships/image" Target="../media/image1219.png"/><Relationship Id="rId74" Type="http://schemas.openxmlformats.org/officeDocument/2006/relationships/customXml" Target="../ink/ink1180.xml"/><Relationship Id="rId128" Type="http://schemas.openxmlformats.org/officeDocument/2006/relationships/customXml" Target="../ink/ink1207.xml"/><Relationship Id="rId149" Type="http://schemas.openxmlformats.org/officeDocument/2006/relationships/image" Target="../media/image1267.png"/><Relationship Id="rId5" Type="http://schemas.openxmlformats.org/officeDocument/2006/relationships/slideLayout" Target="../slideLayouts/slideLayout47.xml"/><Relationship Id="rId95" Type="http://schemas.openxmlformats.org/officeDocument/2006/relationships/image" Target="../media/image1240.png"/><Relationship Id="rId160" Type="http://schemas.openxmlformats.org/officeDocument/2006/relationships/customXml" Target="../ink/ink1223.xml"/><Relationship Id="rId22" Type="http://schemas.openxmlformats.org/officeDocument/2006/relationships/customXml" Target="../ink/ink1154.xml"/><Relationship Id="rId43" Type="http://schemas.openxmlformats.org/officeDocument/2006/relationships/image" Target="../media/image1214.png"/><Relationship Id="rId64" Type="http://schemas.openxmlformats.org/officeDocument/2006/relationships/customXml" Target="../ink/ink1175.xml"/><Relationship Id="rId118" Type="http://schemas.openxmlformats.org/officeDocument/2006/relationships/customXml" Target="../ink/ink1202.xml"/><Relationship Id="rId139" Type="http://schemas.openxmlformats.org/officeDocument/2006/relationships/image" Target="../media/image1262.png"/><Relationship Id="rId85" Type="http://schemas.openxmlformats.org/officeDocument/2006/relationships/image" Target="../media/image1235.png"/><Relationship Id="rId150" Type="http://schemas.openxmlformats.org/officeDocument/2006/relationships/customXml" Target="../ink/ink1218.xml"/><Relationship Id="rId171" Type="http://schemas.openxmlformats.org/officeDocument/2006/relationships/image" Target="../media/image1278.png"/><Relationship Id="rId12" Type="http://schemas.openxmlformats.org/officeDocument/2006/relationships/customXml" Target="../ink/ink1149.xml"/><Relationship Id="rId33" Type="http://schemas.openxmlformats.org/officeDocument/2006/relationships/image" Target="../media/image1209.png"/><Relationship Id="rId108" Type="http://schemas.openxmlformats.org/officeDocument/2006/relationships/customXml" Target="../ink/ink1197.xml"/><Relationship Id="rId129" Type="http://schemas.openxmlformats.org/officeDocument/2006/relationships/image" Target="../media/image1257.png"/><Relationship Id="rId54" Type="http://schemas.openxmlformats.org/officeDocument/2006/relationships/customXml" Target="../ink/ink1170.xml"/><Relationship Id="rId75" Type="http://schemas.openxmlformats.org/officeDocument/2006/relationships/image" Target="../media/image1230.png"/><Relationship Id="rId96" Type="http://schemas.openxmlformats.org/officeDocument/2006/relationships/customXml" Target="../ink/ink1191.xml"/><Relationship Id="rId140" Type="http://schemas.openxmlformats.org/officeDocument/2006/relationships/customXml" Target="../ink/ink1213.xml"/><Relationship Id="rId161" Type="http://schemas.openxmlformats.org/officeDocument/2006/relationships/image" Target="../media/image1273.png"/><Relationship Id="rId1" Type="http://schemas.openxmlformats.org/officeDocument/2006/relationships/tags" Target="../tags/tag73.xml"/><Relationship Id="rId6" Type="http://schemas.openxmlformats.org/officeDocument/2006/relationships/image" Target="../media/image593.png"/><Relationship Id="rId23" Type="http://schemas.openxmlformats.org/officeDocument/2006/relationships/image" Target="../media/image1204.png"/><Relationship Id="rId28" Type="http://schemas.openxmlformats.org/officeDocument/2006/relationships/customXml" Target="../ink/ink1157.xml"/><Relationship Id="rId49" Type="http://schemas.openxmlformats.org/officeDocument/2006/relationships/image" Target="../media/image1217.png"/><Relationship Id="rId114" Type="http://schemas.openxmlformats.org/officeDocument/2006/relationships/customXml" Target="../ink/ink1200.xml"/><Relationship Id="rId119" Type="http://schemas.openxmlformats.org/officeDocument/2006/relationships/image" Target="../media/image1252.png"/><Relationship Id="rId44" Type="http://schemas.openxmlformats.org/officeDocument/2006/relationships/customXml" Target="../ink/ink1165.xml"/><Relationship Id="rId60" Type="http://schemas.openxmlformats.org/officeDocument/2006/relationships/customXml" Target="../ink/ink1173.xml"/><Relationship Id="rId65" Type="http://schemas.openxmlformats.org/officeDocument/2006/relationships/image" Target="../media/image1225.png"/><Relationship Id="rId81" Type="http://schemas.openxmlformats.org/officeDocument/2006/relationships/image" Target="../media/image1233.png"/><Relationship Id="rId86" Type="http://schemas.openxmlformats.org/officeDocument/2006/relationships/customXml" Target="../ink/ink1186.xml"/><Relationship Id="rId130" Type="http://schemas.openxmlformats.org/officeDocument/2006/relationships/customXml" Target="../ink/ink1208.xml"/><Relationship Id="rId135" Type="http://schemas.openxmlformats.org/officeDocument/2006/relationships/image" Target="../media/image1260.png"/><Relationship Id="rId151" Type="http://schemas.openxmlformats.org/officeDocument/2006/relationships/image" Target="../media/image1268.png"/><Relationship Id="rId156" Type="http://schemas.openxmlformats.org/officeDocument/2006/relationships/customXml" Target="../ink/ink1221.xml"/><Relationship Id="rId172" Type="http://schemas.openxmlformats.org/officeDocument/2006/relationships/customXml" Target="../ink/ink1229.xml"/><Relationship Id="rId13" Type="http://schemas.openxmlformats.org/officeDocument/2006/relationships/image" Target="../media/image39.png"/><Relationship Id="rId18" Type="http://schemas.openxmlformats.org/officeDocument/2006/relationships/customXml" Target="../ink/ink1152.xml"/><Relationship Id="rId39" Type="http://schemas.openxmlformats.org/officeDocument/2006/relationships/image" Target="../media/image1212.png"/><Relationship Id="rId109" Type="http://schemas.openxmlformats.org/officeDocument/2006/relationships/image" Target="../media/image1247.png"/><Relationship Id="rId34" Type="http://schemas.openxmlformats.org/officeDocument/2006/relationships/customXml" Target="../ink/ink1160.xml"/><Relationship Id="rId50" Type="http://schemas.openxmlformats.org/officeDocument/2006/relationships/customXml" Target="../ink/ink1168.xml"/><Relationship Id="rId55" Type="http://schemas.openxmlformats.org/officeDocument/2006/relationships/image" Target="../media/image1220.png"/><Relationship Id="rId76" Type="http://schemas.openxmlformats.org/officeDocument/2006/relationships/customXml" Target="../ink/ink1181.xml"/><Relationship Id="rId97" Type="http://schemas.openxmlformats.org/officeDocument/2006/relationships/image" Target="../media/image1241.png"/><Relationship Id="rId104" Type="http://schemas.openxmlformats.org/officeDocument/2006/relationships/customXml" Target="../ink/ink1195.xml"/><Relationship Id="rId120" Type="http://schemas.openxmlformats.org/officeDocument/2006/relationships/customXml" Target="../ink/ink1203.xml"/><Relationship Id="rId125" Type="http://schemas.openxmlformats.org/officeDocument/2006/relationships/image" Target="../media/image1255.png"/><Relationship Id="rId141" Type="http://schemas.openxmlformats.org/officeDocument/2006/relationships/image" Target="../media/image1263.png"/><Relationship Id="rId146" Type="http://schemas.openxmlformats.org/officeDocument/2006/relationships/customXml" Target="../ink/ink1216.xml"/><Relationship Id="rId167" Type="http://schemas.openxmlformats.org/officeDocument/2006/relationships/image" Target="../media/image1276.png"/><Relationship Id="rId7" Type="http://schemas.openxmlformats.org/officeDocument/2006/relationships/image" Target="../media/image594.png"/><Relationship Id="rId71" Type="http://schemas.openxmlformats.org/officeDocument/2006/relationships/image" Target="../media/image1228.png"/><Relationship Id="rId92" Type="http://schemas.openxmlformats.org/officeDocument/2006/relationships/customXml" Target="../ink/ink1189.xml"/><Relationship Id="rId162" Type="http://schemas.openxmlformats.org/officeDocument/2006/relationships/customXml" Target="../ink/ink1224.xml"/><Relationship Id="rId2" Type="http://schemas.openxmlformats.org/officeDocument/2006/relationships/tags" Target="../tags/tag74.xml"/><Relationship Id="rId29" Type="http://schemas.openxmlformats.org/officeDocument/2006/relationships/image" Target="../media/image1207.png"/><Relationship Id="rId24" Type="http://schemas.openxmlformats.org/officeDocument/2006/relationships/customXml" Target="../ink/ink1155.xml"/><Relationship Id="rId40" Type="http://schemas.openxmlformats.org/officeDocument/2006/relationships/customXml" Target="../ink/ink1163.xml"/><Relationship Id="rId45" Type="http://schemas.openxmlformats.org/officeDocument/2006/relationships/image" Target="../media/image1215.png"/><Relationship Id="rId66" Type="http://schemas.openxmlformats.org/officeDocument/2006/relationships/customXml" Target="../ink/ink1176.xml"/><Relationship Id="rId87" Type="http://schemas.openxmlformats.org/officeDocument/2006/relationships/image" Target="../media/image1236.png"/><Relationship Id="rId110" Type="http://schemas.openxmlformats.org/officeDocument/2006/relationships/customXml" Target="../ink/ink1198.xml"/><Relationship Id="rId115" Type="http://schemas.openxmlformats.org/officeDocument/2006/relationships/image" Target="../media/image1250.png"/><Relationship Id="rId131" Type="http://schemas.openxmlformats.org/officeDocument/2006/relationships/image" Target="../media/image1258.png"/><Relationship Id="rId136" Type="http://schemas.openxmlformats.org/officeDocument/2006/relationships/customXml" Target="../ink/ink1211.xml"/><Relationship Id="rId157" Type="http://schemas.openxmlformats.org/officeDocument/2006/relationships/image" Target="../media/image1271.png"/><Relationship Id="rId61" Type="http://schemas.openxmlformats.org/officeDocument/2006/relationships/image" Target="../media/image1223.png"/><Relationship Id="rId82" Type="http://schemas.openxmlformats.org/officeDocument/2006/relationships/customXml" Target="../ink/ink1184.xml"/><Relationship Id="rId152" Type="http://schemas.openxmlformats.org/officeDocument/2006/relationships/customXml" Target="../ink/ink1219.xml"/><Relationship Id="rId173" Type="http://schemas.openxmlformats.org/officeDocument/2006/relationships/image" Target="../media/image1279.png"/><Relationship Id="rId19" Type="http://schemas.openxmlformats.org/officeDocument/2006/relationships/image" Target="../media/image1202.png"/><Relationship Id="rId14" Type="http://schemas.openxmlformats.org/officeDocument/2006/relationships/customXml" Target="../ink/ink1150.xml"/><Relationship Id="rId30" Type="http://schemas.openxmlformats.org/officeDocument/2006/relationships/customXml" Target="../ink/ink1158.xml"/><Relationship Id="rId35" Type="http://schemas.openxmlformats.org/officeDocument/2006/relationships/image" Target="../media/image1210.png"/><Relationship Id="rId56" Type="http://schemas.openxmlformats.org/officeDocument/2006/relationships/customXml" Target="../ink/ink1171.xml"/><Relationship Id="rId77" Type="http://schemas.openxmlformats.org/officeDocument/2006/relationships/image" Target="../media/image1231.png"/><Relationship Id="rId100" Type="http://schemas.openxmlformats.org/officeDocument/2006/relationships/customXml" Target="../ink/ink1193.xml"/><Relationship Id="rId105" Type="http://schemas.openxmlformats.org/officeDocument/2006/relationships/image" Target="../media/image1245.png"/><Relationship Id="rId126" Type="http://schemas.openxmlformats.org/officeDocument/2006/relationships/customXml" Target="../ink/ink1206.xml"/><Relationship Id="rId147" Type="http://schemas.openxmlformats.org/officeDocument/2006/relationships/image" Target="../media/image1266.png"/><Relationship Id="rId168" Type="http://schemas.openxmlformats.org/officeDocument/2006/relationships/customXml" Target="../ink/ink1227.xml"/><Relationship Id="rId8" Type="http://schemas.openxmlformats.org/officeDocument/2006/relationships/image" Target="../media/image595.png"/><Relationship Id="rId51" Type="http://schemas.openxmlformats.org/officeDocument/2006/relationships/image" Target="../media/image1218.png"/><Relationship Id="rId72" Type="http://schemas.openxmlformats.org/officeDocument/2006/relationships/customXml" Target="../ink/ink1179.xml"/><Relationship Id="rId93" Type="http://schemas.openxmlformats.org/officeDocument/2006/relationships/image" Target="../media/image1239.png"/><Relationship Id="rId98" Type="http://schemas.openxmlformats.org/officeDocument/2006/relationships/customXml" Target="../ink/ink1192.xml"/><Relationship Id="rId121" Type="http://schemas.openxmlformats.org/officeDocument/2006/relationships/image" Target="../media/image1253.png"/><Relationship Id="rId142" Type="http://schemas.openxmlformats.org/officeDocument/2006/relationships/customXml" Target="../ink/ink1214.xml"/><Relationship Id="rId163" Type="http://schemas.openxmlformats.org/officeDocument/2006/relationships/image" Target="../media/image1274.png"/><Relationship Id="rId3" Type="http://schemas.openxmlformats.org/officeDocument/2006/relationships/tags" Target="../tags/tag75.xml"/><Relationship Id="rId25" Type="http://schemas.openxmlformats.org/officeDocument/2006/relationships/image" Target="../media/image1205.png"/><Relationship Id="rId46" Type="http://schemas.openxmlformats.org/officeDocument/2006/relationships/customXml" Target="../ink/ink1166.xml"/><Relationship Id="rId67" Type="http://schemas.openxmlformats.org/officeDocument/2006/relationships/image" Target="../media/image1226.png"/><Relationship Id="rId116" Type="http://schemas.openxmlformats.org/officeDocument/2006/relationships/customXml" Target="../ink/ink1201.xml"/><Relationship Id="rId137" Type="http://schemas.openxmlformats.org/officeDocument/2006/relationships/image" Target="../media/image1261.png"/><Relationship Id="rId158" Type="http://schemas.openxmlformats.org/officeDocument/2006/relationships/customXml" Target="../ink/ink1222.xml"/><Relationship Id="rId20" Type="http://schemas.openxmlformats.org/officeDocument/2006/relationships/customXml" Target="../ink/ink1153.xml"/><Relationship Id="rId41" Type="http://schemas.openxmlformats.org/officeDocument/2006/relationships/image" Target="../media/image1213.png"/><Relationship Id="rId62" Type="http://schemas.openxmlformats.org/officeDocument/2006/relationships/customXml" Target="../ink/ink1174.xml"/><Relationship Id="rId83" Type="http://schemas.openxmlformats.org/officeDocument/2006/relationships/image" Target="../media/image1234.png"/><Relationship Id="rId88" Type="http://schemas.openxmlformats.org/officeDocument/2006/relationships/customXml" Target="../ink/ink1187.xml"/><Relationship Id="rId111" Type="http://schemas.openxmlformats.org/officeDocument/2006/relationships/image" Target="../media/image1248.png"/><Relationship Id="rId132" Type="http://schemas.openxmlformats.org/officeDocument/2006/relationships/customXml" Target="../ink/ink1209.xml"/><Relationship Id="rId153" Type="http://schemas.openxmlformats.org/officeDocument/2006/relationships/image" Target="../media/image1269.png"/><Relationship Id="rId174" Type="http://schemas.openxmlformats.org/officeDocument/2006/relationships/customXml" Target="../ink/ink1230.xml"/><Relationship Id="rId15" Type="http://schemas.openxmlformats.org/officeDocument/2006/relationships/image" Target="../media/image1200.png"/><Relationship Id="rId36" Type="http://schemas.openxmlformats.org/officeDocument/2006/relationships/customXml" Target="../ink/ink1161.xml"/><Relationship Id="rId57" Type="http://schemas.openxmlformats.org/officeDocument/2006/relationships/image" Target="../media/image1221.png"/><Relationship Id="rId106" Type="http://schemas.openxmlformats.org/officeDocument/2006/relationships/customXml" Target="../ink/ink1196.xml"/><Relationship Id="rId127" Type="http://schemas.openxmlformats.org/officeDocument/2006/relationships/image" Target="../media/image1256.png"/><Relationship Id="rId10" Type="http://schemas.openxmlformats.org/officeDocument/2006/relationships/customXml" Target="../ink/ink1148.xml"/><Relationship Id="rId31" Type="http://schemas.openxmlformats.org/officeDocument/2006/relationships/image" Target="../media/image1208.png"/><Relationship Id="rId52" Type="http://schemas.openxmlformats.org/officeDocument/2006/relationships/customXml" Target="../ink/ink1169.xml"/><Relationship Id="rId73" Type="http://schemas.openxmlformats.org/officeDocument/2006/relationships/image" Target="../media/image1229.png"/><Relationship Id="rId78" Type="http://schemas.openxmlformats.org/officeDocument/2006/relationships/customXml" Target="../ink/ink1182.xml"/><Relationship Id="rId94" Type="http://schemas.openxmlformats.org/officeDocument/2006/relationships/customXml" Target="../ink/ink1190.xml"/><Relationship Id="rId99" Type="http://schemas.openxmlformats.org/officeDocument/2006/relationships/image" Target="../media/image1242.png"/><Relationship Id="rId101" Type="http://schemas.openxmlformats.org/officeDocument/2006/relationships/image" Target="../media/image1243.png"/><Relationship Id="rId122" Type="http://schemas.openxmlformats.org/officeDocument/2006/relationships/customXml" Target="../ink/ink1204.xml"/><Relationship Id="rId143" Type="http://schemas.openxmlformats.org/officeDocument/2006/relationships/image" Target="../media/image1264.png"/><Relationship Id="rId148" Type="http://schemas.openxmlformats.org/officeDocument/2006/relationships/customXml" Target="../ink/ink1217.xml"/><Relationship Id="rId164" Type="http://schemas.openxmlformats.org/officeDocument/2006/relationships/customXml" Target="../ink/ink1225.xml"/><Relationship Id="rId169" Type="http://schemas.openxmlformats.org/officeDocument/2006/relationships/image" Target="../media/image1277.png"/><Relationship Id="rId4" Type="http://schemas.openxmlformats.org/officeDocument/2006/relationships/tags" Target="../tags/tag76.xml"/><Relationship Id="rId9" Type="http://schemas.openxmlformats.org/officeDocument/2006/relationships/image" Target="../media/image596.png"/><Relationship Id="rId26" Type="http://schemas.openxmlformats.org/officeDocument/2006/relationships/customXml" Target="../ink/ink1156.xml"/><Relationship Id="rId47" Type="http://schemas.openxmlformats.org/officeDocument/2006/relationships/image" Target="../media/image1216.png"/><Relationship Id="rId68" Type="http://schemas.openxmlformats.org/officeDocument/2006/relationships/customXml" Target="../ink/ink1177.xml"/><Relationship Id="rId89" Type="http://schemas.openxmlformats.org/officeDocument/2006/relationships/image" Target="../media/image1237.png"/><Relationship Id="rId112" Type="http://schemas.openxmlformats.org/officeDocument/2006/relationships/customXml" Target="../ink/ink1199.xml"/><Relationship Id="rId133" Type="http://schemas.openxmlformats.org/officeDocument/2006/relationships/image" Target="../media/image1259.png"/><Relationship Id="rId154" Type="http://schemas.openxmlformats.org/officeDocument/2006/relationships/customXml" Target="../ink/ink1220.xml"/><Relationship Id="rId175" Type="http://schemas.openxmlformats.org/officeDocument/2006/relationships/image" Target="../media/image1280.png"/><Relationship Id="rId16" Type="http://schemas.openxmlformats.org/officeDocument/2006/relationships/customXml" Target="../ink/ink1151.xml"/><Relationship Id="rId37" Type="http://schemas.openxmlformats.org/officeDocument/2006/relationships/image" Target="../media/image1211.png"/><Relationship Id="rId58" Type="http://schemas.openxmlformats.org/officeDocument/2006/relationships/customXml" Target="../ink/ink1172.xml"/><Relationship Id="rId79" Type="http://schemas.openxmlformats.org/officeDocument/2006/relationships/image" Target="../media/image1232.png"/><Relationship Id="rId102" Type="http://schemas.openxmlformats.org/officeDocument/2006/relationships/customXml" Target="../ink/ink1194.xml"/><Relationship Id="rId123" Type="http://schemas.openxmlformats.org/officeDocument/2006/relationships/image" Target="../media/image1254.png"/><Relationship Id="rId144" Type="http://schemas.openxmlformats.org/officeDocument/2006/relationships/customXml" Target="../ink/ink1215.xml"/><Relationship Id="rId90" Type="http://schemas.openxmlformats.org/officeDocument/2006/relationships/customXml" Target="../ink/ink1188.xml"/><Relationship Id="rId165" Type="http://schemas.openxmlformats.org/officeDocument/2006/relationships/image" Target="../media/image1275.png"/><Relationship Id="rId27" Type="http://schemas.openxmlformats.org/officeDocument/2006/relationships/image" Target="../media/image1206.png"/><Relationship Id="rId48" Type="http://schemas.openxmlformats.org/officeDocument/2006/relationships/customXml" Target="../ink/ink1167.xml"/><Relationship Id="rId69" Type="http://schemas.openxmlformats.org/officeDocument/2006/relationships/image" Target="../media/image1227.png"/><Relationship Id="rId113" Type="http://schemas.openxmlformats.org/officeDocument/2006/relationships/image" Target="../media/image1249.png"/><Relationship Id="rId134" Type="http://schemas.openxmlformats.org/officeDocument/2006/relationships/customXml" Target="../ink/ink1210.xml"/><Relationship Id="rId80" Type="http://schemas.openxmlformats.org/officeDocument/2006/relationships/customXml" Target="../ink/ink1183.xml"/><Relationship Id="rId155" Type="http://schemas.openxmlformats.org/officeDocument/2006/relationships/image" Target="../media/image1270.png"/><Relationship Id="rId17" Type="http://schemas.openxmlformats.org/officeDocument/2006/relationships/image" Target="../media/image1201.png"/><Relationship Id="rId38" Type="http://schemas.openxmlformats.org/officeDocument/2006/relationships/customXml" Target="../ink/ink1162.xml"/><Relationship Id="rId59" Type="http://schemas.openxmlformats.org/officeDocument/2006/relationships/image" Target="../media/image1222.png"/><Relationship Id="rId103" Type="http://schemas.openxmlformats.org/officeDocument/2006/relationships/image" Target="../media/image1244.png"/><Relationship Id="rId124" Type="http://schemas.openxmlformats.org/officeDocument/2006/relationships/customXml" Target="../ink/ink1205.xml"/><Relationship Id="rId70" Type="http://schemas.openxmlformats.org/officeDocument/2006/relationships/customXml" Target="../ink/ink1178.xml"/><Relationship Id="rId91" Type="http://schemas.openxmlformats.org/officeDocument/2006/relationships/image" Target="../media/image1238.png"/><Relationship Id="rId145" Type="http://schemas.openxmlformats.org/officeDocument/2006/relationships/image" Target="../media/image1265.png"/><Relationship Id="rId166" Type="http://schemas.openxmlformats.org/officeDocument/2006/relationships/customXml" Target="../ink/ink12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9.png"/><Relationship Id="rId21" Type="http://schemas.openxmlformats.org/officeDocument/2006/relationships/image" Target="../media/image1287.png"/><Relationship Id="rId42" Type="http://schemas.openxmlformats.org/officeDocument/2006/relationships/image" Target="../media/image1297.png"/><Relationship Id="rId47" Type="http://schemas.openxmlformats.org/officeDocument/2006/relationships/customXml" Target="../ink/ink1249.xml"/><Relationship Id="rId63" Type="http://schemas.openxmlformats.org/officeDocument/2006/relationships/customXml" Target="../ink/ink1257.xml"/><Relationship Id="rId68" Type="http://schemas.openxmlformats.org/officeDocument/2006/relationships/image" Target="../media/image1310.png"/><Relationship Id="rId2" Type="http://schemas.openxmlformats.org/officeDocument/2006/relationships/tags" Target="../tags/tag78.xml"/><Relationship Id="rId16" Type="http://schemas.openxmlformats.org/officeDocument/2006/relationships/customXml" Target="../ink/ink1233.xml"/><Relationship Id="rId29" Type="http://schemas.openxmlformats.org/officeDocument/2006/relationships/customXml" Target="../ink/ink1240.xml"/><Relationship Id="rId11" Type="http://schemas.openxmlformats.org/officeDocument/2006/relationships/image" Target="../media/image1283.png"/><Relationship Id="rId24" Type="http://schemas.openxmlformats.org/officeDocument/2006/relationships/customXml" Target="../ink/ink1237.xml"/><Relationship Id="rId32" Type="http://schemas.openxmlformats.org/officeDocument/2006/relationships/image" Target="../media/image1292.png"/><Relationship Id="rId37" Type="http://schemas.openxmlformats.org/officeDocument/2006/relationships/customXml" Target="../ink/ink1244.xml"/><Relationship Id="rId40" Type="http://schemas.openxmlformats.org/officeDocument/2006/relationships/image" Target="../media/image1296.png"/><Relationship Id="rId45" Type="http://schemas.openxmlformats.org/officeDocument/2006/relationships/customXml" Target="../ink/ink1248.xml"/><Relationship Id="rId53" Type="http://schemas.openxmlformats.org/officeDocument/2006/relationships/customXml" Target="../ink/ink1252.xml"/><Relationship Id="rId58" Type="http://schemas.openxmlformats.org/officeDocument/2006/relationships/image" Target="../media/image1305.png"/><Relationship Id="rId66" Type="http://schemas.openxmlformats.org/officeDocument/2006/relationships/image" Target="../media/image1309.png"/><Relationship Id="rId74" Type="http://schemas.openxmlformats.org/officeDocument/2006/relationships/image" Target="../media/image1313.png"/><Relationship Id="rId5" Type="http://schemas.openxmlformats.org/officeDocument/2006/relationships/tags" Target="../tags/tag81.xml"/><Relationship Id="rId61" Type="http://schemas.openxmlformats.org/officeDocument/2006/relationships/customXml" Target="../ink/ink1256.xml"/><Relationship Id="rId19" Type="http://schemas.openxmlformats.org/officeDocument/2006/relationships/image" Target="../media/image1286.png"/><Relationship Id="rId14" Type="http://schemas.openxmlformats.org/officeDocument/2006/relationships/customXml" Target="../ink/ink1232.xml"/><Relationship Id="rId22" Type="http://schemas.openxmlformats.org/officeDocument/2006/relationships/customXml" Target="../ink/ink1236.xml"/><Relationship Id="rId27" Type="http://schemas.openxmlformats.org/officeDocument/2006/relationships/customXml" Target="../ink/ink1239.xml"/><Relationship Id="rId30" Type="http://schemas.openxmlformats.org/officeDocument/2006/relationships/image" Target="../media/image1291.png"/><Relationship Id="rId35" Type="http://schemas.openxmlformats.org/officeDocument/2006/relationships/customXml" Target="../ink/ink1243.xml"/><Relationship Id="rId43" Type="http://schemas.openxmlformats.org/officeDocument/2006/relationships/customXml" Target="../ink/ink1247.xml"/><Relationship Id="rId48" Type="http://schemas.openxmlformats.org/officeDocument/2006/relationships/image" Target="../media/image1300.png"/><Relationship Id="rId56" Type="http://schemas.openxmlformats.org/officeDocument/2006/relationships/image" Target="../media/image1304.png"/><Relationship Id="rId64" Type="http://schemas.openxmlformats.org/officeDocument/2006/relationships/image" Target="../media/image1308.png"/><Relationship Id="rId69" Type="http://schemas.openxmlformats.org/officeDocument/2006/relationships/customXml" Target="../ink/ink1260.xml"/><Relationship Id="rId8" Type="http://schemas.openxmlformats.org/officeDocument/2006/relationships/image" Target="../media/image431.png"/><Relationship Id="rId51" Type="http://schemas.openxmlformats.org/officeDocument/2006/relationships/customXml" Target="../ink/ink1251.xml"/><Relationship Id="rId72" Type="http://schemas.openxmlformats.org/officeDocument/2006/relationships/image" Target="../media/image1312.png"/><Relationship Id="rId3" Type="http://schemas.openxmlformats.org/officeDocument/2006/relationships/tags" Target="../tags/tag79.xml"/><Relationship Id="rId12" Type="http://schemas.openxmlformats.org/officeDocument/2006/relationships/customXml" Target="../ink/ink1231.xml"/><Relationship Id="rId17" Type="http://schemas.openxmlformats.org/officeDocument/2006/relationships/image" Target="../media/image1285.png"/><Relationship Id="rId25" Type="http://schemas.openxmlformats.org/officeDocument/2006/relationships/customXml" Target="../ink/ink1238.xml"/><Relationship Id="rId33" Type="http://schemas.openxmlformats.org/officeDocument/2006/relationships/customXml" Target="../ink/ink1242.xml"/><Relationship Id="rId38" Type="http://schemas.openxmlformats.org/officeDocument/2006/relationships/image" Target="../media/image1295.png"/><Relationship Id="rId46" Type="http://schemas.openxmlformats.org/officeDocument/2006/relationships/image" Target="../media/image1299.png"/><Relationship Id="rId59" Type="http://schemas.openxmlformats.org/officeDocument/2006/relationships/customXml" Target="../ink/ink1255.xml"/><Relationship Id="rId67" Type="http://schemas.openxmlformats.org/officeDocument/2006/relationships/customXml" Target="../ink/ink1259.xml"/><Relationship Id="rId20" Type="http://schemas.openxmlformats.org/officeDocument/2006/relationships/customXml" Target="../ink/ink1235.xml"/><Relationship Id="rId41" Type="http://schemas.openxmlformats.org/officeDocument/2006/relationships/customXml" Target="../ink/ink1246.xml"/><Relationship Id="rId54" Type="http://schemas.openxmlformats.org/officeDocument/2006/relationships/image" Target="../media/image1303.png"/><Relationship Id="rId62" Type="http://schemas.openxmlformats.org/officeDocument/2006/relationships/image" Target="../media/image1307.png"/><Relationship Id="rId70" Type="http://schemas.openxmlformats.org/officeDocument/2006/relationships/image" Target="../media/image1311.png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47.xml"/><Relationship Id="rId15" Type="http://schemas.openxmlformats.org/officeDocument/2006/relationships/image" Target="../media/image1284.png"/><Relationship Id="rId23" Type="http://schemas.openxmlformats.org/officeDocument/2006/relationships/image" Target="../media/image1288.png"/><Relationship Id="rId28" Type="http://schemas.openxmlformats.org/officeDocument/2006/relationships/image" Target="../media/image1290.png"/><Relationship Id="rId36" Type="http://schemas.openxmlformats.org/officeDocument/2006/relationships/image" Target="../media/image1294.png"/><Relationship Id="rId49" Type="http://schemas.openxmlformats.org/officeDocument/2006/relationships/customXml" Target="../ink/ink1250.xml"/><Relationship Id="rId57" Type="http://schemas.openxmlformats.org/officeDocument/2006/relationships/customXml" Target="../ink/ink1254.xml"/><Relationship Id="rId10" Type="http://schemas.openxmlformats.org/officeDocument/2006/relationships/image" Target="../media/image1282.png"/><Relationship Id="rId31" Type="http://schemas.openxmlformats.org/officeDocument/2006/relationships/customXml" Target="../ink/ink1241.xml"/><Relationship Id="rId44" Type="http://schemas.openxmlformats.org/officeDocument/2006/relationships/image" Target="../media/image1298.png"/><Relationship Id="rId52" Type="http://schemas.openxmlformats.org/officeDocument/2006/relationships/image" Target="../media/image1302.png"/><Relationship Id="rId60" Type="http://schemas.openxmlformats.org/officeDocument/2006/relationships/image" Target="../media/image1306.png"/><Relationship Id="rId65" Type="http://schemas.openxmlformats.org/officeDocument/2006/relationships/customXml" Target="../ink/ink1258.xml"/><Relationship Id="rId73" Type="http://schemas.openxmlformats.org/officeDocument/2006/relationships/customXml" Target="../ink/ink1262.xml"/><Relationship Id="rId4" Type="http://schemas.openxmlformats.org/officeDocument/2006/relationships/tags" Target="../tags/tag80.xml"/><Relationship Id="rId9" Type="http://schemas.openxmlformats.org/officeDocument/2006/relationships/image" Target="../media/image1281.png"/><Relationship Id="rId13" Type="http://schemas.openxmlformats.org/officeDocument/2006/relationships/image" Target="../media/image39.png"/><Relationship Id="rId18" Type="http://schemas.openxmlformats.org/officeDocument/2006/relationships/customXml" Target="../ink/ink1234.xml"/><Relationship Id="rId39" Type="http://schemas.openxmlformats.org/officeDocument/2006/relationships/customXml" Target="../ink/ink1245.xml"/><Relationship Id="rId34" Type="http://schemas.openxmlformats.org/officeDocument/2006/relationships/image" Target="../media/image1293.png"/><Relationship Id="rId50" Type="http://schemas.openxmlformats.org/officeDocument/2006/relationships/image" Target="../media/image1301.png"/><Relationship Id="rId55" Type="http://schemas.openxmlformats.org/officeDocument/2006/relationships/customXml" Target="../ink/ink1253.xml"/><Relationship Id="rId7" Type="http://schemas.openxmlformats.org/officeDocument/2006/relationships/image" Target="../media/image430.png"/><Relationship Id="rId71" Type="http://schemas.openxmlformats.org/officeDocument/2006/relationships/customXml" Target="../ink/ink1261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6.png"/><Relationship Id="rId21" Type="http://schemas.openxmlformats.org/officeDocument/2006/relationships/image" Target="../media/image1319.png"/><Relationship Id="rId63" Type="http://schemas.openxmlformats.org/officeDocument/2006/relationships/image" Target="../media/image1339.png"/><Relationship Id="rId159" Type="http://schemas.openxmlformats.org/officeDocument/2006/relationships/customXml" Target="../ink/ink1332.xml"/><Relationship Id="rId170" Type="http://schemas.openxmlformats.org/officeDocument/2006/relationships/customXml" Target="../ink/ink1338.xml"/><Relationship Id="rId226" Type="http://schemas.openxmlformats.org/officeDocument/2006/relationships/customXml" Target="../ink/ink1366.xml"/><Relationship Id="rId268" Type="http://schemas.openxmlformats.org/officeDocument/2006/relationships/image" Target="../media/image1438.png"/><Relationship Id="rId32" Type="http://schemas.openxmlformats.org/officeDocument/2006/relationships/customXml" Target="../ink/ink1268.xml"/><Relationship Id="rId74" Type="http://schemas.openxmlformats.org/officeDocument/2006/relationships/customXml" Target="../ink/ink1289.xml"/><Relationship Id="rId128" Type="http://schemas.openxmlformats.org/officeDocument/2006/relationships/image" Target="../media/image1371.png"/><Relationship Id="rId5" Type="http://schemas.openxmlformats.org/officeDocument/2006/relationships/tags" Target="../tags/tag86.xml"/><Relationship Id="rId95" Type="http://schemas.openxmlformats.org/officeDocument/2006/relationships/image" Target="../media/image1355.png"/><Relationship Id="rId160" Type="http://schemas.openxmlformats.org/officeDocument/2006/relationships/image" Target="../media/image1387.png"/><Relationship Id="rId181" Type="http://schemas.openxmlformats.org/officeDocument/2006/relationships/image" Target="../media/image1397.png"/><Relationship Id="rId216" Type="http://schemas.openxmlformats.org/officeDocument/2006/relationships/customXml" Target="../ink/ink1361.xml"/><Relationship Id="rId237" Type="http://schemas.openxmlformats.org/officeDocument/2006/relationships/image" Target="../media/image524.png"/><Relationship Id="rId258" Type="http://schemas.openxmlformats.org/officeDocument/2006/relationships/image" Target="../media/image1433.png"/><Relationship Id="rId22" Type="http://schemas.openxmlformats.org/officeDocument/2006/relationships/customXml" Target="../ink/ink1263.xml"/><Relationship Id="rId43" Type="http://schemas.openxmlformats.org/officeDocument/2006/relationships/image" Target="../media/image1329.png"/><Relationship Id="rId64" Type="http://schemas.openxmlformats.org/officeDocument/2006/relationships/customXml" Target="../ink/ink1284.xml"/><Relationship Id="rId118" Type="http://schemas.openxmlformats.org/officeDocument/2006/relationships/customXml" Target="../ink/ink1311.xml"/><Relationship Id="rId139" Type="http://schemas.openxmlformats.org/officeDocument/2006/relationships/customXml" Target="../ink/ink1322.xml"/><Relationship Id="rId85" Type="http://schemas.openxmlformats.org/officeDocument/2006/relationships/image" Target="../media/image1350.png"/><Relationship Id="rId150" Type="http://schemas.openxmlformats.org/officeDocument/2006/relationships/image" Target="../media/image1382.png"/><Relationship Id="rId171" Type="http://schemas.openxmlformats.org/officeDocument/2006/relationships/image" Target="../media/image1392.png"/><Relationship Id="rId192" Type="http://schemas.openxmlformats.org/officeDocument/2006/relationships/customXml" Target="../ink/ink1349.xml"/><Relationship Id="rId206" Type="http://schemas.openxmlformats.org/officeDocument/2006/relationships/customXml" Target="../ink/ink1356.xml"/><Relationship Id="rId227" Type="http://schemas.openxmlformats.org/officeDocument/2006/relationships/image" Target="../media/image1420.png"/><Relationship Id="rId248" Type="http://schemas.openxmlformats.org/officeDocument/2006/relationships/customXml" Target="../ink/ink1377.xml"/><Relationship Id="rId269" Type="http://schemas.openxmlformats.org/officeDocument/2006/relationships/customXml" Target="../ink/ink1388.xml"/><Relationship Id="rId12" Type="http://schemas.openxmlformats.org/officeDocument/2006/relationships/image" Target="../media/image1314.png"/><Relationship Id="rId33" Type="http://schemas.openxmlformats.org/officeDocument/2006/relationships/image" Target="../media/image1324.png"/><Relationship Id="rId108" Type="http://schemas.openxmlformats.org/officeDocument/2006/relationships/customXml" Target="../ink/ink1306.xml"/><Relationship Id="rId129" Type="http://schemas.openxmlformats.org/officeDocument/2006/relationships/customXml" Target="../ink/ink1317.xml"/><Relationship Id="rId54" Type="http://schemas.openxmlformats.org/officeDocument/2006/relationships/customXml" Target="../ink/ink1279.xml"/><Relationship Id="rId75" Type="http://schemas.openxmlformats.org/officeDocument/2006/relationships/image" Target="../media/image1345.png"/><Relationship Id="rId96" Type="http://schemas.openxmlformats.org/officeDocument/2006/relationships/customXml" Target="../ink/ink1300.xml"/><Relationship Id="rId140" Type="http://schemas.openxmlformats.org/officeDocument/2006/relationships/image" Target="../media/image1377.png"/><Relationship Id="rId161" Type="http://schemas.openxmlformats.org/officeDocument/2006/relationships/customXml" Target="../ink/ink1333.xml"/><Relationship Id="rId182" Type="http://schemas.openxmlformats.org/officeDocument/2006/relationships/customXml" Target="../ink/ink1344.xml"/><Relationship Id="rId217" Type="http://schemas.openxmlformats.org/officeDocument/2006/relationships/image" Target="../media/image1415.png"/><Relationship Id="rId6" Type="http://schemas.openxmlformats.org/officeDocument/2006/relationships/tags" Target="../tags/tag87.xml"/><Relationship Id="rId238" Type="http://schemas.openxmlformats.org/officeDocument/2006/relationships/customXml" Target="../ink/ink1372.xml"/><Relationship Id="rId259" Type="http://schemas.openxmlformats.org/officeDocument/2006/relationships/customXml" Target="../ink/ink1383.xml"/><Relationship Id="rId23" Type="http://schemas.openxmlformats.org/officeDocument/2006/relationships/image" Target="../media/image1320.png"/><Relationship Id="rId119" Type="http://schemas.openxmlformats.org/officeDocument/2006/relationships/image" Target="../media/image1367.png"/><Relationship Id="rId270" Type="http://schemas.openxmlformats.org/officeDocument/2006/relationships/image" Target="../media/image1439.png"/><Relationship Id="rId44" Type="http://schemas.openxmlformats.org/officeDocument/2006/relationships/customXml" Target="../ink/ink1274.xml"/><Relationship Id="rId65" Type="http://schemas.openxmlformats.org/officeDocument/2006/relationships/image" Target="../media/image1340.png"/><Relationship Id="rId86" Type="http://schemas.openxmlformats.org/officeDocument/2006/relationships/customXml" Target="../ink/ink1295.xml"/><Relationship Id="rId130" Type="http://schemas.openxmlformats.org/officeDocument/2006/relationships/image" Target="../media/image1372.png"/><Relationship Id="rId151" Type="http://schemas.openxmlformats.org/officeDocument/2006/relationships/customXml" Target="../ink/ink1328.xml"/><Relationship Id="rId172" Type="http://schemas.openxmlformats.org/officeDocument/2006/relationships/customXml" Target="../ink/ink1339.xml"/><Relationship Id="rId193" Type="http://schemas.openxmlformats.org/officeDocument/2006/relationships/image" Target="../media/image1403.png"/><Relationship Id="rId207" Type="http://schemas.openxmlformats.org/officeDocument/2006/relationships/image" Target="../media/image1410.png"/><Relationship Id="rId228" Type="http://schemas.openxmlformats.org/officeDocument/2006/relationships/customXml" Target="../ink/ink1367.xml"/><Relationship Id="rId249" Type="http://schemas.openxmlformats.org/officeDocument/2006/relationships/image" Target="../media/image1429.png"/><Relationship Id="rId13" Type="http://schemas.openxmlformats.org/officeDocument/2006/relationships/image" Target="../media/image1315.png"/><Relationship Id="rId109" Type="http://schemas.openxmlformats.org/officeDocument/2006/relationships/image" Target="../media/image1362.png"/><Relationship Id="rId260" Type="http://schemas.openxmlformats.org/officeDocument/2006/relationships/image" Target="../media/image1434.png"/><Relationship Id="rId34" Type="http://schemas.openxmlformats.org/officeDocument/2006/relationships/customXml" Target="../ink/ink1269.xml"/><Relationship Id="rId55" Type="http://schemas.openxmlformats.org/officeDocument/2006/relationships/image" Target="../media/image1335.png"/><Relationship Id="rId76" Type="http://schemas.openxmlformats.org/officeDocument/2006/relationships/customXml" Target="../ink/ink1290.xml"/><Relationship Id="rId97" Type="http://schemas.openxmlformats.org/officeDocument/2006/relationships/image" Target="../media/image1356.png"/><Relationship Id="rId120" Type="http://schemas.openxmlformats.org/officeDocument/2006/relationships/customXml" Target="../ink/ink1312.xml"/><Relationship Id="rId141" Type="http://schemas.openxmlformats.org/officeDocument/2006/relationships/customXml" Target="../ink/ink1323.xml"/><Relationship Id="rId7" Type="http://schemas.openxmlformats.org/officeDocument/2006/relationships/tags" Target="../tags/tag88.xml"/><Relationship Id="rId162" Type="http://schemas.openxmlformats.org/officeDocument/2006/relationships/image" Target="../media/image1388.png"/><Relationship Id="rId183" Type="http://schemas.openxmlformats.org/officeDocument/2006/relationships/image" Target="../media/image1398.png"/><Relationship Id="rId218" Type="http://schemas.openxmlformats.org/officeDocument/2006/relationships/customXml" Target="../ink/ink1362.xml"/><Relationship Id="rId239" Type="http://schemas.openxmlformats.org/officeDocument/2006/relationships/image" Target="../media/image1424.png"/><Relationship Id="rId250" Type="http://schemas.openxmlformats.org/officeDocument/2006/relationships/customXml" Target="../ink/ink1378.xml"/><Relationship Id="rId271" Type="http://schemas.openxmlformats.org/officeDocument/2006/relationships/customXml" Target="../ink/ink1389.xml"/><Relationship Id="rId24" Type="http://schemas.openxmlformats.org/officeDocument/2006/relationships/customXml" Target="../ink/ink1264.xml"/><Relationship Id="rId45" Type="http://schemas.openxmlformats.org/officeDocument/2006/relationships/image" Target="../media/image1330.png"/><Relationship Id="rId66" Type="http://schemas.openxmlformats.org/officeDocument/2006/relationships/customXml" Target="../ink/ink1285.xml"/><Relationship Id="rId87" Type="http://schemas.openxmlformats.org/officeDocument/2006/relationships/image" Target="../media/image1351.png"/><Relationship Id="rId110" Type="http://schemas.openxmlformats.org/officeDocument/2006/relationships/customXml" Target="../ink/ink1307.xml"/><Relationship Id="rId131" Type="http://schemas.openxmlformats.org/officeDocument/2006/relationships/customXml" Target="../ink/ink1318.xml"/><Relationship Id="rId152" Type="http://schemas.openxmlformats.org/officeDocument/2006/relationships/image" Target="../media/image1383.png"/><Relationship Id="rId173" Type="http://schemas.openxmlformats.org/officeDocument/2006/relationships/image" Target="../media/image1393.png"/><Relationship Id="rId194" Type="http://schemas.openxmlformats.org/officeDocument/2006/relationships/customXml" Target="../ink/ink1350.xml"/><Relationship Id="rId208" Type="http://schemas.openxmlformats.org/officeDocument/2006/relationships/customXml" Target="../ink/ink1357.xml"/><Relationship Id="rId229" Type="http://schemas.openxmlformats.org/officeDocument/2006/relationships/image" Target="../media/image1421.png"/><Relationship Id="rId240" Type="http://schemas.openxmlformats.org/officeDocument/2006/relationships/customXml" Target="../ink/ink1373.xml"/><Relationship Id="rId261" Type="http://schemas.openxmlformats.org/officeDocument/2006/relationships/customXml" Target="../ink/ink1384.xml"/><Relationship Id="rId14" Type="http://schemas.openxmlformats.org/officeDocument/2006/relationships/image" Target="../media/image430.png"/><Relationship Id="rId35" Type="http://schemas.openxmlformats.org/officeDocument/2006/relationships/image" Target="../media/image1325.png"/><Relationship Id="rId56" Type="http://schemas.openxmlformats.org/officeDocument/2006/relationships/customXml" Target="../ink/ink1280.xml"/><Relationship Id="rId77" Type="http://schemas.openxmlformats.org/officeDocument/2006/relationships/image" Target="../media/image1346.png"/><Relationship Id="rId100" Type="http://schemas.openxmlformats.org/officeDocument/2006/relationships/customXml" Target="../ink/ink1302.xml"/><Relationship Id="rId8" Type="http://schemas.openxmlformats.org/officeDocument/2006/relationships/tags" Target="../tags/tag89.xml"/><Relationship Id="rId98" Type="http://schemas.openxmlformats.org/officeDocument/2006/relationships/customXml" Target="../ink/ink1301.xml"/><Relationship Id="rId121" Type="http://schemas.openxmlformats.org/officeDocument/2006/relationships/image" Target="../media/image1368.png"/><Relationship Id="rId142" Type="http://schemas.openxmlformats.org/officeDocument/2006/relationships/image" Target="../media/image1378.png"/><Relationship Id="rId163" Type="http://schemas.openxmlformats.org/officeDocument/2006/relationships/customXml" Target="../ink/ink1334.xml"/><Relationship Id="rId184" Type="http://schemas.openxmlformats.org/officeDocument/2006/relationships/customXml" Target="../ink/ink1345.xml"/><Relationship Id="rId219" Type="http://schemas.openxmlformats.org/officeDocument/2006/relationships/image" Target="../media/image1416.png"/><Relationship Id="rId230" Type="http://schemas.openxmlformats.org/officeDocument/2006/relationships/customXml" Target="../ink/ink1368.xml"/><Relationship Id="rId251" Type="http://schemas.openxmlformats.org/officeDocument/2006/relationships/image" Target="../media/image1430.png"/><Relationship Id="rId25" Type="http://schemas.openxmlformats.org/officeDocument/2006/relationships/image" Target="../media/image39.png"/><Relationship Id="rId46" Type="http://schemas.openxmlformats.org/officeDocument/2006/relationships/customXml" Target="../ink/ink1275.xml"/><Relationship Id="rId67" Type="http://schemas.openxmlformats.org/officeDocument/2006/relationships/image" Target="../media/image1341.png"/><Relationship Id="rId272" Type="http://schemas.openxmlformats.org/officeDocument/2006/relationships/image" Target="../media/image1440.png"/><Relationship Id="rId88" Type="http://schemas.openxmlformats.org/officeDocument/2006/relationships/customXml" Target="../ink/ink1296.xml"/><Relationship Id="rId111" Type="http://schemas.openxmlformats.org/officeDocument/2006/relationships/image" Target="../media/image1363.png"/><Relationship Id="rId132" Type="http://schemas.openxmlformats.org/officeDocument/2006/relationships/image" Target="../media/image1373.png"/><Relationship Id="rId153" Type="http://schemas.openxmlformats.org/officeDocument/2006/relationships/customXml" Target="../ink/ink1329.xml"/><Relationship Id="rId174" Type="http://schemas.openxmlformats.org/officeDocument/2006/relationships/customXml" Target="../ink/ink1340.xml"/><Relationship Id="rId195" Type="http://schemas.openxmlformats.org/officeDocument/2006/relationships/image" Target="../media/image1404.png"/><Relationship Id="rId209" Type="http://schemas.openxmlformats.org/officeDocument/2006/relationships/image" Target="../media/image1411.png"/><Relationship Id="rId220" Type="http://schemas.openxmlformats.org/officeDocument/2006/relationships/customXml" Target="../ink/ink1363.xml"/><Relationship Id="rId241" Type="http://schemas.openxmlformats.org/officeDocument/2006/relationships/image" Target="../media/image1425.png"/><Relationship Id="rId15" Type="http://schemas.openxmlformats.org/officeDocument/2006/relationships/image" Target="../media/image431.png"/><Relationship Id="rId36" Type="http://schemas.openxmlformats.org/officeDocument/2006/relationships/customXml" Target="../ink/ink1270.xml"/><Relationship Id="rId57" Type="http://schemas.openxmlformats.org/officeDocument/2006/relationships/image" Target="../media/image1336.png"/><Relationship Id="rId262" Type="http://schemas.openxmlformats.org/officeDocument/2006/relationships/image" Target="../media/image1435.png"/><Relationship Id="rId78" Type="http://schemas.openxmlformats.org/officeDocument/2006/relationships/customXml" Target="../ink/ink1291.xml"/><Relationship Id="rId99" Type="http://schemas.openxmlformats.org/officeDocument/2006/relationships/image" Target="../media/image1357.png"/><Relationship Id="rId101" Type="http://schemas.openxmlformats.org/officeDocument/2006/relationships/image" Target="../media/image1358.png"/><Relationship Id="rId122" Type="http://schemas.openxmlformats.org/officeDocument/2006/relationships/customXml" Target="../ink/ink1313.xml"/><Relationship Id="rId143" Type="http://schemas.openxmlformats.org/officeDocument/2006/relationships/customXml" Target="../ink/ink1324.xml"/><Relationship Id="rId164" Type="http://schemas.openxmlformats.org/officeDocument/2006/relationships/customXml" Target="../ink/ink1335.xml"/><Relationship Id="rId185" Type="http://schemas.openxmlformats.org/officeDocument/2006/relationships/image" Target="../media/image1399.png"/><Relationship Id="rId9" Type="http://schemas.openxmlformats.org/officeDocument/2006/relationships/tags" Target="../tags/tag90.xml"/><Relationship Id="rId210" Type="http://schemas.openxmlformats.org/officeDocument/2006/relationships/customXml" Target="../ink/ink1358.xml"/><Relationship Id="rId26" Type="http://schemas.openxmlformats.org/officeDocument/2006/relationships/customXml" Target="../ink/ink1265.xml"/><Relationship Id="rId231" Type="http://schemas.openxmlformats.org/officeDocument/2006/relationships/image" Target="../media/image1422.png"/><Relationship Id="rId252" Type="http://schemas.openxmlformats.org/officeDocument/2006/relationships/customXml" Target="../ink/ink1379.xml"/><Relationship Id="rId273" Type="http://schemas.openxmlformats.org/officeDocument/2006/relationships/customXml" Target="../ink/ink1390.xml"/><Relationship Id="rId47" Type="http://schemas.openxmlformats.org/officeDocument/2006/relationships/image" Target="../media/image1331.png"/><Relationship Id="rId68" Type="http://schemas.openxmlformats.org/officeDocument/2006/relationships/customXml" Target="../ink/ink1286.xml"/><Relationship Id="rId89" Type="http://schemas.openxmlformats.org/officeDocument/2006/relationships/image" Target="../media/image1352.png"/><Relationship Id="rId112" Type="http://schemas.openxmlformats.org/officeDocument/2006/relationships/customXml" Target="../ink/ink1308.xml"/><Relationship Id="rId133" Type="http://schemas.openxmlformats.org/officeDocument/2006/relationships/customXml" Target="../ink/ink1319.xml"/><Relationship Id="rId154" Type="http://schemas.openxmlformats.org/officeDocument/2006/relationships/image" Target="../media/image1384.png"/><Relationship Id="rId175" Type="http://schemas.openxmlformats.org/officeDocument/2006/relationships/image" Target="../media/image1394.png"/><Relationship Id="rId196" Type="http://schemas.openxmlformats.org/officeDocument/2006/relationships/customXml" Target="../ink/ink1351.xml"/><Relationship Id="rId200" Type="http://schemas.openxmlformats.org/officeDocument/2006/relationships/customXml" Target="../ink/ink1353.xml"/><Relationship Id="rId16" Type="http://schemas.openxmlformats.org/officeDocument/2006/relationships/image" Target="../media/image1316.png"/><Relationship Id="rId221" Type="http://schemas.openxmlformats.org/officeDocument/2006/relationships/image" Target="../media/image1417.png"/><Relationship Id="rId242" Type="http://schemas.openxmlformats.org/officeDocument/2006/relationships/customXml" Target="../ink/ink1374.xml"/><Relationship Id="rId263" Type="http://schemas.openxmlformats.org/officeDocument/2006/relationships/customXml" Target="../ink/ink1385.xml"/><Relationship Id="rId37" Type="http://schemas.openxmlformats.org/officeDocument/2006/relationships/image" Target="../media/image1326.png"/><Relationship Id="rId58" Type="http://schemas.openxmlformats.org/officeDocument/2006/relationships/customXml" Target="../ink/ink1281.xml"/><Relationship Id="rId79" Type="http://schemas.openxmlformats.org/officeDocument/2006/relationships/image" Target="../media/image1347.png"/><Relationship Id="rId102" Type="http://schemas.openxmlformats.org/officeDocument/2006/relationships/customXml" Target="../ink/ink1303.xml"/><Relationship Id="rId123" Type="http://schemas.openxmlformats.org/officeDocument/2006/relationships/image" Target="../media/image1369.png"/><Relationship Id="rId144" Type="http://schemas.openxmlformats.org/officeDocument/2006/relationships/image" Target="../media/image1379.png"/><Relationship Id="rId90" Type="http://schemas.openxmlformats.org/officeDocument/2006/relationships/customXml" Target="../ink/ink1297.xml"/><Relationship Id="rId165" Type="http://schemas.openxmlformats.org/officeDocument/2006/relationships/image" Target="../media/image1389.png"/><Relationship Id="rId186" Type="http://schemas.openxmlformats.org/officeDocument/2006/relationships/customXml" Target="../ink/ink1346.xml"/><Relationship Id="rId211" Type="http://schemas.openxmlformats.org/officeDocument/2006/relationships/image" Target="../media/image1412.png"/><Relationship Id="rId232" Type="http://schemas.openxmlformats.org/officeDocument/2006/relationships/customXml" Target="../ink/ink1369.xml"/><Relationship Id="rId253" Type="http://schemas.openxmlformats.org/officeDocument/2006/relationships/image" Target="../media/image1431.png"/><Relationship Id="rId274" Type="http://schemas.openxmlformats.org/officeDocument/2006/relationships/image" Target="../media/image1441.png"/><Relationship Id="rId27" Type="http://schemas.openxmlformats.org/officeDocument/2006/relationships/image" Target="../media/image1321.png"/><Relationship Id="rId48" Type="http://schemas.openxmlformats.org/officeDocument/2006/relationships/customXml" Target="../ink/ink1276.xml"/><Relationship Id="rId69" Type="http://schemas.openxmlformats.org/officeDocument/2006/relationships/image" Target="../media/image1342.png"/><Relationship Id="rId113" Type="http://schemas.openxmlformats.org/officeDocument/2006/relationships/image" Target="../media/image1364.png"/><Relationship Id="rId134" Type="http://schemas.openxmlformats.org/officeDocument/2006/relationships/image" Target="../media/image1374.png"/><Relationship Id="rId80" Type="http://schemas.openxmlformats.org/officeDocument/2006/relationships/customXml" Target="../ink/ink1292.xml"/><Relationship Id="rId155" Type="http://schemas.openxmlformats.org/officeDocument/2006/relationships/customXml" Target="../ink/ink1330.xml"/><Relationship Id="rId176" Type="http://schemas.openxmlformats.org/officeDocument/2006/relationships/customXml" Target="../ink/ink1341.xml"/><Relationship Id="rId197" Type="http://schemas.openxmlformats.org/officeDocument/2006/relationships/image" Target="../media/image1405.png"/><Relationship Id="rId201" Type="http://schemas.openxmlformats.org/officeDocument/2006/relationships/image" Target="../media/image1407.png"/><Relationship Id="rId222" Type="http://schemas.openxmlformats.org/officeDocument/2006/relationships/customXml" Target="../ink/ink1364.xml"/><Relationship Id="rId243" Type="http://schemas.openxmlformats.org/officeDocument/2006/relationships/image" Target="../media/image1426.png"/><Relationship Id="rId264" Type="http://schemas.openxmlformats.org/officeDocument/2006/relationships/image" Target="../media/image1436.png"/><Relationship Id="rId17" Type="http://schemas.openxmlformats.org/officeDocument/2006/relationships/image" Target="../media/image594.png"/><Relationship Id="rId38" Type="http://schemas.openxmlformats.org/officeDocument/2006/relationships/customXml" Target="../ink/ink1271.xml"/><Relationship Id="rId59" Type="http://schemas.openxmlformats.org/officeDocument/2006/relationships/image" Target="../media/image1337.png"/><Relationship Id="rId103" Type="http://schemas.openxmlformats.org/officeDocument/2006/relationships/image" Target="../media/image1359.png"/><Relationship Id="rId124" Type="http://schemas.openxmlformats.org/officeDocument/2006/relationships/customXml" Target="../ink/ink1314.xml"/><Relationship Id="rId70" Type="http://schemas.openxmlformats.org/officeDocument/2006/relationships/customXml" Target="../ink/ink1287.xml"/><Relationship Id="rId91" Type="http://schemas.openxmlformats.org/officeDocument/2006/relationships/image" Target="../media/image1353.png"/><Relationship Id="rId145" Type="http://schemas.openxmlformats.org/officeDocument/2006/relationships/customXml" Target="../ink/ink1325.xml"/><Relationship Id="rId166" Type="http://schemas.openxmlformats.org/officeDocument/2006/relationships/customXml" Target="../ink/ink1336.xml"/><Relationship Id="rId187" Type="http://schemas.openxmlformats.org/officeDocument/2006/relationships/image" Target="../media/image1400.png"/><Relationship Id="rId1" Type="http://schemas.openxmlformats.org/officeDocument/2006/relationships/tags" Target="../tags/tag82.xml"/><Relationship Id="rId212" Type="http://schemas.openxmlformats.org/officeDocument/2006/relationships/customXml" Target="../ink/ink1359.xml"/><Relationship Id="rId233" Type="http://schemas.openxmlformats.org/officeDocument/2006/relationships/image" Target="../media/image145.png"/><Relationship Id="rId254" Type="http://schemas.openxmlformats.org/officeDocument/2006/relationships/customXml" Target="../ink/ink1380.xml"/><Relationship Id="rId28" Type="http://schemas.openxmlformats.org/officeDocument/2006/relationships/customXml" Target="../ink/ink1266.xml"/><Relationship Id="rId49" Type="http://schemas.openxmlformats.org/officeDocument/2006/relationships/image" Target="../media/image1332.png"/><Relationship Id="rId114" Type="http://schemas.openxmlformats.org/officeDocument/2006/relationships/customXml" Target="../ink/ink1309.xml"/><Relationship Id="rId60" Type="http://schemas.openxmlformats.org/officeDocument/2006/relationships/customXml" Target="../ink/ink1282.xml"/><Relationship Id="rId81" Type="http://schemas.openxmlformats.org/officeDocument/2006/relationships/image" Target="../media/image1348.png"/><Relationship Id="rId135" Type="http://schemas.openxmlformats.org/officeDocument/2006/relationships/customXml" Target="../ink/ink1320.xml"/><Relationship Id="rId156" Type="http://schemas.openxmlformats.org/officeDocument/2006/relationships/image" Target="../media/image1385.png"/><Relationship Id="rId177" Type="http://schemas.openxmlformats.org/officeDocument/2006/relationships/image" Target="../media/image1395.png"/><Relationship Id="rId198" Type="http://schemas.openxmlformats.org/officeDocument/2006/relationships/customXml" Target="../ink/ink1352.xml"/><Relationship Id="rId202" Type="http://schemas.openxmlformats.org/officeDocument/2006/relationships/customXml" Target="../ink/ink1354.xml"/><Relationship Id="rId223" Type="http://schemas.openxmlformats.org/officeDocument/2006/relationships/image" Target="../media/image1418.png"/><Relationship Id="rId244" Type="http://schemas.openxmlformats.org/officeDocument/2006/relationships/customXml" Target="../ink/ink1375.xml"/><Relationship Id="rId18" Type="http://schemas.openxmlformats.org/officeDocument/2006/relationships/image" Target="../media/image595.png"/><Relationship Id="rId39" Type="http://schemas.openxmlformats.org/officeDocument/2006/relationships/image" Target="../media/image1327.png"/><Relationship Id="rId265" Type="http://schemas.openxmlformats.org/officeDocument/2006/relationships/customXml" Target="../ink/ink1386.xml"/><Relationship Id="rId50" Type="http://schemas.openxmlformats.org/officeDocument/2006/relationships/customXml" Target="../ink/ink1277.xml"/><Relationship Id="rId104" Type="http://schemas.openxmlformats.org/officeDocument/2006/relationships/customXml" Target="../ink/ink1304.xml"/><Relationship Id="rId125" Type="http://schemas.openxmlformats.org/officeDocument/2006/relationships/customXml" Target="../ink/ink1315.xml"/><Relationship Id="rId146" Type="http://schemas.openxmlformats.org/officeDocument/2006/relationships/image" Target="../media/image1380.png"/><Relationship Id="rId167" Type="http://schemas.openxmlformats.org/officeDocument/2006/relationships/image" Target="../media/image1390.png"/><Relationship Id="rId188" Type="http://schemas.openxmlformats.org/officeDocument/2006/relationships/customXml" Target="../ink/ink1347.xml"/><Relationship Id="rId71" Type="http://schemas.openxmlformats.org/officeDocument/2006/relationships/image" Target="../media/image1343.png"/><Relationship Id="rId92" Type="http://schemas.openxmlformats.org/officeDocument/2006/relationships/customXml" Target="../ink/ink1298.xml"/><Relationship Id="rId213" Type="http://schemas.openxmlformats.org/officeDocument/2006/relationships/image" Target="../media/image1413.png"/><Relationship Id="rId234" Type="http://schemas.openxmlformats.org/officeDocument/2006/relationships/customXml" Target="../ink/ink1370.xml"/><Relationship Id="rId2" Type="http://schemas.openxmlformats.org/officeDocument/2006/relationships/tags" Target="../tags/tag83.xml"/><Relationship Id="rId29" Type="http://schemas.openxmlformats.org/officeDocument/2006/relationships/image" Target="../media/image1322.png"/><Relationship Id="rId255" Type="http://schemas.openxmlformats.org/officeDocument/2006/relationships/customXml" Target="../ink/ink1381.xml"/><Relationship Id="rId40" Type="http://schemas.openxmlformats.org/officeDocument/2006/relationships/customXml" Target="../ink/ink1272.xml"/><Relationship Id="rId115" Type="http://schemas.openxmlformats.org/officeDocument/2006/relationships/image" Target="../media/image1365.png"/><Relationship Id="rId136" Type="http://schemas.openxmlformats.org/officeDocument/2006/relationships/image" Target="../media/image1375.png"/><Relationship Id="rId157" Type="http://schemas.openxmlformats.org/officeDocument/2006/relationships/customXml" Target="../ink/ink1331.xml"/><Relationship Id="rId178" Type="http://schemas.openxmlformats.org/officeDocument/2006/relationships/customXml" Target="../ink/ink1342.xml"/><Relationship Id="rId61" Type="http://schemas.openxmlformats.org/officeDocument/2006/relationships/image" Target="../media/image1338.png"/><Relationship Id="rId82" Type="http://schemas.openxmlformats.org/officeDocument/2006/relationships/customXml" Target="../ink/ink1293.xml"/><Relationship Id="rId199" Type="http://schemas.openxmlformats.org/officeDocument/2006/relationships/image" Target="../media/image1406.png"/><Relationship Id="rId203" Type="http://schemas.openxmlformats.org/officeDocument/2006/relationships/image" Target="../media/image1408.png"/><Relationship Id="rId19" Type="http://schemas.openxmlformats.org/officeDocument/2006/relationships/image" Target="../media/image1317.png"/><Relationship Id="rId224" Type="http://schemas.openxmlformats.org/officeDocument/2006/relationships/customXml" Target="../ink/ink1365.xml"/><Relationship Id="rId245" Type="http://schemas.openxmlformats.org/officeDocument/2006/relationships/image" Target="../media/image1427.png"/><Relationship Id="rId266" Type="http://schemas.openxmlformats.org/officeDocument/2006/relationships/image" Target="../media/image1437.png"/><Relationship Id="rId30" Type="http://schemas.openxmlformats.org/officeDocument/2006/relationships/customXml" Target="../ink/ink1267.xml"/><Relationship Id="rId105" Type="http://schemas.openxmlformats.org/officeDocument/2006/relationships/image" Target="../media/image1360.png"/><Relationship Id="rId126" Type="http://schemas.openxmlformats.org/officeDocument/2006/relationships/image" Target="../media/image1370.png"/><Relationship Id="rId147" Type="http://schemas.openxmlformats.org/officeDocument/2006/relationships/customXml" Target="../ink/ink1326.xml"/><Relationship Id="rId168" Type="http://schemas.openxmlformats.org/officeDocument/2006/relationships/customXml" Target="../ink/ink1337.xml"/><Relationship Id="rId51" Type="http://schemas.openxmlformats.org/officeDocument/2006/relationships/image" Target="../media/image1333.png"/><Relationship Id="rId72" Type="http://schemas.openxmlformats.org/officeDocument/2006/relationships/customXml" Target="../ink/ink1288.xml"/><Relationship Id="rId93" Type="http://schemas.openxmlformats.org/officeDocument/2006/relationships/image" Target="../media/image1354.png"/><Relationship Id="rId189" Type="http://schemas.openxmlformats.org/officeDocument/2006/relationships/image" Target="../media/image1401.png"/><Relationship Id="rId3" Type="http://schemas.openxmlformats.org/officeDocument/2006/relationships/tags" Target="../tags/tag84.xml"/><Relationship Id="rId214" Type="http://schemas.openxmlformats.org/officeDocument/2006/relationships/customXml" Target="../ink/ink1360.xml"/><Relationship Id="rId235" Type="http://schemas.openxmlformats.org/officeDocument/2006/relationships/image" Target="../media/image1423.png"/><Relationship Id="rId256" Type="http://schemas.openxmlformats.org/officeDocument/2006/relationships/image" Target="../media/image1432.png"/><Relationship Id="rId116" Type="http://schemas.openxmlformats.org/officeDocument/2006/relationships/customXml" Target="../ink/ink1310.xml"/><Relationship Id="rId137" Type="http://schemas.openxmlformats.org/officeDocument/2006/relationships/customXml" Target="../ink/ink1321.xml"/><Relationship Id="rId158" Type="http://schemas.openxmlformats.org/officeDocument/2006/relationships/image" Target="../media/image1386.png"/><Relationship Id="rId20" Type="http://schemas.openxmlformats.org/officeDocument/2006/relationships/image" Target="../media/image1318.png"/><Relationship Id="rId41" Type="http://schemas.openxmlformats.org/officeDocument/2006/relationships/image" Target="../media/image1328.png"/><Relationship Id="rId62" Type="http://schemas.openxmlformats.org/officeDocument/2006/relationships/customXml" Target="../ink/ink1283.xml"/><Relationship Id="rId83" Type="http://schemas.openxmlformats.org/officeDocument/2006/relationships/image" Target="../media/image1349.png"/><Relationship Id="rId179" Type="http://schemas.openxmlformats.org/officeDocument/2006/relationships/image" Target="../media/image1396.png"/><Relationship Id="rId190" Type="http://schemas.openxmlformats.org/officeDocument/2006/relationships/customXml" Target="../ink/ink1348.xml"/><Relationship Id="rId204" Type="http://schemas.openxmlformats.org/officeDocument/2006/relationships/customXml" Target="../ink/ink1355.xml"/><Relationship Id="rId225" Type="http://schemas.openxmlformats.org/officeDocument/2006/relationships/image" Target="../media/image1419.png"/><Relationship Id="rId246" Type="http://schemas.openxmlformats.org/officeDocument/2006/relationships/customXml" Target="../ink/ink1376.xml"/><Relationship Id="rId267" Type="http://schemas.openxmlformats.org/officeDocument/2006/relationships/customXml" Target="../ink/ink1387.xml"/><Relationship Id="rId106" Type="http://schemas.openxmlformats.org/officeDocument/2006/relationships/customXml" Target="../ink/ink1305.xml"/><Relationship Id="rId127" Type="http://schemas.openxmlformats.org/officeDocument/2006/relationships/customXml" Target="../ink/ink1316.xml"/><Relationship Id="rId10" Type="http://schemas.openxmlformats.org/officeDocument/2006/relationships/tags" Target="../tags/tag91.xml"/><Relationship Id="rId31" Type="http://schemas.openxmlformats.org/officeDocument/2006/relationships/image" Target="../media/image1323.png"/><Relationship Id="rId52" Type="http://schemas.openxmlformats.org/officeDocument/2006/relationships/customXml" Target="../ink/ink1278.xml"/><Relationship Id="rId73" Type="http://schemas.openxmlformats.org/officeDocument/2006/relationships/image" Target="../media/image1344.png"/><Relationship Id="rId94" Type="http://schemas.openxmlformats.org/officeDocument/2006/relationships/customXml" Target="../ink/ink1299.xml"/><Relationship Id="rId148" Type="http://schemas.openxmlformats.org/officeDocument/2006/relationships/image" Target="../media/image1381.png"/><Relationship Id="rId169" Type="http://schemas.openxmlformats.org/officeDocument/2006/relationships/image" Target="../media/image1391.png"/><Relationship Id="rId4" Type="http://schemas.openxmlformats.org/officeDocument/2006/relationships/tags" Target="../tags/tag85.xml"/><Relationship Id="rId180" Type="http://schemas.openxmlformats.org/officeDocument/2006/relationships/customXml" Target="../ink/ink1343.xml"/><Relationship Id="rId215" Type="http://schemas.openxmlformats.org/officeDocument/2006/relationships/image" Target="../media/image1414.png"/><Relationship Id="rId236" Type="http://schemas.openxmlformats.org/officeDocument/2006/relationships/customXml" Target="../ink/ink1371.xml"/><Relationship Id="rId257" Type="http://schemas.openxmlformats.org/officeDocument/2006/relationships/customXml" Target="../ink/ink1382.xml"/><Relationship Id="rId42" Type="http://schemas.openxmlformats.org/officeDocument/2006/relationships/customXml" Target="../ink/ink1273.xml"/><Relationship Id="rId84" Type="http://schemas.openxmlformats.org/officeDocument/2006/relationships/customXml" Target="../ink/ink1294.xml"/><Relationship Id="rId138" Type="http://schemas.openxmlformats.org/officeDocument/2006/relationships/image" Target="../media/image1376.png"/><Relationship Id="rId191" Type="http://schemas.openxmlformats.org/officeDocument/2006/relationships/image" Target="../media/image1402.png"/><Relationship Id="rId205" Type="http://schemas.openxmlformats.org/officeDocument/2006/relationships/image" Target="../media/image1409.png"/><Relationship Id="rId247" Type="http://schemas.openxmlformats.org/officeDocument/2006/relationships/image" Target="../media/image1428.png"/><Relationship Id="rId107" Type="http://schemas.openxmlformats.org/officeDocument/2006/relationships/image" Target="../media/image1361.png"/><Relationship Id="rId11" Type="http://schemas.openxmlformats.org/officeDocument/2006/relationships/slideLayout" Target="../slideLayouts/slideLayout47.xml"/><Relationship Id="rId53" Type="http://schemas.openxmlformats.org/officeDocument/2006/relationships/image" Target="../media/image1334.png"/><Relationship Id="rId149" Type="http://schemas.openxmlformats.org/officeDocument/2006/relationships/customXml" Target="../ink/ink1327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6.png"/><Relationship Id="rId21" Type="http://schemas.openxmlformats.org/officeDocument/2006/relationships/customXml" Target="../ink/ink1394.xml"/><Relationship Id="rId42" Type="http://schemas.openxmlformats.org/officeDocument/2006/relationships/image" Target="../media/image1454.png"/><Relationship Id="rId47" Type="http://schemas.openxmlformats.org/officeDocument/2006/relationships/customXml" Target="../ink/ink1407.xml"/><Relationship Id="rId63" Type="http://schemas.openxmlformats.org/officeDocument/2006/relationships/customXml" Target="../ink/ink1415.xml"/><Relationship Id="rId68" Type="http://schemas.openxmlformats.org/officeDocument/2006/relationships/image" Target="../media/image1467.png"/><Relationship Id="rId84" Type="http://schemas.openxmlformats.org/officeDocument/2006/relationships/image" Target="../media/image1475.png"/><Relationship Id="rId16" Type="http://schemas.openxmlformats.org/officeDocument/2006/relationships/image" Target="../media/image1442.png"/><Relationship Id="rId11" Type="http://schemas.openxmlformats.org/officeDocument/2006/relationships/image" Target="../media/image431.png"/><Relationship Id="rId32" Type="http://schemas.openxmlformats.org/officeDocument/2006/relationships/image" Target="../media/image1449.png"/><Relationship Id="rId37" Type="http://schemas.openxmlformats.org/officeDocument/2006/relationships/customXml" Target="../ink/ink1402.xml"/><Relationship Id="rId53" Type="http://schemas.openxmlformats.org/officeDocument/2006/relationships/customXml" Target="../ink/ink1410.xml"/><Relationship Id="rId58" Type="http://schemas.openxmlformats.org/officeDocument/2006/relationships/image" Target="../media/image1462.png"/><Relationship Id="rId74" Type="http://schemas.openxmlformats.org/officeDocument/2006/relationships/image" Target="../media/image1470.png"/><Relationship Id="rId79" Type="http://schemas.openxmlformats.org/officeDocument/2006/relationships/customXml" Target="../ink/ink1423.xml"/><Relationship Id="rId5" Type="http://schemas.openxmlformats.org/officeDocument/2006/relationships/tags" Target="../tags/tag96.xml"/><Relationship Id="rId19" Type="http://schemas.openxmlformats.org/officeDocument/2006/relationships/customXml" Target="../ink/ink1393.xml"/><Relationship Id="rId14" Type="http://schemas.openxmlformats.org/officeDocument/2006/relationships/image" Target="../media/image595.png"/><Relationship Id="rId22" Type="http://schemas.openxmlformats.org/officeDocument/2006/relationships/image" Target="../media/image1444.png"/><Relationship Id="rId27" Type="http://schemas.openxmlformats.org/officeDocument/2006/relationships/customXml" Target="../ink/ink1397.xml"/><Relationship Id="rId30" Type="http://schemas.openxmlformats.org/officeDocument/2006/relationships/image" Target="../media/image1448.png"/><Relationship Id="rId35" Type="http://schemas.openxmlformats.org/officeDocument/2006/relationships/customXml" Target="../ink/ink1401.xml"/><Relationship Id="rId43" Type="http://schemas.openxmlformats.org/officeDocument/2006/relationships/customXml" Target="../ink/ink1405.xml"/><Relationship Id="rId48" Type="http://schemas.openxmlformats.org/officeDocument/2006/relationships/image" Target="../media/image1457.png"/><Relationship Id="rId56" Type="http://schemas.openxmlformats.org/officeDocument/2006/relationships/image" Target="../media/image1461.png"/><Relationship Id="rId64" Type="http://schemas.openxmlformats.org/officeDocument/2006/relationships/image" Target="../media/image1465.png"/><Relationship Id="rId69" Type="http://schemas.openxmlformats.org/officeDocument/2006/relationships/customXml" Target="../ink/ink1418.xml"/><Relationship Id="rId77" Type="http://schemas.openxmlformats.org/officeDocument/2006/relationships/customXml" Target="../ink/ink1422.xml"/><Relationship Id="rId8" Type="http://schemas.openxmlformats.org/officeDocument/2006/relationships/slideLayout" Target="../slideLayouts/slideLayout47.xml"/><Relationship Id="rId51" Type="http://schemas.openxmlformats.org/officeDocument/2006/relationships/customXml" Target="../ink/ink1409.xml"/><Relationship Id="rId72" Type="http://schemas.openxmlformats.org/officeDocument/2006/relationships/image" Target="../media/image1469.png"/><Relationship Id="rId80" Type="http://schemas.openxmlformats.org/officeDocument/2006/relationships/image" Target="../media/image1473.png"/><Relationship Id="rId85" Type="http://schemas.openxmlformats.org/officeDocument/2006/relationships/customXml" Target="../ink/ink1426.xml"/><Relationship Id="rId3" Type="http://schemas.openxmlformats.org/officeDocument/2006/relationships/tags" Target="../tags/tag94.xml"/><Relationship Id="rId12" Type="http://schemas.openxmlformats.org/officeDocument/2006/relationships/image" Target="../media/image1316.png"/><Relationship Id="rId17" Type="http://schemas.openxmlformats.org/officeDocument/2006/relationships/customXml" Target="../ink/ink1392.xml"/><Relationship Id="rId25" Type="http://schemas.openxmlformats.org/officeDocument/2006/relationships/customXml" Target="../ink/ink1396.xml"/><Relationship Id="rId33" Type="http://schemas.openxmlformats.org/officeDocument/2006/relationships/customXml" Target="../ink/ink1400.xml"/><Relationship Id="rId38" Type="http://schemas.openxmlformats.org/officeDocument/2006/relationships/image" Target="../media/image1452.png"/><Relationship Id="rId46" Type="http://schemas.openxmlformats.org/officeDocument/2006/relationships/image" Target="../media/image1456.png"/><Relationship Id="rId59" Type="http://schemas.openxmlformats.org/officeDocument/2006/relationships/customXml" Target="../ink/ink1413.xml"/><Relationship Id="rId67" Type="http://schemas.openxmlformats.org/officeDocument/2006/relationships/customXml" Target="../ink/ink1417.xml"/><Relationship Id="rId20" Type="http://schemas.openxmlformats.org/officeDocument/2006/relationships/image" Target="../media/image1443.png"/><Relationship Id="rId41" Type="http://schemas.openxmlformats.org/officeDocument/2006/relationships/customXml" Target="../ink/ink1404.xml"/><Relationship Id="rId54" Type="http://schemas.openxmlformats.org/officeDocument/2006/relationships/image" Target="../media/image1460.png"/><Relationship Id="rId62" Type="http://schemas.openxmlformats.org/officeDocument/2006/relationships/image" Target="../media/image1464.png"/><Relationship Id="rId70" Type="http://schemas.openxmlformats.org/officeDocument/2006/relationships/image" Target="../media/image1468.png"/><Relationship Id="rId75" Type="http://schemas.openxmlformats.org/officeDocument/2006/relationships/customXml" Target="../ink/ink1421.xml"/><Relationship Id="rId83" Type="http://schemas.openxmlformats.org/officeDocument/2006/relationships/customXml" Target="../ink/ink1425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5" Type="http://schemas.openxmlformats.org/officeDocument/2006/relationships/customXml" Target="../ink/ink1391.xml"/><Relationship Id="rId23" Type="http://schemas.openxmlformats.org/officeDocument/2006/relationships/customXml" Target="../ink/ink1395.xml"/><Relationship Id="rId28" Type="http://schemas.openxmlformats.org/officeDocument/2006/relationships/image" Target="../media/image1447.png"/><Relationship Id="rId36" Type="http://schemas.openxmlformats.org/officeDocument/2006/relationships/image" Target="../media/image1451.png"/><Relationship Id="rId49" Type="http://schemas.openxmlformats.org/officeDocument/2006/relationships/customXml" Target="../ink/ink1408.xml"/><Relationship Id="rId57" Type="http://schemas.openxmlformats.org/officeDocument/2006/relationships/customXml" Target="../ink/ink1412.xml"/><Relationship Id="rId10" Type="http://schemas.openxmlformats.org/officeDocument/2006/relationships/image" Target="../media/image430.png"/><Relationship Id="rId31" Type="http://schemas.openxmlformats.org/officeDocument/2006/relationships/customXml" Target="../ink/ink1399.xml"/><Relationship Id="rId44" Type="http://schemas.openxmlformats.org/officeDocument/2006/relationships/image" Target="../media/image1455.png"/><Relationship Id="rId52" Type="http://schemas.openxmlformats.org/officeDocument/2006/relationships/image" Target="../media/image1459.png"/><Relationship Id="rId60" Type="http://schemas.openxmlformats.org/officeDocument/2006/relationships/image" Target="../media/image1463.png"/><Relationship Id="rId65" Type="http://schemas.openxmlformats.org/officeDocument/2006/relationships/customXml" Target="../ink/ink1416.xml"/><Relationship Id="rId73" Type="http://schemas.openxmlformats.org/officeDocument/2006/relationships/customXml" Target="../ink/ink1420.xml"/><Relationship Id="rId78" Type="http://schemas.openxmlformats.org/officeDocument/2006/relationships/image" Target="../media/image1472.png"/><Relationship Id="rId81" Type="http://schemas.openxmlformats.org/officeDocument/2006/relationships/customXml" Target="../ink/ink1424.xml"/><Relationship Id="rId86" Type="http://schemas.openxmlformats.org/officeDocument/2006/relationships/image" Target="../media/image1476.png"/><Relationship Id="rId4" Type="http://schemas.openxmlformats.org/officeDocument/2006/relationships/tags" Target="../tags/tag95.xml"/><Relationship Id="rId9" Type="http://schemas.openxmlformats.org/officeDocument/2006/relationships/image" Target="../media/image1319.png"/><Relationship Id="rId13" Type="http://schemas.openxmlformats.org/officeDocument/2006/relationships/image" Target="../media/image594.png"/><Relationship Id="rId18" Type="http://schemas.openxmlformats.org/officeDocument/2006/relationships/image" Target="../media/image39.png"/><Relationship Id="rId39" Type="http://schemas.openxmlformats.org/officeDocument/2006/relationships/customXml" Target="../ink/ink1403.xml"/><Relationship Id="rId34" Type="http://schemas.openxmlformats.org/officeDocument/2006/relationships/image" Target="../media/image1450.png"/><Relationship Id="rId50" Type="http://schemas.openxmlformats.org/officeDocument/2006/relationships/image" Target="../media/image1458.png"/><Relationship Id="rId55" Type="http://schemas.openxmlformats.org/officeDocument/2006/relationships/customXml" Target="../ink/ink1411.xml"/><Relationship Id="rId76" Type="http://schemas.openxmlformats.org/officeDocument/2006/relationships/image" Target="../media/image1471.png"/><Relationship Id="rId7" Type="http://schemas.openxmlformats.org/officeDocument/2006/relationships/tags" Target="../tags/tag98.xml"/><Relationship Id="rId71" Type="http://schemas.openxmlformats.org/officeDocument/2006/relationships/customXml" Target="../ink/ink1419.xml"/><Relationship Id="rId2" Type="http://schemas.openxmlformats.org/officeDocument/2006/relationships/tags" Target="../tags/tag93.xml"/><Relationship Id="rId29" Type="http://schemas.openxmlformats.org/officeDocument/2006/relationships/customXml" Target="../ink/ink1398.xml"/><Relationship Id="rId24" Type="http://schemas.openxmlformats.org/officeDocument/2006/relationships/image" Target="../media/image1445.png"/><Relationship Id="rId40" Type="http://schemas.openxmlformats.org/officeDocument/2006/relationships/image" Target="../media/image1453.png"/><Relationship Id="rId45" Type="http://schemas.openxmlformats.org/officeDocument/2006/relationships/customXml" Target="../ink/ink1406.xml"/><Relationship Id="rId66" Type="http://schemas.openxmlformats.org/officeDocument/2006/relationships/image" Target="../media/image1466.png"/><Relationship Id="rId61" Type="http://schemas.openxmlformats.org/officeDocument/2006/relationships/customXml" Target="../ink/ink1414.xml"/><Relationship Id="rId82" Type="http://schemas.openxmlformats.org/officeDocument/2006/relationships/image" Target="../media/image14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8.png"/><Relationship Id="rId5" Type="http://schemas.openxmlformats.org/officeDocument/2006/relationships/customXml" Target="../ink/ink1428.xml"/><Relationship Id="rId4" Type="http://schemas.openxmlformats.org/officeDocument/2006/relationships/image" Target="../media/image1477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6.png"/><Relationship Id="rId21" Type="http://schemas.openxmlformats.org/officeDocument/2006/relationships/customXml" Target="../ink/ink1430.xml"/><Relationship Id="rId42" Type="http://schemas.openxmlformats.org/officeDocument/2006/relationships/image" Target="../media/image1494.png"/><Relationship Id="rId47" Type="http://schemas.openxmlformats.org/officeDocument/2006/relationships/customXml" Target="../ink/ink1443.xml"/><Relationship Id="rId63" Type="http://schemas.openxmlformats.org/officeDocument/2006/relationships/customXml" Target="../ink/ink1451.xml"/><Relationship Id="rId68" Type="http://schemas.openxmlformats.org/officeDocument/2006/relationships/image" Target="../media/image1507.png"/><Relationship Id="rId84" Type="http://schemas.openxmlformats.org/officeDocument/2006/relationships/image" Target="../media/image1515.png"/><Relationship Id="rId89" Type="http://schemas.openxmlformats.org/officeDocument/2006/relationships/customXml" Target="../ink/ink1464.xml"/><Relationship Id="rId16" Type="http://schemas.openxmlformats.org/officeDocument/2006/relationships/image" Target="../media/image594.png"/><Relationship Id="rId11" Type="http://schemas.openxmlformats.org/officeDocument/2006/relationships/image" Target="../media/image1479.png"/><Relationship Id="rId32" Type="http://schemas.openxmlformats.org/officeDocument/2006/relationships/image" Target="../media/image1489.png"/><Relationship Id="rId37" Type="http://schemas.openxmlformats.org/officeDocument/2006/relationships/customXml" Target="../ink/ink1438.xml"/><Relationship Id="rId53" Type="http://schemas.openxmlformats.org/officeDocument/2006/relationships/customXml" Target="../ink/ink1446.xml"/><Relationship Id="rId58" Type="http://schemas.openxmlformats.org/officeDocument/2006/relationships/image" Target="../media/image1502.png"/><Relationship Id="rId74" Type="http://schemas.openxmlformats.org/officeDocument/2006/relationships/image" Target="../media/image1510.png"/><Relationship Id="rId79" Type="http://schemas.openxmlformats.org/officeDocument/2006/relationships/customXml" Target="../ink/ink1459.xml"/><Relationship Id="rId5" Type="http://schemas.openxmlformats.org/officeDocument/2006/relationships/tags" Target="../tags/tag103.xml"/><Relationship Id="rId90" Type="http://schemas.openxmlformats.org/officeDocument/2006/relationships/image" Target="../media/image1518.png"/><Relationship Id="rId95" Type="http://schemas.openxmlformats.org/officeDocument/2006/relationships/customXml" Target="../ink/ink1467.xml"/><Relationship Id="rId22" Type="http://schemas.openxmlformats.org/officeDocument/2006/relationships/image" Target="../media/image1484.png"/><Relationship Id="rId27" Type="http://schemas.openxmlformats.org/officeDocument/2006/relationships/customXml" Target="../ink/ink1433.xml"/><Relationship Id="rId43" Type="http://schemas.openxmlformats.org/officeDocument/2006/relationships/customXml" Target="../ink/ink1441.xml"/><Relationship Id="rId48" Type="http://schemas.openxmlformats.org/officeDocument/2006/relationships/image" Target="../media/image1497.png"/><Relationship Id="rId64" Type="http://schemas.openxmlformats.org/officeDocument/2006/relationships/image" Target="../media/image1505.png"/><Relationship Id="rId69" Type="http://schemas.openxmlformats.org/officeDocument/2006/relationships/customXml" Target="../ink/ink1454.xml"/><Relationship Id="rId8" Type="http://schemas.openxmlformats.org/officeDocument/2006/relationships/tags" Target="../tags/tag106.xml"/><Relationship Id="rId51" Type="http://schemas.openxmlformats.org/officeDocument/2006/relationships/customXml" Target="../ink/ink1445.xml"/><Relationship Id="rId72" Type="http://schemas.openxmlformats.org/officeDocument/2006/relationships/image" Target="../media/image1509.png"/><Relationship Id="rId80" Type="http://schemas.openxmlformats.org/officeDocument/2006/relationships/image" Target="../media/image1513.png"/><Relationship Id="rId85" Type="http://schemas.openxmlformats.org/officeDocument/2006/relationships/customXml" Target="../ink/ink1462.xml"/><Relationship Id="rId93" Type="http://schemas.openxmlformats.org/officeDocument/2006/relationships/customXml" Target="../ink/ink1466.xml"/><Relationship Id="rId3" Type="http://schemas.openxmlformats.org/officeDocument/2006/relationships/tags" Target="../tags/tag101.xml"/><Relationship Id="rId12" Type="http://schemas.openxmlformats.org/officeDocument/2006/relationships/image" Target="../media/image1480.png"/><Relationship Id="rId17" Type="http://schemas.openxmlformats.org/officeDocument/2006/relationships/image" Target="../media/image1481.png"/><Relationship Id="rId25" Type="http://schemas.openxmlformats.org/officeDocument/2006/relationships/customXml" Target="../ink/ink1432.xml"/><Relationship Id="rId33" Type="http://schemas.openxmlformats.org/officeDocument/2006/relationships/customXml" Target="../ink/ink1436.xml"/><Relationship Id="rId38" Type="http://schemas.openxmlformats.org/officeDocument/2006/relationships/image" Target="../media/image1492.png"/><Relationship Id="rId46" Type="http://schemas.openxmlformats.org/officeDocument/2006/relationships/image" Target="../media/image1496.png"/><Relationship Id="rId59" Type="http://schemas.openxmlformats.org/officeDocument/2006/relationships/customXml" Target="../ink/ink1449.xml"/><Relationship Id="rId67" Type="http://schemas.openxmlformats.org/officeDocument/2006/relationships/customXml" Target="../ink/ink1453.xml"/><Relationship Id="rId20" Type="http://schemas.openxmlformats.org/officeDocument/2006/relationships/image" Target="../media/image1483.png"/><Relationship Id="rId41" Type="http://schemas.openxmlformats.org/officeDocument/2006/relationships/customXml" Target="../ink/ink1440.xml"/><Relationship Id="rId54" Type="http://schemas.openxmlformats.org/officeDocument/2006/relationships/image" Target="../media/image1500.png"/><Relationship Id="rId62" Type="http://schemas.openxmlformats.org/officeDocument/2006/relationships/image" Target="../media/image1504.png"/><Relationship Id="rId70" Type="http://schemas.openxmlformats.org/officeDocument/2006/relationships/image" Target="../media/image1508.png"/><Relationship Id="rId75" Type="http://schemas.openxmlformats.org/officeDocument/2006/relationships/customXml" Target="../ink/ink1457.xml"/><Relationship Id="rId83" Type="http://schemas.openxmlformats.org/officeDocument/2006/relationships/customXml" Target="../ink/ink1461.xml"/><Relationship Id="rId88" Type="http://schemas.openxmlformats.org/officeDocument/2006/relationships/image" Target="../media/image1517.png"/><Relationship Id="rId91" Type="http://schemas.openxmlformats.org/officeDocument/2006/relationships/customXml" Target="../ink/ink1465.xml"/><Relationship Id="rId96" Type="http://schemas.openxmlformats.org/officeDocument/2006/relationships/image" Target="../media/image1521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5" Type="http://schemas.openxmlformats.org/officeDocument/2006/relationships/image" Target="../media/image1316.png"/><Relationship Id="rId23" Type="http://schemas.openxmlformats.org/officeDocument/2006/relationships/customXml" Target="../ink/ink1431.xml"/><Relationship Id="rId28" Type="http://schemas.openxmlformats.org/officeDocument/2006/relationships/image" Target="../media/image1487.png"/><Relationship Id="rId36" Type="http://schemas.openxmlformats.org/officeDocument/2006/relationships/image" Target="../media/image1491.png"/><Relationship Id="rId49" Type="http://schemas.openxmlformats.org/officeDocument/2006/relationships/customXml" Target="../ink/ink1444.xml"/><Relationship Id="rId57" Type="http://schemas.openxmlformats.org/officeDocument/2006/relationships/customXml" Target="../ink/ink1448.xml"/><Relationship Id="rId10" Type="http://schemas.openxmlformats.org/officeDocument/2006/relationships/slideLayout" Target="../slideLayouts/slideLayout47.xml"/><Relationship Id="rId31" Type="http://schemas.openxmlformats.org/officeDocument/2006/relationships/customXml" Target="../ink/ink1435.xml"/><Relationship Id="rId44" Type="http://schemas.openxmlformats.org/officeDocument/2006/relationships/image" Target="../media/image1495.png"/><Relationship Id="rId52" Type="http://schemas.openxmlformats.org/officeDocument/2006/relationships/image" Target="../media/image1499.png"/><Relationship Id="rId60" Type="http://schemas.openxmlformats.org/officeDocument/2006/relationships/image" Target="../media/image1503.png"/><Relationship Id="rId65" Type="http://schemas.openxmlformats.org/officeDocument/2006/relationships/customXml" Target="../ink/ink1452.xml"/><Relationship Id="rId73" Type="http://schemas.openxmlformats.org/officeDocument/2006/relationships/customXml" Target="../ink/ink1456.xml"/><Relationship Id="rId78" Type="http://schemas.openxmlformats.org/officeDocument/2006/relationships/image" Target="../media/image1512.png"/><Relationship Id="rId81" Type="http://schemas.openxmlformats.org/officeDocument/2006/relationships/customXml" Target="../ink/ink1460.xml"/><Relationship Id="rId86" Type="http://schemas.openxmlformats.org/officeDocument/2006/relationships/image" Target="../media/image1516.png"/><Relationship Id="rId94" Type="http://schemas.openxmlformats.org/officeDocument/2006/relationships/image" Target="../media/image1520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3" Type="http://schemas.openxmlformats.org/officeDocument/2006/relationships/image" Target="../media/image1319.png"/><Relationship Id="rId18" Type="http://schemas.openxmlformats.org/officeDocument/2006/relationships/image" Target="../media/image1482.png"/><Relationship Id="rId39" Type="http://schemas.openxmlformats.org/officeDocument/2006/relationships/customXml" Target="../ink/ink1439.xml"/><Relationship Id="rId34" Type="http://schemas.openxmlformats.org/officeDocument/2006/relationships/image" Target="../media/image1490.png"/><Relationship Id="rId50" Type="http://schemas.openxmlformats.org/officeDocument/2006/relationships/image" Target="../media/image1498.png"/><Relationship Id="rId55" Type="http://schemas.openxmlformats.org/officeDocument/2006/relationships/customXml" Target="../ink/ink1447.xml"/><Relationship Id="rId76" Type="http://schemas.openxmlformats.org/officeDocument/2006/relationships/image" Target="../media/image1511.png"/><Relationship Id="rId7" Type="http://schemas.openxmlformats.org/officeDocument/2006/relationships/tags" Target="../tags/tag105.xml"/><Relationship Id="rId71" Type="http://schemas.openxmlformats.org/officeDocument/2006/relationships/customXml" Target="../ink/ink1455.xml"/><Relationship Id="rId92" Type="http://schemas.openxmlformats.org/officeDocument/2006/relationships/image" Target="../media/image1519.png"/><Relationship Id="rId2" Type="http://schemas.openxmlformats.org/officeDocument/2006/relationships/tags" Target="../tags/tag100.xml"/><Relationship Id="rId29" Type="http://schemas.openxmlformats.org/officeDocument/2006/relationships/customXml" Target="../ink/ink1434.xml"/><Relationship Id="rId24" Type="http://schemas.openxmlformats.org/officeDocument/2006/relationships/image" Target="../media/image1485.png"/><Relationship Id="rId40" Type="http://schemas.openxmlformats.org/officeDocument/2006/relationships/image" Target="../media/image1493.png"/><Relationship Id="rId45" Type="http://schemas.openxmlformats.org/officeDocument/2006/relationships/customXml" Target="../ink/ink1442.xml"/><Relationship Id="rId66" Type="http://schemas.openxmlformats.org/officeDocument/2006/relationships/image" Target="../media/image1506.png"/><Relationship Id="rId87" Type="http://schemas.openxmlformats.org/officeDocument/2006/relationships/customXml" Target="../ink/ink1463.xml"/><Relationship Id="rId61" Type="http://schemas.openxmlformats.org/officeDocument/2006/relationships/customXml" Target="../ink/ink1450.xml"/><Relationship Id="rId82" Type="http://schemas.openxmlformats.org/officeDocument/2006/relationships/image" Target="../media/image1514.png"/><Relationship Id="rId19" Type="http://schemas.openxmlformats.org/officeDocument/2006/relationships/customXml" Target="../ink/ink1429.xml"/><Relationship Id="rId14" Type="http://schemas.openxmlformats.org/officeDocument/2006/relationships/image" Target="../media/image430.png"/><Relationship Id="rId30" Type="http://schemas.openxmlformats.org/officeDocument/2006/relationships/image" Target="../media/image1488.png"/><Relationship Id="rId35" Type="http://schemas.openxmlformats.org/officeDocument/2006/relationships/customXml" Target="../ink/ink1437.xml"/><Relationship Id="rId56" Type="http://schemas.openxmlformats.org/officeDocument/2006/relationships/image" Target="../media/image1501.png"/><Relationship Id="rId77" Type="http://schemas.openxmlformats.org/officeDocument/2006/relationships/customXml" Target="../ink/ink1458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72.png"/><Relationship Id="rId21" Type="http://schemas.openxmlformats.org/officeDocument/2006/relationships/tags" Target="../tags/tag128.xml"/><Relationship Id="rId42" Type="http://schemas.openxmlformats.org/officeDocument/2006/relationships/customXml" Target="../ink/ink1468.xml"/><Relationship Id="rId63" Type="http://schemas.openxmlformats.org/officeDocument/2006/relationships/image" Target="../media/image1545.png"/><Relationship Id="rId84" Type="http://schemas.openxmlformats.org/officeDocument/2006/relationships/customXml" Target="../ink/ink1490.xml"/><Relationship Id="rId138" Type="http://schemas.openxmlformats.org/officeDocument/2006/relationships/customXml" Target="../ink/ink1517.xml"/><Relationship Id="rId159" Type="http://schemas.openxmlformats.org/officeDocument/2006/relationships/customXml" Target="../ink/ink1528.xml"/><Relationship Id="rId170" Type="http://schemas.openxmlformats.org/officeDocument/2006/relationships/image" Target="../media/image1598.png"/><Relationship Id="rId191" Type="http://schemas.openxmlformats.org/officeDocument/2006/relationships/image" Target="../media/image1608.png"/><Relationship Id="rId205" Type="http://schemas.openxmlformats.org/officeDocument/2006/relationships/image" Target="../media/image1615.png"/><Relationship Id="rId226" Type="http://schemas.openxmlformats.org/officeDocument/2006/relationships/customXml" Target="../ink/ink1562.xml"/><Relationship Id="rId247" Type="http://schemas.openxmlformats.org/officeDocument/2006/relationships/image" Target="../media/image1636.png"/><Relationship Id="rId107" Type="http://schemas.openxmlformats.org/officeDocument/2006/relationships/image" Target="../media/image1567.png"/><Relationship Id="rId11" Type="http://schemas.openxmlformats.org/officeDocument/2006/relationships/tags" Target="../tags/tag118.xml"/><Relationship Id="rId32" Type="http://schemas.openxmlformats.org/officeDocument/2006/relationships/image" Target="../media/image1527.png"/><Relationship Id="rId53" Type="http://schemas.openxmlformats.org/officeDocument/2006/relationships/customXml" Target="../ink/ink1474.xml"/><Relationship Id="rId74" Type="http://schemas.openxmlformats.org/officeDocument/2006/relationships/customXml" Target="../ink/ink1485.xml"/><Relationship Id="rId128" Type="http://schemas.openxmlformats.org/officeDocument/2006/relationships/customXml" Target="../ink/ink1512.xml"/><Relationship Id="rId149" Type="http://schemas.openxmlformats.org/officeDocument/2006/relationships/customXml" Target="../ink/ink1523.xml"/><Relationship Id="rId5" Type="http://schemas.openxmlformats.org/officeDocument/2006/relationships/tags" Target="../tags/tag112.xml"/><Relationship Id="rId95" Type="http://schemas.openxmlformats.org/officeDocument/2006/relationships/image" Target="../media/image1561.png"/><Relationship Id="rId160" Type="http://schemas.openxmlformats.org/officeDocument/2006/relationships/image" Target="../media/image1593.png"/><Relationship Id="rId181" Type="http://schemas.openxmlformats.org/officeDocument/2006/relationships/image" Target="../media/image1603.png"/><Relationship Id="rId216" Type="http://schemas.openxmlformats.org/officeDocument/2006/relationships/customXml" Target="../ink/ink1557.xml"/><Relationship Id="rId237" Type="http://schemas.openxmlformats.org/officeDocument/2006/relationships/image" Target="../media/image1631.png"/><Relationship Id="rId22" Type="http://schemas.openxmlformats.org/officeDocument/2006/relationships/tags" Target="../tags/tag129.xml"/><Relationship Id="rId43" Type="http://schemas.openxmlformats.org/officeDocument/2006/relationships/image" Target="../media/image39.png"/><Relationship Id="rId64" Type="http://schemas.openxmlformats.org/officeDocument/2006/relationships/customXml" Target="../ink/ink1480.xml"/><Relationship Id="rId118" Type="http://schemas.openxmlformats.org/officeDocument/2006/relationships/customXml" Target="../ink/ink1507.xml"/><Relationship Id="rId139" Type="http://schemas.openxmlformats.org/officeDocument/2006/relationships/image" Target="../media/image1583.png"/><Relationship Id="rId85" Type="http://schemas.openxmlformats.org/officeDocument/2006/relationships/image" Target="../media/image1556.png"/><Relationship Id="rId150" Type="http://schemas.openxmlformats.org/officeDocument/2006/relationships/image" Target="../media/image1588.png"/><Relationship Id="rId171" Type="http://schemas.openxmlformats.org/officeDocument/2006/relationships/customXml" Target="../ink/ink1534.xml"/><Relationship Id="rId192" Type="http://schemas.openxmlformats.org/officeDocument/2006/relationships/customXml" Target="../ink/ink1545.xml"/><Relationship Id="rId206" Type="http://schemas.openxmlformats.org/officeDocument/2006/relationships/customXml" Target="../ink/ink1552.xml"/><Relationship Id="rId227" Type="http://schemas.openxmlformats.org/officeDocument/2006/relationships/image" Target="../media/image1626.png"/><Relationship Id="rId248" Type="http://schemas.openxmlformats.org/officeDocument/2006/relationships/customXml" Target="../ink/ink1573.xml"/><Relationship Id="rId12" Type="http://schemas.openxmlformats.org/officeDocument/2006/relationships/tags" Target="../tags/tag119.xml"/><Relationship Id="rId33" Type="http://schemas.openxmlformats.org/officeDocument/2006/relationships/image" Target="../media/image1528.png"/><Relationship Id="rId108" Type="http://schemas.openxmlformats.org/officeDocument/2006/relationships/customXml" Target="../ink/ink1502.xml"/><Relationship Id="rId129" Type="http://schemas.openxmlformats.org/officeDocument/2006/relationships/image" Target="../media/image1578.png"/><Relationship Id="rId54" Type="http://schemas.openxmlformats.org/officeDocument/2006/relationships/customXml" Target="../ink/ink1475.xml"/><Relationship Id="rId75" Type="http://schemas.openxmlformats.org/officeDocument/2006/relationships/image" Target="../media/image1551.png"/><Relationship Id="rId96" Type="http://schemas.openxmlformats.org/officeDocument/2006/relationships/customXml" Target="../ink/ink1496.xml"/><Relationship Id="rId140" Type="http://schemas.openxmlformats.org/officeDocument/2006/relationships/customXml" Target="../ink/ink1518.xml"/><Relationship Id="rId161" Type="http://schemas.openxmlformats.org/officeDocument/2006/relationships/customXml" Target="../ink/ink1529.xml"/><Relationship Id="rId182" Type="http://schemas.openxmlformats.org/officeDocument/2006/relationships/customXml" Target="../ink/ink1540.xml"/><Relationship Id="rId217" Type="http://schemas.openxmlformats.org/officeDocument/2006/relationships/image" Target="../media/image1621.png"/><Relationship Id="rId6" Type="http://schemas.openxmlformats.org/officeDocument/2006/relationships/tags" Target="../tags/tag113.xml"/><Relationship Id="rId238" Type="http://schemas.openxmlformats.org/officeDocument/2006/relationships/customXml" Target="../ink/ink1568.xml"/><Relationship Id="rId23" Type="http://schemas.openxmlformats.org/officeDocument/2006/relationships/tags" Target="../tags/tag130.xml"/><Relationship Id="rId119" Type="http://schemas.openxmlformats.org/officeDocument/2006/relationships/image" Target="../media/image1573.png"/><Relationship Id="rId44" Type="http://schemas.openxmlformats.org/officeDocument/2006/relationships/customXml" Target="../ink/ink1469.xml"/><Relationship Id="rId65" Type="http://schemas.openxmlformats.org/officeDocument/2006/relationships/image" Target="../media/image1546.png"/><Relationship Id="rId86" Type="http://schemas.openxmlformats.org/officeDocument/2006/relationships/customXml" Target="../ink/ink1491.xml"/><Relationship Id="rId130" Type="http://schemas.openxmlformats.org/officeDocument/2006/relationships/customXml" Target="../ink/ink1513.xml"/><Relationship Id="rId151" Type="http://schemas.openxmlformats.org/officeDocument/2006/relationships/customXml" Target="../ink/ink1524.xml"/><Relationship Id="rId172" Type="http://schemas.openxmlformats.org/officeDocument/2006/relationships/image" Target="../media/image1599.png"/><Relationship Id="rId193" Type="http://schemas.openxmlformats.org/officeDocument/2006/relationships/image" Target="../media/image1609.png"/><Relationship Id="rId207" Type="http://schemas.openxmlformats.org/officeDocument/2006/relationships/image" Target="../media/image1616.png"/><Relationship Id="rId228" Type="http://schemas.openxmlformats.org/officeDocument/2006/relationships/customXml" Target="../ink/ink1563.xml"/><Relationship Id="rId249" Type="http://schemas.openxmlformats.org/officeDocument/2006/relationships/image" Target="../media/image1637.png"/><Relationship Id="rId13" Type="http://schemas.openxmlformats.org/officeDocument/2006/relationships/tags" Target="../tags/tag120.xml"/><Relationship Id="rId109" Type="http://schemas.openxmlformats.org/officeDocument/2006/relationships/image" Target="../media/image1568.png"/><Relationship Id="rId34" Type="http://schemas.openxmlformats.org/officeDocument/2006/relationships/image" Target="../media/image1529.png"/><Relationship Id="rId55" Type="http://schemas.openxmlformats.org/officeDocument/2006/relationships/image" Target="../media/image1541.png"/><Relationship Id="rId76" Type="http://schemas.openxmlformats.org/officeDocument/2006/relationships/customXml" Target="../ink/ink1486.xml"/><Relationship Id="rId97" Type="http://schemas.openxmlformats.org/officeDocument/2006/relationships/image" Target="../media/image1562.png"/><Relationship Id="rId120" Type="http://schemas.openxmlformats.org/officeDocument/2006/relationships/customXml" Target="../ink/ink1508.xml"/><Relationship Id="rId141" Type="http://schemas.openxmlformats.org/officeDocument/2006/relationships/image" Target="../media/image1584.png"/><Relationship Id="rId7" Type="http://schemas.openxmlformats.org/officeDocument/2006/relationships/tags" Target="../tags/tag114.xml"/><Relationship Id="rId162" Type="http://schemas.openxmlformats.org/officeDocument/2006/relationships/image" Target="../media/image1594.png"/><Relationship Id="rId183" Type="http://schemas.openxmlformats.org/officeDocument/2006/relationships/image" Target="../media/image1604.png"/><Relationship Id="rId218" Type="http://schemas.openxmlformats.org/officeDocument/2006/relationships/customXml" Target="../ink/ink1558.xml"/><Relationship Id="rId239" Type="http://schemas.openxmlformats.org/officeDocument/2006/relationships/image" Target="../media/image1632.png"/><Relationship Id="rId250" Type="http://schemas.openxmlformats.org/officeDocument/2006/relationships/customXml" Target="../ink/ink1574.xml"/><Relationship Id="rId24" Type="http://schemas.openxmlformats.org/officeDocument/2006/relationships/tags" Target="../tags/tag131.xml"/><Relationship Id="rId45" Type="http://schemas.openxmlformats.org/officeDocument/2006/relationships/image" Target="../media/image1537.png"/><Relationship Id="rId66" Type="http://schemas.openxmlformats.org/officeDocument/2006/relationships/customXml" Target="../ink/ink1481.xml"/><Relationship Id="rId87" Type="http://schemas.openxmlformats.org/officeDocument/2006/relationships/image" Target="../media/image1557.png"/><Relationship Id="rId110" Type="http://schemas.openxmlformats.org/officeDocument/2006/relationships/customXml" Target="../ink/ink1503.xml"/><Relationship Id="rId131" Type="http://schemas.openxmlformats.org/officeDocument/2006/relationships/image" Target="../media/image1579.png"/><Relationship Id="rId152" Type="http://schemas.openxmlformats.org/officeDocument/2006/relationships/image" Target="../media/image1589.png"/><Relationship Id="rId173" Type="http://schemas.openxmlformats.org/officeDocument/2006/relationships/customXml" Target="../ink/ink1535.xml"/><Relationship Id="rId194" Type="http://schemas.openxmlformats.org/officeDocument/2006/relationships/customXml" Target="../ink/ink1546.xml"/><Relationship Id="rId208" Type="http://schemas.openxmlformats.org/officeDocument/2006/relationships/customXml" Target="../ink/ink1553.xml"/><Relationship Id="rId229" Type="http://schemas.openxmlformats.org/officeDocument/2006/relationships/image" Target="../media/image1627.png"/><Relationship Id="rId240" Type="http://schemas.openxmlformats.org/officeDocument/2006/relationships/customXml" Target="../ink/ink1569.xml"/><Relationship Id="rId14" Type="http://schemas.openxmlformats.org/officeDocument/2006/relationships/tags" Target="../tags/tag121.xml"/><Relationship Id="rId35" Type="http://schemas.openxmlformats.org/officeDocument/2006/relationships/image" Target="../media/image1530.png"/><Relationship Id="rId56" Type="http://schemas.openxmlformats.org/officeDocument/2006/relationships/customXml" Target="../ink/ink1476.xml"/><Relationship Id="rId77" Type="http://schemas.openxmlformats.org/officeDocument/2006/relationships/image" Target="../media/image1552.png"/><Relationship Id="rId100" Type="http://schemas.openxmlformats.org/officeDocument/2006/relationships/customXml" Target="../ink/ink1498.xml"/><Relationship Id="rId8" Type="http://schemas.openxmlformats.org/officeDocument/2006/relationships/tags" Target="../tags/tag115.xml"/><Relationship Id="rId98" Type="http://schemas.openxmlformats.org/officeDocument/2006/relationships/customXml" Target="../ink/ink1497.xml"/><Relationship Id="rId121" Type="http://schemas.openxmlformats.org/officeDocument/2006/relationships/image" Target="../media/image1574.png"/><Relationship Id="rId142" Type="http://schemas.openxmlformats.org/officeDocument/2006/relationships/customXml" Target="../ink/ink1519.xml"/><Relationship Id="rId163" Type="http://schemas.openxmlformats.org/officeDocument/2006/relationships/customXml" Target="../ink/ink1530.xml"/><Relationship Id="rId184" Type="http://schemas.openxmlformats.org/officeDocument/2006/relationships/customXml" Target="../ink/ink1541.xml"/><Relationship Id="rId219" Type="http://schemas.openxmlformats.org/officeDocument/2006/relationships/image" Target="../media/image1622.png"/><Relationship Id="rId230" Type="http://schemas.openxmlformats.org/officeDocument/2006/relationships/customXml" Target="../ink/ink1564.xml"/><Relationship Id="rId251" Type="http://schemas.openxmlformats.org/officeDocument/2006/relationships/image" Target="../media/image1638.png"/><Relationship Id="rId25" Type="http://schemas.openxmlformats.org/officeDocument/2006/relationships/slideLayout" Target="../slideLayouts/slideLayout47.xml"/><Relationship Id="rId46" Type="http://schemas.openxmlformats.org/officeDocument/2006/relationships/customXml" Target="../ink/ink1470.xml"/><Relationship Id="rId67" Type="http://schemas.openxmlformats.org/officeDocument/2006/relationships/image" Target="../media/image1547.png"/><Relationship Id="rId88" Type="http://schemas.openxmlformats.org/officeDocument/2006/relationships/customXml" Target="../ink/ink1492.xml"/><Relationship Id="rId111" Type="http://schemas.openxmlformats.org/officeDocument/2006/relationships/image" Target="../media/image1569.png"/><Relationship Id="rId132" Type="http://schemas.openxmlformats.org/officeDocument/2006/relationships/customXml" Target="../ink/ink1514.xml"/><Relationship Id="rId153" Type="http://schemas.openxmlformats.org/officeDocument/2006/relationships/customXml" Target="../ink/ink1525.xml"/><Relationship Id="rId174" Type="http://schemas.openxmlformats.org/officeDocument/2006/relationships/image" Target="../media/image1600.png"/><Relationship Id="rId195" Type="http://schemas.openxmlformats.org/officeDocument/2006/relationships/image" Target="../media/image1610.png"/><Relationship Id="rId209" Type="http://schemas.openxmlformats.org/officeDocument/2006/relationships/image" Target="../media/image1617.png"/><Relationship Id="rId220" Type="http://schemas.openxmlformats.org/officeDocument/2006/relationships/customXml" Target="../ink/ink1559.xml"/><Relationship Id="rId241" Type="http://schemas.openxmlformats.org/officeDocument/2006/relationships/image" Target="../media/image1633.png"/><Relationship Id="rId15" Type="http://schemas.openxmlformats.org/officeDocument/2006/relationships/tags" Target="../tags/tag122.xml"/><Relationship Id="rId36" Type="http://schemas.openxmlformats.org/officeDocument/2006/relationships/image" Target="../media/image1531.png"/><Relationship Id="rId57" Type="http://schemas.openxmlformats.org/officeDocument/2006/relationships/image" Target="../media/image1542.png"/><Relationship Id="rId78" Type="http://schemas.openxmlformats.org/officeDocument/2006/relationships/customXml" Target="../ink/ink1487.xml"/><Relationship Id="rId99" Type="http://schemas.openxmlformats.org/officeDocument/2006/relationships/image" Target="../media/image1563.png"/><Relationship Id="rId101" Type="http://schemas.openxmlformats.org/officeDocument/2006/relationships/image" Target="../media/image1564.png"/><Relationship Id="rId122" Type="http://schemas.openxmlformats.org/officeDocument/2006/relationships/customXml" Target="../ink/ink1509.xml"/><Relationship Id="rId143" Type="http://schemas.openxmlformats.org/officeDocument/2006/relationships/customXml" Target="../ink/ink1520.xml"/><Relationship Id="rId164" Type="http://schemas.openxmlformats.org/officeDocument/2006/relationships/image" Target="../media/image1595.png"/><Relationship Id="rId185" Type="http://schemas.openxmlformats.org/officeDocument/2006/relationships/image" Target="../media/image1605.png"/><Relationship Id="rId9" Type="http://schemas.openxmlformats.org/officeDocument/2006/relationships/tags" Target="../tags/tag116.xml"/><Relationship Id="rId210" Type="http://schemas.openxmlformats.org/officeDocument/2006/relationships/customXml" Target="../ink/ink1554.xml"/><Relationship Id="rId26" Type="http://schemas.openxmlformats.org/officeDocument/2006/relationships/image" Target="../media/image1282.png"/><Relationship Id="rId231" Type="http://schemas.openxmlformats.org/officeDocument/2006/relationships/image" Target="../media/image1628.png"/><Relationship Id="rId252" Type="http://schemas.openxmlformats.org/officeDocument/2006/relationships/customXml" Target="../ink/ink1575.xml"/><Relationship Id="rId47" Type="http://schemas.openxmlformats.org/officeDocument/2006/relationships/image" Target="../media/image1538.png"/><Relationship Id="rId68" Type="http://schemas.openxmlformats.org/officeDocument/2006/relationships/customXml" Target="../ink/ink1482.xml"/><Relationship Id="rId89" Type="http://schemas.openxmlformats.org/officeDocument/2006/relationships/image" Target="../media/image1558.png"/><Relationship Id="rId112" Type="http://schemas.openxmlformats.org/officeDocument/2006/relationships/customXml" Target="../ink/ink1504.xml"/><Relationship Id="rId133" Type="http://schemas.openxmlformats.org/officeDocument/2006/relationships/image" Target="../media/image1580.png"/><Relationship Id="rId154" Type="http://schemas.openxmlformats.org/officeDocument/2006/relationships/image" Target="../media/image1590.png"/><Relationship Id="rId175" Type="http://schemas.openxmlformats.org/officeDocument/2006/relationships/customXml" Target="../ink/ink1536.xml"/><Relationship Id="rId196" Type="http://schemas.openxmlformats.org/officeDocument/2006/relationships/customXml" Target="../ink/ink1547.xml"/><Relationship Id="rId200" Type="http://schemas.openxmlformats.org/officeDocument/2006/relationships/customXml" Target="../ink/ink1549.xml"/><Relationship Id="rId16" Type="http://schemas.openxmlformats.org/officeDocument/2006/relationships/tags" Target="../tags/tag123.xml"/><Relationship Id="rId221" Type="http://schemas.openxmlformats.org/officeDocument/2006/relationships/image" Target="../media/image1623.png"/><Relationship Id="rId242" Type="http://schemas.openxmlformats.org/officeDocument/2006/relationships/customXml" Target="../ink/ink1570.xml"/><Relationship Id="rId37" Type="http://schemas.openxmlformats.org/officeDocument/2006/relationships/image" Target="../media/image1532.png"/><Relationship Id="rId58" Type="http://schemas.openxmlformats.org/officeDocument/2006/relationships/customXml" Target="../ink/ink1477.xml"/><Relationship Id="rId79" Type="http://schemas.openxmlformats.org/officeDocument/2006/relationships/image" Target="../media/image1553.png"/><Relationship Id="rId102" Type="http://schemas.openxmlformats.org/officeDocument/2006/relationships/customXml" Target="../ink/ink1499.xml"/><Relationship Id="rId123" Type="http://schemas.openxmlformats.org/officeDocument/2006/relationships/image" Target="../media/image1575.png"/><Relationship Id="rId144" Type="http://schemas.openxmlformats.org/officeDocument/2006/relationships/image" Target="../media/image1585.png"/><Relationship Id="rId90" Type="http://schemas.openxmlformats.org/officeDocument/2006/relationships/customXml" Target="../ink/ink1493.xml"/><Relationship Id="rId165" Type="http://schemas.openxmlformats.org/officeDocument/2006/relationships/customXml" Target="../ink/ink1531.xml"/><Relationship Id="rId186" Type="http://schemas.openxmlformats.org/officeDocument/2006/relationships/customXml" Target="../ink/ink1542.xml"/><Relationship Id="rId211" Type="http://schemas.openxmlformats.org/officeDocument/2006/relationships/image" Target="../media/image1618.png"/><Relationship Id="rId232" Type="http://schemas.openxmlformats.org/officeDocument/2006/relationships/customXml" Target="../ink/ink1565.xml"/><Relationship Id="rId253" Type="http://schemas.openxmlformats.org/officeDocument/2006/relationships/image" Target="../media/image1639.png"/><Relationship Id="rId27" Type="http://schemas.openxmlformats.org/officeDocument/2006/relationships/image" Target="../media/image1522.png"/><Relationship Id="rId48" Type="http://schemas.openxmlformats.org/officeDocument/2006/relationships/customXml" Target="../ink/ink1471.xml"/><Relationship Id="rId69" Type="http://schemas.openxmlformats.org/officeDocument/2006/relationships/image" Target="../media/image1548.png"/><Relationship Id="rId113" Type="http://schemas.openxmlformats.org/officeDocument/2006/relationships/image" Target="../media/image1570.png"/><Relationship Id="rId134" Type="http://schemas.openxmlformats.org/officeDocument/2006/relationships/customXml" Target="../ink/ink1515.xml"/><Relationship Id="rId80" Type="http://schemas.openxmlformats.org/officeDocument/2006/relationships/customXml" Target="../ink/ink1488.xml"/><Relationship Id="rId155" Type="http://schemas.openxmlformats.org/officeDocument/2006/relationships/customXml" Target="../ink/ink1526.xml"/><Relationship Id="rId176" Type="http://schemas.openxmlformats.org/officeDocument/2006/relationships/image" Target="../media/image1601.png"/><Relationship Id="rId197" Type="http://schemas.openxmlformats.org/officeDocument/2006/relationships/image" Target="../media/image1611.png"/><Relationship Id="rId201" Type="http://schemas.openxmlformats.org/officeDocument/2006/relationships/image" Target="../media/image1613.png"/><Relationship Id="rId222" Type="http://schemas.openxmlformats.org/officeDocument/2006/relationships/customXml" Target="../ink/ink1560.xml"/><Relationship Id="rId243" Type="http://schemas.openxmlformats.org/officeDocument/2006/relationships/image" Target="../media/image1634.png"/><Relationship Id="rId17" Type="http://schemas.openxmlformats.org/officeDocument/2006/relationships/tags" Target="../tags/tag124.xml"/><Relationship Id="rId38" Type="http://schemas.openxmlformats.org/officeDocument/2006/relationships/image" Target="../media/image1533.png"/><Relationship Id="rId59" Type="http://schemas.openxmlformats.org/officeDocument/2006/relationships/image" Target="../media/image1543.png"/><Relationship Id="rId103" Type="http://schemas.openxmlformats.org/officeDocument/2006/relationships/image" Target="../media/image1565.png"/><Relationship Id="rId124" Type="http://schemas.openxmlformats.org/officeDocument/2006/relationships/customXml" Target="../ink/ink1510.xml"/><Relationship Id="rId70" Type="http://schemas.openxmlformats.org/officeDocument/2006/relationships/customXml" Target="../ink/ink1483.xml"/><Relationship Id="rId91" Type="http://schemas.openxmlformats.org/officeDocument/2006/relationships/image" Target="../media/image1559.png"/><Relationship Id="rId145" Type="http://schemas.openxmlformats.org/officeDocument/2006/relationships/customXml" Target="../ink/ink1521.xml"/><Relationship Id="rId166" Type="http://schemas.openxmlformats.org/officeDocument/2006/relationships/image" Target="../media/image1596.png"/><Relationship Id="rId187" Type="http://schemas.openxmlformats.org/officeDocument/2006/relationships/image" Target="../media/image1606.png"/><Relationship Id="rId1" Type="http://schemas.openxmlformats.org/officeDocument/2006/relationships/tags" Target="../tags/tag108.xml"/><Relationship Id="rId212" Type="http://schemas.openxmlformats.org/officeDocument/2006/relationships/customXml" Target="../ink/ink1555.xml"/><Relationship Id="rId233" Type="http://schemas.openxmlformats.org/officeDocument/2006/relationships/image" Target="../media/image1629.png"/><Relationship Id="rId254" Type="http://schemas.openxmlformats.org/officeDocument/2006/relationships/customXml" Target="../ink/ink1576.xml"/><Relationship Id="rId28" Type="http://schemas.openxmlformats.org/officeDocument/2006/relationships/image" Target="../media/image1523.png"/><Relationship Id="rId49" Type="http://schemas.openxmlformats.org/officeDocument/2006/relationships/image" Target="../media/image1539.png"/><Relationship Id="rId114" Type="http://schemas.openxmlformats.org/officeDocument/2006/relationships/customXml" Target="../ink/ink1505.xml"/><Relationship Id="rId60" Type="http://schemas.openxmlformats.org/officeDocument/2006/relationships/customXml" Target="../ink/ink1478.xml"/><Relationship Id="rId81" Type="http://schemas.openxmlformats.org/officeDocument/2006/relationships/image" Target="../media/image1554.png"/><Relationship Id="rId135" Type="http://schemas.openxmlformats.org/officeDocument/2006/relationships/image" Target="../media/image1581.png"/><Relationship Id="rId156" Type="http://schemas.openxmlformats.org/officeDocument/2006/relationships/image" Target="../media/image1591.png"/><Relationship Id="rId177" Type="http://schemas.openxmlformats.org/officeDocument/2006/relationships/customXml" Target="../ink/ink1537.xml"/><Relationship Id="rId198" Type="http://schemas.openxmlformats.org/officeDocument/2006/relationships/customXml" Target="../ink/ink1548.xml"/><Relationship Id="rId202" Type="http://schemas.openxmlformats.org/officeDocument/2006/relationships/customXml" Target="../ink/ink1550.xml"/><Relationship Id="rId223" Type="http://schemas.openxmlformats.org/officeDocument/2006/relationships/image" Target="../media/image1624.png"/><Relationship Id="rId244" Type="http://schemas.openxmlformats.org/officeDocument/2006/relationships/customXml" Target="../ink/ink1571.xml"/><Relationship Id="rId18" Type="http://schemas.openxmlformats.org/officeDocument/2006/relationships/tags" Target="../tags/tag125.xml"/><Relationship Id="rId39" Type="http://schemas.openxmlformats.org/officeDocument/2006/relationships/image" Target="../media/image1534.png"/><Relationship Id="rId50" Type="http://schemas.openxmlformats.org/officeDocument/2006/relationships/customXml" Target="../ink/ink1472.xml"/><Relationship Id="rId104" Type="http://schemas.openxmlformats.org/officeDocument/2006/relationships/customXml" Target="../ink/ink1500.xml"/><Relationship Id="rId125" Type="http://schemas.openxmlformats.org/officeDocument/2006/relationships/image" Target="../media/image1576.png"/><Relationship Id="rId146" Type="http://schemas.openxmlformats.org/officeDocument/2006/relationships/image" Target="../media/image1586.png"/><Relationship Id="rId167" Type="http://schemas.openxmlformats.org/officeDocument/2006/relationships/customXml" Target="../ink/ink1532.xml"/><Relationship Id="rId188" Type="http://schemas.openxmlformats.org/officeDocument/2006/relationships/customXml" Target="../ink/ink1543.xml"/><Relationship Id="rId71" Type="http://schemas.openxmlformats.org/officeDocument/2006/relationships/image" Target="../media/image1549.png"/><Relationship Id="rId92" Type="http://schemas.openxmlformats.org/officeDocument/2006/relationships/customXml" Target="../ink/ink1494.xml"/><Relationship Id="rId213" Type="http://schemas.openxmlformats.org/officeDocument/2006/relationships/image" Target="../media/image1619.png"/><Relationship Id="rId234" Type="http://schemas.openxmlformats.org/officeDocument/2006/relationships/customXml" Target="../ink/ink1566.xml"/><Relationship Id="rId2" Type="http://schemas.openxmlformats.org/officeDocument/2006/relationships/tags" Target="../tags/tag109.xml"/><Relationship Id="rId29" Type="http://schemas.openxmlformats.org/officeDocument/2006/relationships/image" Target="../media/image1524.png"/><Relationship Id="rId255" Type="http://schemas.openxmlformats.org/officeDocument/2006/relationships/image" Target="../media/image1640.png"/><Relationship Id="rId40" Type="http://schemas.openxmlformats.org/officeDocument/2006/relationships/image" Target="../media/image1535.png"/><Relationship Id="rId115" Type="http://schemas.openxmlformats.org/officeDocument/2006/relationships/image" Target="../media/image1571.png"/><Relationship Id="rId136" Type="http://schemas.openxmlformats.org/officeDocument/2006/relationships/customXml" Target="../ink/ink1516.xml"/><Relationship Id="rId157" Type="http://schemas.openxmlformats.org/officeDocument/2006/relationships/customXml" Target="../ink/ink1527.xml"/><Relationship Id="rId178" Type="http://schemas.openxmlformats.org/officeDocument/2006/relationships/customXml" Target="../ink/ink1538.xml"/><Relationship Id="rId61" Type="http://schemas.openxmlformats.org/officeDocument/2006/relationships/image" Target="../media/image1544.png"/><Relationship Id="rId82" Type="http://schemas.openxmlformats.org/officeDocument/2006/relationships/customXml" Target="../ink/ink1489.xml"/><Relationship Id="rId199" Type="http://schemas.openxmlformats.org/officeDocument/2006/relationships/image" Target="../media/image1612.png"/><Relationship Id="rId203" Type="http://schemas.openxmlformats.org/officeDocument/2006/relationships/image" Target="../media/image1614.png"/><Relationship Id="rId19" Type="http://schemas.openxmlformats.org/officeDocument/2006/relationships/tags" Target="../tags/tag126.xml"/><Relationship Id="rId224" Type="http://schemas.openxmlformats.org/officeDocument/2006/relationships/customXml" Target="../ink/ink1561.xml"/><Relationship Id="rId245" Type="http://schemas.openxmlformats.org/officeDocument/2006/relationships/image" Target="../media/image1635.png"/><Relationship Id="rId30" Type="http://schemas.openxmlformats.org/officeDocument/2006/relationships/image" Target="../media/image1525.png"/><Relationship Id="rId105" Type="http://schemas.openxmlformats.org/officeDocument/2006/relationships/image" Target="../media/image1566.png"/><Relationship Id="rId126" Type="http://schemas.openxmlformats.org/officeDocument/2006/relationships/customXml" Target="../ink/ink1511.xml"/><Relationship Id="rId147" Type="http://schemas.openxmlformats.org/officeDocument/2006/relationships/customXml" Target="../ink/ink1522.xml"/><Relationship Id="rId168" Type="http://schemas.openxmlformats.org/officeDocument/2006/relationships/image" Target="../media/image1597.png"/><Relationship Id="rId51" Type="http://schemas.openxmlformats.org/officeDocument/2006/relationships/image" Target="../media/image1540.png"/><Relationship Id="rId72" Type="http://schemas.openxmlformats.org/officeDocument/2006/relationships/customXml" Target="../ink/ink1484.xml"/><Relationship Id="rId93" Type="http://schemas.openxmlformats.org/officeDocument/2006/relationships/image" Target="../media/image1560.png"/><Relationship Id="rId189" Type="http://schemas.openxmlformats.org/officeDocument/2006/relationships/image" Target="../media/image1607.png"/><Relationship Id="rId3" Type="http://schemas.openxmlformats.org/officeDocument/2006/relationships/tags" Target="../tags/tag110.xml"/><Relationship Id="rId214" Type="http://schemas.openxmlformats.org/officeDocument/2006/relationships/customXml" Target="../ink/ink1556.xml"/><Relationship Id="rId235" Type="http://schemas.openxmlformats.org/officeDocument/2006/relationships/image" Target="../media/image1630.png"/><Relationship Id="rId116" Type="http://schemas.openxmlformats.org/officeDocument/2006/relationships/customXml" Target="../ink/ink1506.xml"/><Relationship Id="rId137" Type="http://schemas.openxmlformats.org/officeDocument/2006/relationships/image" Target="../media/image1582.png"/><Relationship Id="rId158" Type="http://schemas.openxmlformats.org/officeDocument/2006/relationships/image" Target="../media/image1592.png"/><Relationship Id="rId20" Type="http://schemas.openxmlformats.org/officeDocument/2006/relationships/tags" Target="../tags/tag127.xml"/><Relationship Id="rId41" Type="http://schemas.openxmlformats.org/officeDocument/2006/relationships/image" Target="../media/image1536.png"/><Relationship Id="rId62" Type="http://schemas.openxmlformats.org/officeDocument/2006/relationships/customXml" Target="../ink/ink1479.xml"/><Relationship Id="rId83" Type="http://schemas.openxmlformats.org/officeDocument/2006/relationships/image" Target="../media/image1555.png"/><Relationship Id="rId179" Type="http://schemas.openxmlformats.org/officeDocument/2006/relationships/image" Target="../media/image1602.png"/><Relationship Id="rId190" Type="http://schemas.openxmlformats.org/officeDocument/2006/relationships/customXml" Target="../ink/ink1544.xml"/><Relationship Id="rId204" Type="http://schemas.openxmlformats.org/officeDocument/2006/relationships/customXml" Target="../ink/ink1551.xml"/><Relationship Id="rId225" Type="http://schemas.openxmlformats.org/officeDocument/2006/relationships/image" Target="../media/image1625.png"/><Relationship Id="rId246" Type="http://schemas.openxmlformats.org/officeDocument/2006/relationships/customXml" Target="../ink/ink1572.xml"/><Relationship Id="rId106" Type="http://schemas.openxmlformats.org/officeDocument/2006/relationships/customXml" Target="../ink/ink1501.xml"/><Relationship Id="rId127" Type="http://schemas.openxmlformats.org/officeDocument/2006/relationships/image" Target="../media/image1577.png"/><Relationship Id="rId10" Type="http://schemas.openxmlformats.org/officeDocument/2006/relationships/tags" Target="../tags/tag117.xml"/><Relationship Id="rId31" Type="http://schemas.openxmlformats.org/officeDocument/2006/relationships/image" Target="../media/image1526.png"/><Relationship Id="rId52" Type="http://schemas.openxmlformats.org/officeDocument/2006/relationships/customXml" Target="../ink/ink1473.xml"/><Relationship Id="rId73" Type="http://schemas.openxmlformats.org/officeDocument/2006/relationships/image" Target="../media/image1550.png"/><Relationship Id="rId94" Type="http://schemas.openxmlformats.org/officeDocument/2006/relationships/customXml" Target="../ink/ink1495.xml"/><Relationship Id="rId148" Type="http://schemas.openxmlformats.org/officeDocument/2006/relationships/image" Target="../media/image1587.png"/><Relationship Id="rId169" Type="http://schemas.openxmlformats.org/officeDocument/2006/relationships/customXml" Target="../ink/ink1533.xml"/><Relationship Id="rId4" Type="http://schemas.openxmlformats.org/officeDocument/2006/relationships/tags" Target="../tags/tag111.xml"/><Relationship Id="rId180" Type="http://schemas.openxmlformats.org/officeDocument/2006/relationships/customXml" Target="../ink/ink1539.xml"/><Relationship Id="rId215" Type="http://schemas.openxmlformats.org/officeDocument/2006/relationships/image" Target="../media/image1620.png"/><Relationship Id="rId236" Type="http://schemas.openxmlformats.org/officeDocument/2006/relationships/customXml" Target="../ink/ink156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91.png"/><Relationship Id="rId18" Type="http://schemas.openxmlformats.org/officeDocument/2006/relationships/customXml" Target="../ink/ink91.xml"/><Relationship Id="rId26" Type="http://schemas.openxmlformats.org/officeDocument/2006/relationships/customXml" Target="../ink/ink95.xml"/><Relationship Id="rId3" Type="http://schemas.openxmlformats.org/officeDocument/2006/relationships/image" Target="../media/image89.jpeg"/><Relationship Id="rId21" Type="http://schemas.openxmlformats.org/officeDocument/2006/relationships/image" Target="../media/image95.png"/><Relationship Id="rId7" Type="http://schemas.openxmlformats.org/officeDocument/2006/relationships/customXml" Target="../ink/ink84.xml"/><Relationship Id="rId12" Type="http://schemas.openxmlformats.org/officeDocument/2006/relationships/customXml" Target="../ink/ink88.xml"/><Relationship Id="rId17" Type="http://schemas.openxmlformats.org/officeDocument/2006/relationships/image" Target="../media/image93.png"/><Relationship Id="rId25" Type="http://schemas.openxmlformats.org/officeDocument/2006/relationships/image" Target="../media/image97.png"/><Relationship Id="rId2" Type="http://schemas.openxmlformats.org/officeDocument/2006/relationships/image" Target="../media/image88.jpg"/><Relationship Id="rId16" Type="http://schemas.openxmlformats.org/officeDocument/2006/relationships/customXml" Target="../ink/ink90.xml"/><Relationship Id="rId20" Type="http://schemas.openxmlformats.org/officeDocument/2006/relationships/customXml" Target="../ink/ink92.xml"/><Relationship Id="rId1" Type="http://schemas.openxmlformats.org/officeDocument/2006/relationships/slideLayout" Target="../slideLayouts/slideLayout47.xml"/><Relationship Id="rId6" Type="http://schemas.openxmlformats.org/officeDocument/2006/relationships/customXml" Target="../ink/ink83.xml"/><Relationship Id="rId11" Type="http://schemas.openxmlformats.org/officeDocument/2006/relationships/customXml" Target="../ink/ink87.xml"/><Relationship Id="rId24" Type="http://schemas.openxmlformats.org/officeDocument/2006/relationships/customXml" Target="../ink/ink94.xml"/><Relationship Id="rId5" Type="http://schemas.openxmlformats.org/officeDocument/2006/relationships/image" Target="../media/image39.png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10" Type="http://schemas.openxmlformats.org/officeDocument/2006/relationships/customXml" Target="../ink/ink86.xml"/><Relationship Id="rId19" Type="http://schemas.openxmlformats.org/officeDocument/2006/relationships/image" Target="../media/image94.png"/><Relationship Id="rId4" Type="http://schemas.openxmlformats.org/officeDocument/2006/relationships/customXml" Target="../ink/ink82.xml"/><Relationship Id="rId9" Type="http://schemas.openxmlformats.org/officeDocument/2006/relationships/image" Target="../media/image90.png"/><Relationship Id="rId14" Type="http://schemas.openxmlformats.org/officeDocument/2006/relationships/customXml" Target="../ink/ink89.xml"/><Relationship Id="rId22" Type="http://schemas.openxmlformats.org/officeDocument/2006/relationships/customXml" Target="../ink/ink93.xml"/><Relationship Id="rId27" Type="http://schemas.openxmlformats.org/officeDocument/2006/relationships/image" Target="../media/image98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85.xml"/><Relationship Id="rId21" Type="http://schemas.openxmlformats.org/officeDocument/2006/relationships/image" Target="../media/image1645.png"/><Relationship Id="rId42" Type="http://schemas.openxmlformats.org/officeDocument/2006/relationships/customXml" Target="../ink/ink1593.xml"/><Relationship Id="rId47" Type="http://schemas.openxmlformats.org/officeDocument/2006/relationships/image" Target="../media/image1657.png"/><Relationship Id="rId63" Type="http://schemas.openxmlformats.org/officeDocument/2006/relationships/image" Target="../media/image1665.png"/><Relationship Id="rId68" Type="http://schemas.openxmlformats.org/officeDocument/2006/relationships/customXml" Target="../ink/ink1606.xml"/><Relationship Id="rId2" Type="http://schemas.openxmlformats.org/officeDocument/2006/relationships/tags" Target="../tags/tag133.xml"/><Relationship Id="rId16" Type="http://schemas.openxmlformats.org/officeDocument/2006/relationships/customXml" Target="../ink/ink1580.xml"/><Relationship Id="rId29" Type="http://schemas.openxmlformats.org/officeDocument/2006/relationships/image" Target="../media/image1649.png"/><Relationship Id="rId11" Type="http://schemas.openxmlformats.org/officeDocument/2006/relationships/image" Target="../media/image138.emf"/><Relationship Id="rId24" Type="http://schemas.openxmlformats.org/officeDocument/2006/relationships/customXml" Target="../ink/ink1584.xml"/><Relationship Id="rId32" Type="http://schemas.openxmlformats.org/officeDocument/2006/relationships/customXml" Target="../ink/ink1588.xml"/><Relationship Id="rId37" Type="http://schemas.openxmlformats.org/officeDocument/2006/relationships/image" Target="../media/image1653.png"/><Relationship Id="rId40" Type="http://schemas.openxmlformats.org/officeDocument/2006/relationships/customXml" Target="../ink/ink1592.xml"/><Relationship Id="rId45" Type="http://schemas.openxmlformats.org/officeDocument/2006/relationships/image" Target="../media/image39.png"/><Relationship Id="rId53" Type="http://schemas.openxmlformats.org/officeDocument/2006/relationships/image" Target="../media/image1660.png"/><Relationship Id="rId58" Type="http://schemas.openxmlformats.org/officeDocument/2006/relationships/customXml" Target="../ink/ink1601.xml"/><Relationship Id="rId66" Type="http://schemas.openxmlformats.org/officeDocument/2006/relationships/customXml" Target="../ink/ink1605.xml"/><Relationship Id="rId5" Type="http://schemas.openxmlformats.org/officeDocument/2006/relationships/slideLayout" Target="../slideLayouts/slideLayout47.xml"/><Relationship Id="rId61" Type="http://schemas.openxmlformats.org/officeDocument/2006/relationships/image" Target="../media/image1664.png"/><Relationship Id="rId19" Type="http://schemas.openxmlformats.org/officeDocument/2006/relationships/image" Target="../media/image1644.png"/><Relationship Id="rId14" Type="http://schemas.openxmlformats.org/officeDocument/2006/relationships/customXml" Target="../ink/ink1579.xml"/><Relationship Id="rId22" Type="http://schemas.openxmlformats.org/officeDocument/2006/relationships/customXml" Target="../ink/ink1583.xml"/><Relationship Id="rId27" Type="http://schemas.openxmlformats.org/officeDocument/2006/relationships/image" Target="../media/image1648.png"/><Relationship Id="rId30" Type="http://schemas.openxmlformats.org/officeDocument/2006/relationships/customXml" Target="../ink/ink1587.xml"/><Relationship Id="rId35" Type="http://schemas.openxmlformats.org/officeDocument/2006/relationships/image" Target="../media/image1652.png"/><Relationship Id="rId43" Type="http://schemas.openxmlformats.org/officeDocument/2006/relationships/image" Target="../media/image1656.png"/><Relationship Id="rId48" Type="http://schemas.openxmlformats.org/officeDocument/2006/relationships/customXml" Target="../ink/ink1596.xml"/><Relationship Id="rId56" Type="http://schemas.openxmlformats.org/officeDocument/2006/relationships/customXml" Target="../ink/ink1600.xml"/><Relationship Id="rId64" Type="http://schemas.openxmlformats.org/officeDocument/2006/relationships/customXml" Target="../ink/ink1604.xml"/><Relationship Id="rId69" Type="http://schemas.openxmlformats.org/officeDocument/2006/relationships/image" Target="../media/image1668.png"/><Relationship Id="rId8" Type="http://schemas.openxmlformats.org/officeDocument/2006/relationships/image" Target="../media/image595.png"/><Relationship Id="rId51" Type="http://schemas.openxmlformats.org/officeDocument/2006/relationships/image" Target="../media/image1659.png"/><Relationship Id="rId72" Type="http://schemas.openxmlformats.org/officeDocument/2006/relationships/customXml" Target="../ink/ink1608.xml"/><Relationship Id="rId3" Type="http://schemas.openxmlformats.org/officeDocument/2006/relationships/tags" Target="../tags/tag134.xml"/><Relationship Id="rId12" Type="http://schemas.openxmlformats.org/officeDocument/2006/relationships/customXml" Target="../ink/ink1578.xml"/><Relationship Id="rId17" Type="http://schemas.openxmlformats.org/officeDocument/2006/relationships/image" Target="../media/image1643.png"/><Relationship Id="rId25" Type="http://schemas.openxmlformats.org/officeDocument/2006/relationships/image" Target="../media/image1647.png"/><Relationship Id="rId33" Type="http://schemas.openxmlformats.org/officeDocument/2006/relationships/image" Target="../media/image1651.png"/><Relationship Id="rId38" Type="http://schemas.openxmlformats.org/officeDocument/2006/relationships/customXml" Target="../ink/ink1591.xml"/><Relationship Id="rId46" Type="http://schemas.openxmlformats.org/officeDocument/2006/relationships/customXml" Target="../ink/ink1595.xml"/><Relationship Id="rId59" Type="http://schemas.openxmlformats.org/officeDocument/2006/relationships/image" Target="../media/image1663.png"/><Relationship Id="rId67" Type="http://schemas.openxmlformats.org/officeDocument/2006/relationships/image" Target="../media/image1667.png"/><Relationship Id="rId20" Type="http://schemas.openxmlformats.org/officeDocument/2006/relationships/customXml" Target="../ink/ink1582.xml"/><Relationship Id="rId41" Type="http://schemas.openxmlformats.org/officeDocument/2006/relationships/image" Target="../media/image1655.png"/><Relationship Id="rId54" Type="http://schemas.openxmlformats.org/officeDocument/2006/relationships/customXml" Target="../ink/ink1599.xml"/><Relationship Id="rId62" Type="http://schemas.openxmlformats.org/officeDocument/2006/relationships/customXml" Target="../ink/ink1603.xml"/><Relationship Id="rId70" Type="http://schemas.openxmlformats.org/officeDocument/2006/relationships/customXml" Target="../ink/ink1607.xml"/><Relationship Id="rId1" Type="http://schemas.openxmlformats.org/officeDocument/2006/relationships/tags" Target="../tags/tag132.xml"/><Relationship Id="rId6" Type="http://schemas.openxmlformats.org/officeDocument/2006/relationships/image" Target="../media/image593.png"/><Relationship Id="rId15" Type="http://schemas.openxmlformats.org/officeDocument/2006/relationships/image" Target="../media/image1642.png"/><Relationship Id="rId23" Type="http://schemas.openxmlformats.org/officeDocument/2006/relationships/image" Target="../media/image1646.png"/><Relationship Id="rId28" Type="http://schemas.openxmlformats.org/officeDocument/2006/relationships/customXml" Target="../ink/ink1586.xml"/><Relationship Id="rId36" Type="http://schemas.openxmlformats.org/officeDocument/2006/relationships/customXml" Target="../ink/ink1590.xml"/><Relationship Id="rId49" Type="http://schemas.openxmlformats.org/officeDocument/2006/relationships/image" Target="../media/image1658.png"/><Relationship Id="rId57" Type="http://schemas.openxmlformats.org/officeDocument/2006/relationships/image" Target="../media/image1662.png"/><Relationship Id="rId10" Type="http://schemas.openxmlformats.org/officeDocument/2006/relationships/customXml" Target="../ink/ink1577.xml"/><Relationship Id="rId31" Type="http://schemas.openxmlformats.org/officeDocument/2006/relationships/image" Target="../media/image1650.png"/><Relationship Id="rId44" Type="http://schemas.openxmlformats.org/officeDocument/2006/relationships/customXml" Target="../ink/ink1594.xml"/><Relationship Id="rId52" Type="http://schemas.openxmlformats.org/officeDocument/2006/relationships/customXml" Target="../ink/ink1598.xml"/><Relationship Id="rId60" Type="http://schemas.openxmlformats.org/officeDocument/2006/relationships/customXml" Target="../ink/ink1602.xml"/><Relationship Id="rId65" Type="http://schemas.openxmlformats.org/officeDocument/2006/relationships/image" Target="../media/image1666.png"/><Relationship Id="rId73" Type="http://schemas.openxmlformats.org/officeDocument/2006/relationships/image" Target="../media/image1670.png"/><Relationship Id="rId4" Type="http://schemas.openxmlformats.org/officeDocument/2006/relationships/tags" Target="../tags/tag135.xml"/><Relationship Id="rId9" Type="http://schemas.openxmlformats.org/officeDocument/2006/relationships/image" Target="../media/image596.png"/><Relationship Id="rId13" Type="http://schemas.openxmlformats.org/officeDocument/2006/relationships/image" Target="../media/image1641.png"/><Relationship Id="rId18" Type="http://schemas.openxmlformats.org/officeDocument/2006/relationships/customXml" Target="../ink/ink1581.xml"/><Relationship Id="rId39" Type="http://schemas.openxmlformats.org/officeDocument/2006/relationships/image" Target="../media/image1654.png"/><Relationship Id="rId34" Type="http://schemas.openxmlformats.org/officeDocument/2006/relationships/customXml" Target="../ink/ink1589.xml"/><Relationship Id="rId50" Type="http://schemas.openxmlformats.org/officeDocument/2006/relationships/customXml" Target="../ink/ink1597.xml"/><Relationship Id="rId55" Type="http://schemas.openxmlformats.org/officeDocument/2006/relationships/image" Target="../media/image1661.png"/><Relationship Id="rId7" Type="http://schemas.openxmlformats.org/officeDocument/2006/relationships/image" Target="../media/image594.png"/><Relationship Id="rId71" Type="http://schemas.openxmlformats.org/officeDocument/2006/relationships/image" Target="../media/image16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1609.xml"/><Relationship Id="rId7" Type="http://schemas.openxmlformats.org/officeDocument/2006/relationships/customXml" Target="../ink/ink1611.xml"/><Relationship Id="rId2" Type="http://schemas.openxmlformats.org/officeDocument/2006/relationships/image" Target="../media/image167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73.png"/><Relationship Id="rId5" Type="http://schemas.openxmlformats.org/officeDocument/2006/relationships/customXml" Target="../ink/ink1610.xml"/><Relationship Id="rId4" Type="http://schemas.openxmlformats.org/officeDocument/2006/relationships/image" Target="../media/image1672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24.xml"/><Relationship Id="rId117" Type="http://schemas.openxmlformats.org/officeDocument/2006/relationships/customXml" Target="../ink/ink1676.xml"/><Relationship Id="rId21" Type="http://schemas.openxmlformats.org/officeDocument/2006/relationships/image" Target="../media/image1679.png"/><Relationship Id="rId42" Type="http://schemas.openxmlformats.org/officeDocument/2006/relationships/image" Target="../media/image1687.png"/><Relationship Id="rId47" Type="http://schemas.openxmlformats.org/officeDocument/2006/relationships/customXml" Target="../ink/ink1637.xml"/><Relationship Id="rId63" Type="http://schemas.openxmlformats.org/officeDocument/2006/relationships/image" Target="../media/image1697.png"/><Relationship Id="rId68" Type="http://schemas.openxmlformats.org/officeDocument/2006/relationships/image" Target="../media/image350.png"/><Relationship Id="rId84" Type="http://schemas.openxmlformats.org/officeDocument/2006/relationships/image" Target="../media/image1705.png"/><Relationship Id="rId89" Type="http://schemas.openxmlformats.org/officeDocument/2006/relationships/customXml" Target="../ink/ink1660.xml"/><Relationship Id="rId112" Type="http://schemas.openxmlformats.org/officeDocument/2006/relationships/image" Target="../media/image1717.png"/><Relationship Id="rId16" Type="http://schemas.openxmlformats.org/officeDocument/2006/relationships/customXml" Target="../ink/ink1619.xml"/><Relationship Id="rId107" Type="http://schemas.openxmlformats.org/officeDocument/2006/relationships/customXml" Target="../ink/ink1670.xml"/><Relationship Id="rId11" Type="http://schemas.openxmlformats.org/officeDocument/2006/relationships/image" Target="../media/image1675.png"/><Relationship Id="rId32" Type="http://schemas.openxmlformats.org/officeDocument/2006/relationships/customXml" Target="../ink/ink1627.xml"/><Relationship Id="rId37" Type="http://schemas.openxmlformats.org/officeDocument/2006/relationships/image" Target="../media/image1686.png"/><Relationship Id="rId53" Type="http://schemas.openxmlformats.org/officeDocument/2006/relationships/customXml" Target="../ink/ink1640.xml"/><Relationship Id="rId58" Type="http://schemas.openxmlformats.org/officeDocument/2006/relationships/customXml" Target="../ink/ink1643.xml"/><Relationship Id="rId74" Type="http://schemas.openxmlformats.org/officeDocument/2006/relationships/image" Target="../media/image1700.png"/><Relationship Id="rId79" Type="http://schemas.openxmlformats.org/officeDocument/2006/relationships/customXml" Target="../ink/ink1655.xml"/><Relationship Id="rId102" Type="http://schemas.openxmlformats.org/officeDocument/2006/relationships/customXml" Target="../ink/ink1667.xml"/><Relationship Id="rId123" Type="http://schemas.openxmlformats.org/officeDocument/2006/relationships/image" Target="../media/image1722.png"/><Relationship Id="rId5" Type="http://schemas.openxmlformats.org/officeDocument/2006/relationships/customXml" Target="../ink/ink1612.xml"/><Relationship Id="rId90" Type="http://schemas.openxmlformats.org/officeDocument/2006/relationships/image" Target="../media/image1708.png"/><Relationship Id="rId95" Type="http://schemas.openxmlformats.org/officeDocument/2006/relationships/customXml" Target="../ink/ink1663.xml"/><Relationship Id="rId22" Type="http://schemas.openxmlformats.org/officeDocument/2006/relationships/customXml" Target="../ink/ink1622.xml"/><Relationship Id="rId27" Type="http://schemas.openxmlformats.org/officeDocument/2006/relationships/image" Target="../media/image1682.png"/><Relationship Id="rId43" Type="http://schemas.openxmlformats.org/officeDocument/2006/relationships/customXml" Target="../ink/ink1635.xml"/><Relationship Id="rId48" Type="http://schemas.openxmlformats.org/officeDocument/2006/relationships/image" Target="../media/image1690.png"/><Relationship Id="rId64" Type="http://schemas.openxmlformats.org/officeDocument/2006/relationships/customXml" Target="../ink/ink1646.xml"/><Relationship Id="rId69" Type="http://schemas.openxmlformats.org/officeDocument/2006/relationships/customXml" Target="../ink/ink1649.xml"/><Relationship Id="rId113" Type="http://schemas.openxmlformats.org/officeDocument/2006/relationships/customXml" Target="../ink/ink1674.xml"/><Relationship Id="rId118" Type="http://schemas.openxmlformats.org/officeDocument/2006/relationships/image" Target="../media/image1720.png"/><Relationship Id="rId80" Type="http://schemas.openxmlformats.org/officeDocument/2006/relationships/image" Target="../media/image1703.png"/><Relationship Id="rId85" Type="http://schemas.openxmlformats.org/officeDocument/2006/relationships/customXml" Target="../ink/ink1658.xml"/><Relationship Id="rId12" Type="http://schemas.openxmlformats.org/officeDocument/2006/relationships/customXml" Target="../ink/ink1617.xml"/><Relationship Id="rId17" Type="http://schemas.openxmlformats.org/officeDocument/2006/relationships/image" Target="../media/image1677.png"/><Relationship Id="rId33" Type="http://schemas.openxmlformats.org/officeDocument/2006/relationships/customXml" Target="../ink/ink1628.xml"/><Relationship Id="rId38" Type="http://schemas.openxmlformats.org/officeDocument/2006/relationships/customXml" Target="../ink/ink1631.xml"/><Relationship Id="rId59" Type="http://schemas.openxmlformats.org/officeDocument/2006/relationships/image" Target="../media/image1695.png"/><Relationship Id="rId103" Type="http://schemas.openxmlformats.org/officeDocument/2006/relationships/customXml" Target="../ink/ink1668.xml"/><Relationship Id="rId108" Type="http://schemas.openxmlformats.org/officeDocument/2006/relationships/image" Target="../media/image1716.png"/><Relationship Id="rId124" Type="http://schemas.openxmlformats.org/officeDocument/2006/relationships/customXml" Target="../ink/ink1680.xml"/><Relationship Id="rId54" Type="http://schemas.openxmlformats.org/officeDocument/2006/relationships/image" Target="../media/image1693.png"/><Relationship Id="rId70" Type="http://schemas.openxmlformats.org/officeDocument/2006/relationships/customXml" Target="../ink/ink1650.xml"/><Relationship Id="rId75" Type="http://schemas.openxmlformats.org/officeDocument/2006/relationships/customXml" Target="../ink/ink1653.xml"/><Relationship Id="rId91" Type="http://schemas.openxmlformats.org/officeDocument/2006/relationships/customXml" Target="../ink/ink1661.xml"/><Relationship Id="rId96" Type="http://schemas.openxmlformats.org/officeDocument/2006/relationships/image" Target="../media/image1711.png"/><Relationship Id="rId1" Type="http://schemas.microsoft.com/office/2007/relationships/media" Target="../media/media1.wmv"/><Relationship Id="rId6" Type="http://schemas.openxmlformats.org/officeDocument/2006/relationships/image" Target="../media/image39.png"/><Relationship Id="rId23" Type="http://schemas.openxmlformats.org/officeDocument/2006/relationships/image" Target="../media/image1680.png"/><Relationship Id="rId28" Type="http://schemas.openxmlformats.org/officeDocument/2006/relationships/customXml" Target="../ink/ink1625.xml"/><Relationship Id="rId49" Type="http://schemas.openxmlformats.org/officeDocument/2006/relationships/customXml" Target="../ink/ink1638.xml"/><Relationship Id="rId114" Type="http://schemas.openxmlformats.org/officeDocument/2006/relationships/image" Target="../media/image1718.png"/><Relationship Id="rId119" Type="http://schemas.openxmlformats.org/officeDocument/2006/relationships/customXml" Target="../ink/ink1677.xml"/><Relationship Id="rId44" Type="http://schemas.openxmlformats.org/officeDocument/2006/relationships/image" Target="../media/image1688.png"/><Relationship Id="rId60" Type="http://schemas.openxmlformats.org/officeDocument/2006/relationships/customXml" Target="../ink/ink1644.xml"/><Relationship Id="rId65" Type="http://schemas.openxmlformats.org/officeDocument/2006/relationships/customXml" Target="../ink/ink1647.xml"/><Relationship Id="rId81" Type="http://schemas.openxmlformats.org/officeDocument/2006/relationships/customXml" Target="../ink/ink1656.xml"/><Relationship Id="rId86" Type="http://schemas.openxmlformats.org/officeDocument/2006/relationships/image" Target="../media/image1706.png"/><Relationship Id="rId13" Type="http://schemas.openxmlformats.org/officeDocument/2006/relationships/image" Target="../media/image1676.png"/><Relationship Id="rId18" Type="http://schemas.openxmlformats.org/officeDocument/2006/relationships/customXml" Target="../ink/ink1620.xml"/><Relationship Id="rId39" Type="http://schemas.openxmlformats.org/officeDocument/2006/relationships/customXml" Target="../ink/ink1632.xml"/><Relationship Id="rId109" Type="http://schemas.openxmlformats.org/officeDocument/2006/relationships/customXml" Target="../ink/ink1671.xml"/><Relationship Id="rId34" Type="http://schemas.openxmlformats.org/officeDocument/2006/relationships/customXml" Target="../ink/ink1629.xml"/><Relationship Id="rId50" Type="http://schemas.openxmlformats.org/officeDocument/2006/relationships/image" Target="../media/image1691.png"/><Relationship Id="rId55" Type="http://schemas.openxmlformats.org/officeDocument/2006/relationships/customXml" Target="../ink/ink1641.xml"/><Relationship Id="rId76" Type="http://schemas.openxmlformats.org/officeDocument/2006/relationships/image" Target="../media/image1701.png"/><Relationship Id="rId97" Type="http://schemas.openxmlformats.org/officeDocument/2006/relationships/customXml" Target="../ink/ink1664.xml"/><Relationship Id="rId104" Type="http://schemas.openxmlformats.org/officeDocument/2006/relationships/image" Target="../media/image1714.png"/><Relationship Id="rId120" Type="http://schemas.openxmlformats.org/officeDocument/2006/relationships/customXml" Target="../ink/ink1678.xml"/><Relationship Id="rId125" Type="http://schemas.openxmlformats.org/officeDocument/2006/relationships/image" Target="../media/image1723.png"/><Relationship Id="rId7" Type="http://schemas.openxmlformats.org/officeDocument/2006/relationships/customXml" Target="../ink/ink1613.xml"/><Relationship Id="rId71" Type="http://schemas.openxmlformats.org/officeDocument/2006/relationships/customXml" Target="../ink/ink1651.xml"/><Relationship Id="rId92" Type="http://schemas.openxmlformats.org/officeDocument/2006/relationships/image" Target="../media/image1709.png"/><Relationship Id="rId2" Type="http://schemas.openxmlformats.org/officeDocument/2006/relationships/video" Target="../media/media1.wmv"/><Relationship Id="rId29" Type="http://schemas.openxmlformats.org/officeDocument/2006/relationships/image" Target="../media/image1683.png"/><Relationship Id="rId24" Type="http://schemas.openxmlformats.org/officeDocument/2006/relationships/customXml" Target="../ink/ink1623.xml"/><Relationship Id="rId40" Type="http://schemas.openxmlformats.org/officeDocument/2006/relationships/customXml" Target="../ink/ink1633.xml"/><Relationship Id="rId45" Type="http://schemas.openxmlformats.org/officeDocument/2006/relationships/customXml" Target="../ink/ink1636.xml"/><Relationship Id="rId66" Type="http://schemas.openxmlformats.org/officeDocument/2006/relationships/image" Target="../media/image1698.png"/><Relationship Id="rId87" Type="http://schemas.openxmlformats.org/officeDocument/2006/relationships/customXml" Target="../ink/ink1659.xml"/><Relationship Id="rId110" Type="http://schemas.openxmlformats.org/officeDocument/2006/relationships/customXml" Target="../ink/ink1672.xml"/><Relationship Id="rId115" Type="http://schemas.openxmlformats.org/officeDocument/2006/relationships/customXml" Target="../ink/ink1675.xml"/><Relationship Id="rId61" Type="http://schemas.openxmlformats.org/officeDocument/2006/relationships/image" Target="../media/image1696.png"/><Relationship Id="rId82" Type="http://schemas.openxmlformats.org/officeDocument/2006/relationships/image" Target="../media/image1704.png"/><Relationship Id="rId19" Type="http://schemas.openxmlformats.org/officeDocument/2006/relationships/image" Target="../media/image1678.png"/><Relationship Id="rId14" Type="http://schemas.openxmlformats.org/officeDocument/2006/relationships/customXml" Target="../ink/ink1618.xml"/><Relationship Id="rId30" Type="http://schemas.openxmlformats.org/officeDocument/2006/relationships/customXml" Target="../ink/ink1626.xml"/><Relationship Id="rId35" Type="http://schemas.openxmlformats.org/officeDocument/2006/relationships/image" Target="../media/image1685.png"/><Relationship Id="rId56" Type="http://schemas.openxmlformats.org/officeDocument/2006/relationships/image" Target="../media/image1694.png"/><Relationship Id="rId77" Type="http://schemas.openxmlformats.org/officeDocument/2006/relationships/customXml" Target="../ink/ink1654.xml"/><Relationship Id="rId100" Type="http://schemas.openxmlformats.org/officeDocument/2006/relationships/image" Target="../media/image1713.png"/><Relationship Id="rId105" Type="http://schemas.openxmlformats.org/officeDocument/2006/relationships/customXml" Target="../ink/ink1669.xml"/><Relationship Id="rId8" Type="http://schemas.openxmlformats.org/officeDocument/2006/relationships/customXml" Target="../ink/ink1614.xml"/><Relationship Id="rId51" Type="http://schemas.openxmlformats.org/officeDocument/2006/relationships/customXml" Target="../ink/ink1639.xml"/><Relationship Id="rId72" Type="http://schemas.openxmlformats.org/officeDocument/2006/relationships/image" Target="../media/image1699.png"/><Relationship Id="rId93" Type="http://schemas.openxmlformats.org/officeDocument/2006/relationships/customXml" Target="../ink/ink1662.xml"/><Relationship Id="rId98" Type="http://schemas.openxmlformats.org/officeDocument/2006/relationships/image" Target="../media/image1712.png"/><Relationship Id="rId121" Type="http://schemas.openxmlformats.org/officeDocument/2006/relationships/image" Target="../media/image1721.png"/><Relationship Id="rId3" Type="http://schemas.openxmlformats.org/officeDocument/2006/relationships/slideLayout" Target="../slideLayouts/slideLayout47.xml"/><Relationship Id="rId25" Type="http://schemas.openxmlformats.org/officeDocument/2006/relationships/image" Target="../media/image1681.png"/><Relationship Id="rId46" Type="http://schemas.openxmlformats.org/officeDocument/2006/relationships/image" Target="../media/image1689.png"/><Relationship Id="rId67" Type="http://schemas.openxmlformats.org/officeDocument/2006/relationships/customXml" Target="../ink/ink1648.xml"/><Relationship Id="rId116" Type="http://schemas.openxmlformats.org/officeDocument/2006/relationships/image" Target="../media/image1719.png"/><Relationship Id="rId20" Type="http://schemas.openxmlformats.org/officeDocument/2006/relationships/customXml" Target="../ink/ink1621.xml"/><Relationship Id="rId41" Type="http://schemas.openxmlformats.org/officeDocument/2006/relationships/customXml" Target="../ink/ink1634.xml"/><Relationship Id="rId62" Type="http://schemas.openxmlformats.org/officeDocument/2006/relationships/customXml" Target="../ink/ink1645.xml"/><Relationship Id="rId83" Type="http://schemas.openxmlformats.org/officeDocument/2006/relationships/customXml" Target="../ink/ink1657.xml"/><Relationship Id="rId88" Type="http://schemas.openxmlformats.org/officeDocument/2006/relationships/image" Target="../media/image1707.png"/><Relationship Id="rId111" Type="http://schemas.openxmlformats.org/officeDocument/2006/relationships/customXml" Target="../ink/ink1673.xml"/><Relationship Id="rId15" Type="http://schemas.openxmlformats.org/officeDocument/2006/relationships/image" Target="../media/image1001.png"/><Relationship Id="rId36" Type="http://schemas.openxmlformats.org/officeDocument/2006/relationships/customXml" Target="../ink/ink1630.xml"/><Relationship Id="rId57" Type="http://schemas.openxmlformats.org/officeDocument/2006/relationships/customXml" Target="../ink/ink1642.xml"/><Relationship Id="rId106" Type="http://schemas.openxmlformats.org/officeDocument/2006/relationships/image" Target="../media/image1715.png"/><Relationship Id="rId10" Type="http://schemas.openxmlformats.org/officeDocument/2006/relationships/customXml" Target="../ink/ink1616.xml"/><Relationship Id="rId31" Type="http://schemas.openxmlformats.org/officeDocument/2006/relationships/image" Target="../media/image1684.png"/><Relationship Id="rId52" Type="http://schemas.openxmlformats.org/officeDocument/2006/relationships/image" Target="../media/image1692.png"/><Relationship Id="rId73" Type="http://schemas.openxmlformats.org/officeDocument/2006/relationships/customXml" Target="../ink/ink1652.xml"/><Relationship Id="rId78" Type="http://schemas.openxmlformats.org/officeDocument/2006/relationships/image" Target="../media/image1702.png"/><Relationship Id="rId94" Type="http://schemas.openxmlformats.org/officeDocument/2006/relationships/image" Target="../media/image1710.png"/><Relationship Id="rId99" Type="http://schemas.openxmlformats.org/officeDocument/2006/relationships/customXml" Target="../ink/ink1665.xml"/><Relationship Id="rId101" Type="http://schemas.openxmlformats.org/officeDocument/2006/relationships/customXml" Target="../ink/ink1666.xml"/><Relationship Id="rId122" Type="http://schemas.openxmlformats.org/officeDocument/2006/relationships/customXml" Target="../ink/ink1679.xml"/><Relationship Id="rId4" Type="http://schemas.openxmlformats.org/officeDocument/2006/relationships/image" Target="../media/image1674.png"/><Relationship Id="rId9" Type="http://schemas.openxmlformats.org/officeDocument/2006/relationships/customXml" Target="../ink/ink16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8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725.png"/><Relationship Id="rId5" Type="http://schemas.openxmlformats.org/officeDocument/2006/relationships/customXml" Target="../ink/ink1682.xml"/><Relationship Id="rId4" Type="http://schemas.openxmlformats.org/officeDocument/2006/relationships/image" Target="../media/image1724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37.xml"/><Relationship Id="rId21" Type="http://schemas.openxmlformats.org/officeDocument/2006/relationships/image" Target="../media/image1736.png"/><Relationship Id="rId42" Type="http://schemas.openxmlformats.org/officeDocument/2006/relationships/customXml" Target="../ink/ink1697.xml"/><Relationship Id="rId63" Type="http://schemas.openxmlformats.org/officeDocument/2006/relationships/customXml" Target="../ink/ink1709.xml"/><Relationship Id="rId84" Type="http://schemas.openxmlformats.org/officeDocument/2006/relationships/customXml" Target="../ink/ink1720.xml"/><Relationship Id="rId138" Type="http://schemas.openxmlformats.org/officeDocument/2006/relationships/image" Target="../media/image1791.png"/><Relationship Id="rId159" Type="http://schemas.openxmlformats.org/officeDocument/2006/relationships/customXml" Target="../ink/ink1761.xml"/><Relationship Id="rId170" Type="http://schemas.openxmlformats.org/officeDocument/2006/relationships/customXml" Target="../ink/ink1768.xml"/><Relationship Id="rId191" Type="http://schemas.openxmlformats.org/officeDocument/2006/relationships/image" Target="../media/image1810.png"/><Relationship Id="rId205" Type="http://schemas.openxmlformats.org/officeDocument/2006/relationships/image" Target="../media/image1817.png"/><Relationship Id="rId226" Type="http://schemas.openxmlformats.org/officeDocument/2006/relationships/image" Target="../media/image1827.png"/><Relationship Id="rId107" Type="http://schemas.openxmlformats.org/officeDocument/2006/relationships/customXml" Target="../ink/ink1732.xml"/><Relationship Id="rId11" Type="http://schemas.openxmlformats.org/officeDocument/2006/relationships/image" Target="../media/image1731.png"/><Relationship Id="rId32" Type="http://schemas.openxmlformats.org/officeDocument/2006/relationships/customXml" Target="../ink/ink1692.xml"/><Relationship Id="rId53" Type="http://schemas.openxmlformats.org/officeDocument/2006/relationships/image" Target="../media/image1752.png"/><Relationship Id="rId74" Type="http://schemas.openxmlformats.org/officeDocument/2006/relationships/customXml" Target="../ink/ink1715.xml"/><Relationship Id="rId128" Type="http://schemas.openxmlformats.org/officeDocument/2006/relationships/image" Target="../media/image1786.png"/><Relationship Id="rId149" Type="http://schemas.openxmlformats.org/officeDocument/2006/relationships/image" Target="../media/image39.png"/><Relationship Id="rId5" Type="http://schemas.openxmlformats.org/officeDocument/2006/relationships/slideLayout" Target="../slideLayouts/slideLayout47.xml"/><Relationship Id="rId95" Type="http://schemas.openxmlformats.org/officeDocument/2006/relationships/customXml" Target="../ink/ink1726.xml"/><Relationship Id="rId160" Type="http://schemas.openxmlformats.org/officeDocument/2006/relationships/image" Target="../media/image1798.png"/><Relationship Id="rId181" Type="http://schemas.openxmlformats.org/officeDocument/2006/relationships/image" Target="../media/image1805.png"/><Relationship Id="rId216" Type="http://schemas.openxmlformats.org/officeDocument/2006/relationships/customXml" Target="../ink/ink1792.xml"/><Relationship Id="rId22" Type="http://schemas.openxmlformats.org/officeDocument/2006/relationships/customXml" Target="../ink/ink1687.xml"/><Relationship Id="rId43" Type="http://schemas.openxmlformats.org/officeDocument/2006/relationships/image" Target="../media/image1747.png"/><Relationship Id="rId64" Type="http://schemas.openxmlformats.org/officeDocument/2006/relationships/customXml" Target="../ink/ink1710.xml"/><Relationship Id="rId118" Type="http://schemas.openxmlformats.org/officeDocument/2006/relationships/image" Target="../media/image1781.png"/><Relationship Id="rId139" Type="http://schemas.openxmlformats.org/officeDocument/2006/relationships/customXml" Target="../ink/ink1748.xml"/><Relationship Id="rId85" Type="http://schemas.openxmlformats.org/officeDocument/2006/relationships/image" Target="../media/image1766.png"/><Relationship Id="rId150" Type="http://schemas.openxmlformats.org/officeDocument/2006/relationships/customXml" Target="../ink/ink1754.xml"/><Relationship Id="rId171" Type="http://schemas.openxmlformats.org/officeDocument/2006/relationships/customXml" Target="../ink/ink1769.xml"/><Relationship Id="rId192" Type="http://schemas.openxmlformats.org/officeDocument/2006/relationships/customXml" Target="../ink/ink1780.xml"/><Relationship Id="rId206" Type="http://schemas.openxmlformats.org/officeDocument/2006/relationships/customXml" Target="../ink/ink1787.xml"/><Relationship Id="rId227" Type="http://schemas.openxmlformats.org/officeDocument/2006/relationships/customXml" Target="../ink/ink1798.xml"/><Relationship Id="rId12" Type="http://schemas.openxmlformats.org/officeDocument/2006/relationships/image" Target="../media/image1732.png"/><Relationship Id="rId33" Type="http://schemas.openxmlformats.org/officeDocument/2006/relationships/image" Target="../media/image1742.png"/><Relationship Id="rId108" Type="http://schemas.openxmlformats.org/officeDocument/2006/relationships/image" Target="../media/image1777.png"/><Relationship Id="rId129" Type="http://schemas.openxmlformats.org/officeDocument/2006/relationships/customXml" Target="../ink/ink1743.xml"/><Relationship Id="rId54" Type="http://schemas.openxmlformats.org/officeDocument/2006/relationships/customXml" Target="../ink/ink1703.xml"/><Relationship Id="rId75" Type="http://schemas.openxmlformats.org/officeDocument/2006/relationships/image" Target="../media/image1761.png"/><Relationship Id="rId96" Type="http://schemas.openxmlformats.org/officeDocument/2006/relationships/image" Target="../media/image1771.png"/><Relationship Id="rId140" Type="http://schemas.openxmlformats.org/officeDocument/2006/relationships/image" Target="../media/image1792.png"/><Relationship Id="rId161" Type="http://schemas.openxmlformats.org/officeDocument/2006/relationships/customXml" Target="../ink/ink1762.xml"/><Relationship Id="rId182" Type="http://schemas.openxmlformats.org/officeDocument/2006/relationships/customXml" Target="../ink/ink1775.xml"/><Relationship Id="rId217" Type="http://schemas.openxmlformats.org/officeDocument/2006/relationships/image" Target="../media/image1823.png"/><Relationship Id="rId6" Type="http://schemas.openxmlformats.org/officeDocument/2006/relationships/image" Target="../media/image1726.jpeg"/><Relationship Id="rId23" Type="http://schemas.openxmlformats.org/officeDocument/2006/relationships/image" Target="../media/image1737.png"/><Relationship Id="rId119" Type="http://schemas.openxmlformats.org/officeDocument/2006/relationships/customXml" Target="../ink/ink1738.xml"/><Relationship Id="rId44" Type="http://schemas.openxmlformats.org/officeDocument/2006/relationships/customXml" Target="../ink/ink1698.xml"/><Relationship Id="rId65" Type="http://schemas.openxmlformats.org/officeDocument/2006/relationships/image" Target="../media/image1756.png"/><Relationship Id="rId86" Type="http://schemas.openxmlformats.org/officeDocument/2006/relationships/customXml" Target="../ink/ink1721.xml"/><Relationship Id="rId130" Type="http://schemas.openxmlformats.org/officeDocument/2006/relationships/image" Target="../media/image1787.png"/><Relationship Id="rId151" Type="http://schemas.openxmlformats.org/officeDocument/2006/relationships/image" Target="../media/image1796.png"/><Relationship Id="rId172" Type="http://schemas.openxmlformats.org/officeDocument/2006/relationships/customXml" Target="../ink/ink1770.xml"/><Relationship Id="rId193" Type="http://schemas.openxmlformats.org/officeDocument/2006/relationships/image" Target="../media/image1811.png"/><Relationship Id="rId207" Type="http://schemas.openxmlformats.org/officeDocument/2006/relationships/image" Target="../media/image1818.png"/><Relationship Id="rId228" Type="http://schemas.openxmlformats.org/officeDocument/2006/relationships/image" Target="../media/image1828.png"/><Relationship Id="rId13" Type="http://schemas.openxmlformats.org/officeDocument/2006/relationships/image" Target="../media/image1733.png"/><Relationship Id="rId109" Type="http://schemas.openxmlformats.org/officeDocument/2006/relationships/customXml" Target="../ink/ink1733.xml"/><Relationship Id="rId34" Type="http://schemas.openxmlformats.org/officeDocument/2006/relationships/customXml" Target="../ink/ink1693.xml"/><Relationship Id="rId55" Type="http://schemas.openxmlformats.org/officeDocument/2006/relationships/image" Target="../media/image1753.png"/><Relationship Id="rId76" Type="http://schemas.openxmlformats.org/officeDocument/2006/relationships/customXml" Target="../ink/ink1716.xml"/><Relationship Id="rId97" Type="http://schemas.openxmlformats.org/officeDocument/2006/relationships/customXml" Target="../ink/ink1727.xml"/><Relationship Id="rId120" Type="http://schemas.openxmlformats.org/officeDocument/2006/relationships/image" Target="../media/image1782.png"/><Relationship Id="rId141" Type="http://schemas.openxmlformats.org/officeDocument/2006/relationships/customXml" Target="../ink/ink1749.xml"/><Relationship Id="rId7" Type="http://schemas.openxmlformats.org/officeDocument/2006/relationships/image" Target="../media/image1727.png"/><Relationship Id="rId162" Type="http://schemas.openxmlformats.org/officeDocument/2006/relationships/image" Target="../media/image1799.png"/><Relationship Id="rId183" Type="http://schemas.openxmlformats.org/officeDocument/2006/relationships/image" Target="../media/image1806.png"/><Relationship Id="rId218" Type="http://schemas.openxmlformats.org/officeDocument/2006/relationships/customXml" Target="../ink/ink1793.xml"/><Relationship Id="rId24" Type="http://schemas.openxmlformats.org/officeDocument/2006/relationships/customXml" Target="../ink/ink1688.xml"/><Relationship Id="rId45" Type="http://schemas.openxmlformats.org/officeDocument/2006/relationships/image" Target="../media/image1748.png"/><Relationship Id="rId66" Type="http://schemas.openxmlformats.org/officeDocument/2006/relationships/customXml" Target="../ink/ink1711.xml"/><Relationship Id="rId87" Type="http://schemas.openxmlformats.org/officeDocument/2006/relationships/image" Target="../media/image1767.png"/><Relationship Id="rId110" Type="http://schemas.openxmlformats.org/officeDocument/2006/relationships/image" Target="../media/image1778.png"/><Relationship Id="rId131" Type="http://schemas.openxmlformats.org/officeDocument/2006/relationships/customXml" Target="../ink/ink1744.xml"/><Relationship Id="rId152" Type="http://schemas.openxmlformats.org/officeDocument/2006/relationships/customXml" Target="../ink/ink1755.xml"/><Relationship Id="rId173" Type="http://schemas.openxmlformats.org/officeDocument/2006/relationships/image" Target="../media/image350.png"/><Relationship Id="rId194" Type="http://schemas.openxmlformats.org/officeDocument/2006/relationships/customXml" Target="../ink/ink1781.xml"/><Relationship Id="rId208" Type="http://schemas.openxmlformats.org/officeDocument/2006/relationships/customXml" Target="../ink/ink1788.xml"/><Relationship Id="rId229" Type="http://schemas.openxmlformats.org/officeDocument/2006/relationships/customXml" Target="../ink/ink1799.xml"/><Relationship Id="rId14" Type="http://schemas.openxmlformats.org/officeDocument/2006/relationships/customXml" Target="../ink/ink1683.xml"/><Relationship Id="rId35" Type="http://schemas.openxmlformats.org/officeDocument/2006/relationships/image" Target="../media/image1743.png"/><Relationship Id="rId56" Type="http://schemas.openxmlformats.org/officeDocument/2006/relationships/customXml" Target="../ink/ink1704.xml"/><Relationship Id="rId77" Type="http://schemas.openxmlformats.org/officeDocument/2006/relationships/image" Target="../media/image1762.png"/><Relationship Id="rId100" Type="http://schemas.openxmlformats.org/officeDocument/2006/relationships/image" Target="../media/image1773.png"/><Relationship Id="rId8" Type="http://schemas.openxmlformats.org/officeDocument/2006/relationships/image" Target="../media/image1728.png"/><Relationship Id="rId98" Type="http://schemas.openxmlformats.org/officeDocument/2006/relationships/image" Target="../media/image1772.png"/><Relationship Id="rId121" Type="http://schemas.openxmlformats.org/officeDocument/2006/relationships/customXml" Target="../ink/ink1739.xml"/><Relationship Id="rId142" Type="http://schemas.openxmlformats.org/officeDocument/2006/relationships/image" Target="../media/image1793.png"/><Relationship Id="rId163" Type="http://schemas.openxmlformats.org/officeDocument/2006/relationships/customXml" Target="../ink/ink1763.xml"/><Relationship Id="rId184" Type="http://schemas.openxmlformats.org/officeDocument/2006/relationships/customXml" Target="../ink/ink1776.xml"/><Relationship Id="rId219" Type="http://schemas.openxmlformats.org/officeDocument/2006/relationships/image" Target="../media/image1824.png"/><Relationship Id="rId230" Type="http://schemas.openxmlformats.org/officeDocument/2006/relationships/image" Target="../media/image1829.png"/><Relationship Id="rId25" Type="http://schemas.openxmlformats.org/officeDocument/2006/relationships/image" Target="../media/image1738.png"/><Relationship Id="rId46" Type="http://schemas.openxmlformats.org/officeDocument/2006/relationships/customXml" Target="../ink/ink1699.xml"/><Relationship Id="rId67" Type="http://schemas.openxmlformats.org/officeDocument/2006/relationships/image" Target="../media/image1757.png"/><Relationship Id="rId116" Type="http://schemas.openxmlformats.org/officeDocument/2006/relationships/image" Target="../media/image1780.png"/><Relationship Id="rId137" Type="http://schemas.openxmlformats.org/officeDocument/2006/relationships/customXml" Target="../ink/ink1747.xml"/><Relationship Id="rId158" Type="http://schemas.openxmlformats.org/officeDocument/2006/relationships/image" Target="../media/image1797.png"/><Relationship Id="rId20" Type="http://schemas.openxmlformats.org/officeDocument/2006/relationships/customXml" Target="../ink/ink1686.xml"/><Relationship Id="rId41" Type="http://schemas.openxmlformats.org/officeDocument/2006/relationships/image" Target="../media/image1746.png"/><Relationship Id="rId62" Type="http://schemas.openxmlformats.org/officeDocument/2006/relationships/customXml" Target="../ink/ink1708.xml"/><Relationship Id="rId83" Type="http://schemas.openxmlformats.org/officeDocument/2006/relationships/image" Target="../media/image1765.png"/><Relationship Id="rId88" Type="http://schemas.openxmlformats.org/officeDocument/2006/relationships/customXml" Target="../ink/ink1722.xml"/><Relationship Id="rId111" Type="http://schemas.openxmlformats.org/officeDocument/2006/relationships/customXml" Target="../ink/ink1734.xml"/><Relationship Id="rId132" Type="http://schemas.openxmlformats.org/officeDocument/2006/relationships/image" Target="../media/image1788.png"/><Relationship Id="rId153" Type="http://schemas.openxmlformats.org/officeDocument/2006/relationships/customXml" Target="../ink/ink1756.xml"/><Relationship Id="rId174" Type="http://schemas.openxmlformats.org/officeDocument/2006/relationships/customXml" Target="../ink/ink1771.xml"/><Relationship Id="rId179" Type="http://schemas.openxmlformats.org/officeDocument/2006/relationships/image" Target="../media/image1804.png"/><Relationship Id="rId195" Type="http://schemas.openxmlformats.org/officeDocument/2006/relationships/image" Target="../media/image1812.png"/><Relationship Id="rId209" Type="http://schemas.openxmlformats.org/officeDocument/2006/relationships/image" Target="../media/image1819.png"/><Relationship Id="rId190" Type="http://schemas.openxmlformats.org/officeDocument/2006/relationships/customXml" Target="../ink/ink1779.xml"/><Relationship Id="rId204" Type="http://schemas.openxmlformats.org/officeDocument/2006/relationships/customXml" Target="../ink/ink1786.xml"/><Relationship Id="rId220" Type="http://schemas.openxmlformats.org/officeDocument/2006/relationships/customXml" Target="../ink/ink1794.xml"/><Relationship Id="rId225" Type="http://schemas.openxmlformats.org/officeDocument/2006/relationships/customXml" Target="../ink/ink1797.xml"/><Relationship Id="rId15" Type="http://schemas.openxmlformats.org/officeDocument/2006/relationships/image" Target="../media/image1734.png"/><Relationship Id="rId36" Type="http://schemas.openxmlformats.org/officeDocument/2006/relationships/customXml" Target="../ink/ink1694.xml"/><Relationship Id="rId57" Type="http://schemas.openxmlformats.org/officeDocument/2006/relationships/image" Target="../media/image1754.png"/><Relationship Id="rId106" Type="http://schemas.openxmlformats.org/officeDocument/2006/relationships/image" Target="../media/image1776.png"/><Relationship Id="rId127" Type="http://schemas.openxmlformats.org/officeDocument/2006/relationships/customXml" Target="../ink/ink1742.xml"/><Relationship Id="rId10" Type="http://schemas.openxmlformats.org/officeDocument/2006/relationships/image" Target="../media/image1730.png"/><Relationship Id="rId31" Type="http://schemas.openxmlformats.org/officeDocument/2006/relationships/image" Target="../media/image1741.png"/><Relationship Id="rId52" Type="http://schemas.openxmlformats.org/officeDocument/2006/relationships/customXml" Target="../ink/ink1702.xml"/><Relationship Id="rId73" Type="http://schemas.openxmlformats.org/officeDocument/2006/relationships/image" Target="../media/image1760.png"/><Relationship Id="rId78" Type="http://schemas.openxmlformats.org/officeDocument/2006/relationships/customXml" Target="../ink/ink1717.xml"/><Relationship Id="rId94" Type="http://schemas.openxmlformats.org/officeDocument/2006/relationships/image" Target="../media/image1770.png"/><Relationship Id="rId99" Type="http://schemas.openxmlformats.org/officeDocument/2006/relationships/customXml" Target="../ink/ink1728.xml"/><Relationship Id="rId101" Type="http://schemas.openxmlformats.org/officeDocument/2006/relationships/customXml" Target="../ink/ink1729.xml"/><Relationship Id="rId122" Type="http://schemas.openxmlformats.org/officeDocument/2006/relationships/image" Target="../media/image1783.png"/><Relationship Id="rId143" Type="http://schemas.openxmlformats.org/officeDocument/2006/relationships/customXml" Target="../ink/ink1750.xml"/><Relationship Id="rId148" Type="http://schemas.openxmlformats.org/officeDocument/2006/relationships/customXml" Target="../ink/ink1753.xml"/><Relationship Id="rId164" Type="http://schemas.openxmlformats.org/officeDocument/2006/relationships/image" Target="../media/image1800.png"/><Relationship Id="rId169" Type="http://schemas.openxmlformats.org/officeDocument/2006/relationships/customXml" Target="../ink/ink1767.xml"/><Relationship Id="rId185" Type="http://schemas.openxmlformats.org/officeDocument/2006/relationships/image" Target="../media/image1807.png"/><Relationship Id="rId4" Type="http://schemas.openxmlformats.org/officeDocument/2006/relationships/tags" Target="../tags/tag139.xml"/><Relationship Id="rId9" Type="http://schemas.openxmlformats.org/officeDocument/2006/relationships/image" Target="../media/image1729.jpeg"/><Relationship Id="rId180" Type="http://schemas.openxmlformats.org/officeDocument/2006/relationships/customXml" Target="../ink/ink1774.xml"/><Relationship Id="rId210" Type="http://schemas.openxmlformats.org/officeDocument/2006/relationships/customXml" Target="../ink/ink1789.xml"/><Relationship Id="rId215" Type="http://schemas.openxmlformats.org/officeDocument/2006/relationships/image" Target="../media/image1822.png"/><Relationship Id="rId26" Type="http://schemas.openxmlformats.org/officeDocument/2006/relationships/customXml" Target="../ink/ink1689.xml"/><Relationship Id="rId231" Type="http://schemas.openxmlformats.org/officeDocument/2006/relationships/customXml" Target="../ink/ink1800.xml"/><Relationship Id="rId47" Type="http://schemas.openxmlformats.org/officeDocument/2006/relationships/image" Target="../media/image1749.png"/><Relationship Id="rId68" Type="http://schemas.openxmlformats.org/officeDocument/2006/relationships/customXml" Target="../ink/ink1712.xml"/><Relationship Id="rId89" Type="http://schemas.openxmlformats.org/officeDocument/2006/relationships/image" Target="../media/image1768.png"/><Relationship Id="rId112" Type="http://schemas.openxmlformats.org/officeDocument/2006/relationships/image" Target="../media/image145.png"/><Relationship Id="rId133" Type="http://schemas.openxmlformats.org/officeDocument/2006/relationships/customXml" Target="../ink/ink1745.xml"/><Relationship Id="rId154" Type="http://schemas.openxmlformats.org/officeDocument/2006/relationships/customXml" Target="../ink/ink1757.xml"/><Relationship Id="rId175" Type="http://schemas.openxmlformats.org/officeDocument/2006/relationships/image" Target="../media/image1802.png"/><Relationship Id="rId196" Type="http://schemas.openxmlformats.org/officeDocument/2006/relationships/customXml" Target="../ink/ink1782.xml"/><Relationship Id="rId200" Type="http://schemas.openxmlformats.org/officeDocument/2006/relationships/customXml" Target="../ink/ink1784.xml"/><Relationship Id="rId16" Type="http://schemas.openxmlformats.org/officeDocument/2006/relationships/customXml" Target="../ink/ink1684.xml"/><Relationship Id="rId221" Type="http://schemas.openxmlformats.org/officeDocument/2006/relationships/image" Target="../media/image1825.png"/><Relationship Id="rId37" Type="http://schemas.openxmlformats.org/officeDocument/2006/relationships/image" Target="../media/image1744.png"/><Relationship Id="rId58" Type="http://schemas.openxmlformats.org/officeDocument/2006/relationships/customXml" Target="../ink/ink1705.xml"/><Relationship Id="rId79" Type="http://schemas.openxmlformats.org/officeDocument/2006/relationships/image" Target="../media/image1763.png"/><Relationship Id="rId102" Type="http://schemas.openxmlformats.org/officeDocument/2006/relationships/image" Target="../media/image1774.png"/><Relationship Id="rId123" Type="http://schemas.openxmlformats.org/officeDocument/2006/relationships/customXml" Target="../ink/ink1740.xml"/><Relationship Id="rId144" Type="http://schemas.openxmlformats.org/officeDocument/2006/relationships/image" Target="../media/image1794.png"/><Relationship Id="rId90" Type="http://schemas.openxmlformats.org/officeDocument/2006/relationships/customXml" Target="../ink/ink1723.xml"/><Relationship Id="rId165" Type="http://schemas.openxmlformats.org/officeDocument/2006/relationships/customXml" Target="../ink/ink1764.xml"/><Relationship Id="rId186" Type="http://schemas.openxmlformats.org/officeDocument/2006/relationships/customXml" Target="../ink/ink1777.xml"/><Relationship Id="rId211" Type="http://schemas.openxmlformats.org/officeDocument/2006/relationships/image" Target="../media/image1820.png"/><Relationship Id="rId27" Type="http://schemas.openxmlformats.org/officeDocument/2006/relationships/image" Target="../media/image1739.png"/><Relationship Id="rId48" Type="http://schemas.openxmlformats.org/officeDocument/2006/relationships/customXml" Target="../ink/ink1700.xml"/><Relationship Id="rId69" Type="http://schemas.openxmlformats.org/officeDocument/2006/relationships/image" Target="../media/image1758.png"/><Relationship Id="rId113" Type="http://schemas.openxmlformats.org/officeDocument/2006/relationships/customXml" Target="../ink/ink1735.xml"/><Relationship Id="rId134" Type="http://schemas.openxmlformats.org/officeDocument/2006/relationships/image" Target="../media/image1789.png"/><Relationship Id="rId80" Type="http://schemas.openxmlformats.org/officeDocument/2006/relationships/customXml" Target="../ink/ink1718.xml"/><Relationship Id="rId155" Type="http://schemas.openxmlformats.org/officeDocument/2006/relationships/customXml" Target="../ink/ink1758.xml"/><Relationship Id="rId176" Type="http://schemas.openxmlformats.org/officeDocument/2006/relationships/customXml" Target="../ink/ink1772.xml"/><Relationship Id="rId197" Type="http://schemas.openxmlformats.org/officeDocument/2006/relationships/image" Target="../media/image1813.png"/><Relationship Id="rId201" Type="http://schemas.openxmlformats.org/officeDocument/2006/relationships/image" Target="../media/image1815.png"/><Relationship Id="rId222" Type="http://schemas.openxmlformats.org/officeDocument/2006/relationships/customXml" Target="../ink/ink1795.xml"/><Relationship Id="rId17" Type="http://schemas.openxmlformats.org/officeDocument/2006/relationships/image" Target="../media/image1735.png"/><Relationship Id="rId38" Type="http://schemas.openxmlformats.org/officeDocument/2006/relationships/customXml" Target="../ink/ink1695.xml"/><Relationship Id="rId59" Type="http://schemas.openxmlformats.org/officeDocument/2006/relationships/image" Target="../media/image1755.png"/><Relationship Id="rId103" Type="http://schemas.openxmlformats.org/officeDocument/2006/relationships/customXml" Target="../ink/ink1730.xml"/><Relationship Id="rId124" Type="http://schemas.openxmlformats.org/officeDocument/2006/relationships/image" Target="../media/image1784.png"/><Relationship Id="rId70" Type="http://schemas.openxmlformats.org/officeDocument/2006/relationships/customXml" Target="../ink/ink1713.xml"/><Relationship Id="rId91" Type="http://schemas.openxmlformats.org/officeDocument/2006/relationships/image" Target="../media/image1769.png"/><Relationship Id="rId145" Type="http://schemas.openxmlformats.org/officeDocument/2006/relationships/customXml" Target="../ink/ink1751.xml"/><Relationship Id="rId166" Type="http://schemas.openxmlformats.org/officeDocument/2006/relationships/image" Target="../media/image1801.png"/><Relationship Id="rId187" Type="http://schemas.openxmlformats.org/officeDocument/2006/relationships/image" Target="../media/image1808.png"/><Relationship Id="rId1" Type="http://schemas.openxmlformats.org/officeDocument/2006/relationships/tags" Target="../tags/tag136.xml"/><Relationship Id="rId212" Type="http://schemas.openxmlformats.org/officeDocument/2006/relationships/customXml" Target="../ink/ink1790.xml"/><Relationship Id="rId28" Type="http://schemas.openxmlformats.org/officeDocument/2006/relationships/customXml" Target="../ink/ink1690.xml"/><Relationship Id="rId49" Type="http://schemas.openxmlformats.org/officeDocument/2006/relationships/image" Target="../media/image1750.png"/><Relationship Id="rId114" Type="http://schemas.openxmlformats.org/officeDocument/2006/relationships/image" Target="../media/image1779.png"/><Relationship Id="rId60" Type="http://schemas.openxmlformats.org/officeDocument/2006/relationships/customXml" Target="../ink/ink1706.xml"/><Relationship Id="rId81" Type="http://schemas.openxmlformats.org/officeDocument/2006/relationships/image" Target="../media/image1764.png"/><Relationship Id="rId135" Type="http://schemas.openxmlformats.org/officeDocument/2006/relationships/customXml" Target="../ink/ink1746.xml"/><Relationship Id="rId156" Type="http://schemas.openxmlformats.org/officeDocument/2006/relationships/customXml" Target="../ink/ink1759.xml"/><Relationship Id="rId177" Type="http://schemas.openxmlformats.org/officeDocument/2006/relationships/image" Target="../media/image1803.png"/><Relationship Id="rId198" Type="http://schemas.openxmlformats.org/officeDocument/2006/relationships/customXml" Target="../ink/ink1783.xml"/><Relationship Id="rId202" Type="http://schemas.openxmlformats.org/officeDocument/2006/relationships/customXml" Target="../ink/ink1785.xml"/><Relationship Id="rId223" Type="http://schemas.openxmlformats.org/officeDocument/2006/relationships/image" Target="../media/image1826.png"/><Relationship Id="rId18" Type="http://schemas.openxmlformats.org/officeDocument/2006/relationships/customXml" Target="../ink/ink1685.xml"/><Relationship Id="rId39" Type="http://schemas.openxmlformats.org/officeDocument/2006/relationships/image" Target="../media/image1745.png"/><Relationship Id="rId50" Type="http://schemas.openxmlformats.org/officeDocument/2006/relationships/customXml" Target="../ink/ink1701.xml"/><Relationship Id="rId104" Type="http://schemas.openxmlformats.org/officeDocument/2006/relationships/image" Target="../media/image1775.png"/><Relationship Id="rId125" Type="http://schemas.openxmlformats.org/officeDocument/2006/relationships/customXml" Target="../ink/ink1741.xml"/><Relationship Id="rId146" Type="http://schemas.openxmlformats.org/officeDocument/2006/relationships/customXml" Target="../ink/ink1752.xml"/><Relationship Id="rId167" Type="http://schemas.openxmlformats.org/officeDocument/2006/relationships/customXml" Target="../ink/ink1765.xml"/><Relationship Id="rId188" Type="http://schemas.openxmlformats.org/officeDocument/2006/relationships/customXml" Target="../ink/ink1778.xml"/><Relationship Id="rId71" Type="http://schemas.openxmlformats.org/officeDocument/2006/relationships/image" Target="../media/image1759.png"/><Relationship Id="rId92" Type="http://schemas.openxmlformats.org/officeDocument/2006/relationships/customXml" Target="../ink/ink1724.xml"/><Relationship Id="rId213" Type="http://schemas.openxmlformats.org/officeDocument/2006/relationships/image" Target="../media/image1821.png"/><Relationship Id="rId2" Type="http://schemas.openxmlformats.org/officeDocument/2006/relationships/tags" Target="../tags/tag137.xml"/><Relationship Id="rId29" Type="http://schemas.openxmlformats.org/officeDocument/2006/relationships/image" Target="../media/image1740.png"/><Relationship Id="rId40" Type="http://schemas.openxmlformats.org/officeDocument/2006/relationships/customXml" Target="../ink/ink1696.xml"/><Relationship Id="rId115" Type="http://schemas.openxmlformats.org/officeDocument/2006/relationships/customXml" Target="../ink/ink1736.xml"/><Relationship Id="rId136" Type="http://schemas.openxmlformats.org/officeDocument/2006/relationships/image" Target="../media/image1790.png"/><Relationship Id="rId157" Type="http://schemas.openxmlformats.org/officeDocument/2006/relationships/customXml" Target="../ink/ink1760.xml"/><Relationship Id="rId178" Type="http://schemas.openxmlformats.org/officeDocument/2006/relationships/customXml" Target="../ink/ink1773.xml"/><Relationship Id="rId61" Type="http://schemas.openxmlformats.org/officeDocument/2006/relationships/customXml" Target="../ink/ink1707.xml"/><Relationship Id="rId82" Type="http://schemas.openxmlformats.org/officeDocument/2006/relationships/customXml" Target="../ink/ink1719.xml"/><Relationship Id="rId199" Type="http://schemas.openxmlformats.org/officeDocument/2006/relationships/image" Target="../media/image1814.png"/><Relationship Id="rId203" Type="http://schemas.openxmlformats.org/officeDocument/2006/relationships/image" Target="../media/image1816.png"/><Relationship Id="rId19" Type="http://schemas.openxmlformats.org/officeDocument/2006/relationships/image" Target="../media/image695.png"/><Relationship Id="rId224" Type="http://schemas.openxmlformats.org/officeDocument/2006/relationships/customXml" Target="../ink/ink1796.xml"/><Relationship Id="rId30" Type="http://schemas.openxmlformats.org/officeDocument/2006/relationships/customXml" Target="../ink/ink1691.xml"/><Relationship Id="rId105" Type="http://schemas.openxmlformats.org/officeDocument/2006/relationships/customXml" Target="../ink/ink1731.xml"/><Relationship Id="rId126" Type="http://schemas.openxmlformats.org/officeDocument/2006/relationships/image" Target="../media/image1785.png"/><Relationship Id="rId147" Type="http://schemas.openxmlformats.org/officeDocument/2006/relationships/image" Target="../media/image1795.png"/><Relationship Id="rId168" Type="http://schemas.openxmlformats.org/officeDocument/2006/relationships/customXml" Target="../ink/ink1766.xml"/><Relationship Id="rId51" Type="http://schemas.openxmlformats.org/officeDocument/2006/relationships/image" Target="../media/image1751.png"/><Relationship Id="rId72" Type="http://schemas.openxmlformats.org/officeDocument/2006/relationships/customXml" Target="../ink/ink1714.xml"/><Relationship Id="rId93" Type="http://schemas.openxmlformats.org/officeDocument/2006/relationships/customXml" Target="../ink/ink1725.xml"/><Relationship Id="rId189" Type="http://schemas.openxmlformats.org/officeDocument/2006/relationships/image" Target="../media/image1809.png"/><Relationship Id="rId3" Type="http://schemas.openxmlformats.org/officeDocument/2006/relationships/tags" Target="../tags/tag138.xml"/><Relationship Id="rId214" Type="http://schemas.openxmlformats.org/officeDocument/2006/relationships/customXml" Target="../ink/ink1791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2.png"/><Relationship Id="rId21" Type="http://schemas.openxmlformats.org/officeDocument/2006/relationships/image" Target="../media/image1835.png"/><Relationship Id="rId42" Type="http://schemas.openxmlformats.org/officeDocument/2006/relationships/customXml" Target="../ink/ink1811.xml"/><Relationship Id="rId63" Type="http://schemas.openxmlformats.org/officeDocument/2006/relationships/image" Target="../media/image1855.png"/><Relationship Id="rId84" Type="http://schemas.openxmlformats.org/officeDocument/2006/relationships/customXml" Target="../ink/ink1832.xml"/><Relationship Id="rId138" Type="http://schemas.openxmlformats.org/officeDocument/2006/relationships/customXml" Target="../ink/ink1859.xml"/><Relationship Id="rId159" Type="http://schemas.openxmlformats.org/officeDocument/2006/relationships/image" Target="../media/image1903.png"/><Relationship Id="rId170" Type="http://schemas.openxmlformats.org/officeDocument/2006/relationships/customXml" Target="../ink/ink1875.xml"/><Relationship Id="rId191" Type="http://schemas.openxmlformats.org/officeDocument/2006/relationships/image" Target="../media/image1918.png"/><Relationship Id="rId205" Type="http://schemas.openxmlformats.org/officeDocument/2006/relationships/image" Target="../media/image1925.png"/><Relationship Id="rId226" Type="http://schemas.openxmlformats.org/officeDocument/2006/relationships/customXml" Target="../ink/ink1903.xml"/><Relationship Id="rId107" Type="http://schemas.openxmlformats.org/officeDocument/2006/relationships/image" Target="../media/image1877.png"/><Relationship Id="rId11" Type="http://schemas.openxmlformats.org/officeDocument/2006/relationships/slideLayout" Target="../slideLayouts/slideLayout47.xml"/><Relationship Id="rId32" Type="http://schemas.openxmlformats.org/officeDocument/2006/relationships/customXml" Target="../ink/ink1806.xml"/><Relationship Id="rId53" Type="http://schemas.openxmlformats.org/officeDocument/2006/relationships/image" Target="../media/image1850.png"/><Relationship Id="rId74" Type="http://schemas.openxmlformats.org/officeDocument/2006/relationships/customXml" Target="../ink/ink1827.xml"/><Relationship Id="rId128" Type="http://schemas.openxmlformats.org/officeDocument/2006/relationships/customXml" Target="../ink/ink1854.xml"/><Relationship Id="rId149" Type="http://schemas.openxmlformats.org/officeDocument/2006/relationships/image" Target="../media/image1898.png"/><Relationship Id="rId5" Type="http://schemas.openxmlformats.org/officeDocument/2006/relationships/tags" Target="../tags/tag144.xml"/><Relationship Id="rId95" Type="http://schemas.openxmlformats.org/officeDocument/2006/relationships/image" Target="../media/image1871.png"/><Relationship Id="rId160" Type="http://schemas.openxmlformats.org/officeDocument/2006/relationships/customXml" Target="../ink/ink1870.xml"/><Relationship Id="rId181" Type="http://schemas.openxmlformats.org/officeDocument/2006/relationships/image" Target="../media/image1913.png"/><Relationship Id="rId216" Type="http://schemas.openxmlformats.org/officeDocument/2006/relationships/customXml" Target="../ink/ink1898.xml"/><Relationship Id="rId237" Type="http://schemas.openxmlformats.org/officeDocument/2006/relationships/image" Target="../media/image1941.png"/><Relationship Id="rId22" Type="http://schemas.openxmlformats.org/officeDocument/2006/relationships/customXml" Target="../ink/ink1801.xml"/><Relationship Id="rId43" Type="http://schemas.openxmlformats.org/officeDocument/2006/relationships/image" Target="../media/image1845.png"/><Relationship Id="rId64" Type="http://schemas.openxmlformats.org/officeDocument/2006/relationships/customXml" Target="../ink/ink1822.xml"/><Relationship Id="rId118" Type="http://schemas.openxmlformats.org/officeDocument/2006/relationships/customXml" Target="../ink/ink1849.xml"/><Relationship Id="rId139" Type="http://schemas.openxmlformats.org/officeDocument/2006/relationships/image" Target="../media/image1893.png"/><Relationship Id="rId85" Type="http://schemas.openxmlformats.org/officeDocument/2006/relationships/image" Target="../media/image1866.png"/><Relationship Id="rId150" Type="http://schemas.openxmlformats.org/officeDocument/2006/relationships/customXml" Target="../ink/ink1865.xml"/><Relationship Id="rId171" Type="http://schemas.openxmlformats.org/officeDocument/2006/relationships/image" Target="../media/image1909.png"/><Relationship Id="rId192" Type="http://schemas.openxmlformats.org/officeDocument/2006/relationships/customXml" Target="../ink/ink1886.xml"/><Relationship Id="rId206" Type="http://schemas.openxmlformats.org/officeDocument/2006/relationships/customXml" Target="../ink/ink1893.xml"/><Relationship Id="rId227" Type="http://schemas.openxmlformats.org/officeDocument/2006/relationships/image" Target="../media/image1936.png"/><Relationship Id="rId12" Type="http://schemas.openxmlformats.org/officeDocument/2006/relationships/image" Target="../media/image1730.png"/><Relationship Id="rId33" Type="http://schemas.openxmlformats.org/officeDocument/2006/relationships/image" Target="../media/image1840.png"/><Relationship Id="rId108" Type="http://schemas.openxmlformats.org/officeDocument/2006/relationships/customXml" Target="../ink/ink1844.xml"/><Relationship Id="rId129" Type="http://schemas.openxmlformats.org/officeDocument/2006/relationships/image" Target="../media/image1888.png"/><Relationship Id="rId54" Type="http://schemas.openxmlformats.org/officeDocument/2006/relationships/customXml" Target="../ink/ink1817.xml"/><Relationship Id="rId75" Type="http://schemas.openxmlformats.org/officeDocument/2006/relationships/image" Target="../media/image1861.png"/><Relationship Id="rId96" Type="http://schemas.openxmlformats.org/officeDocument/2006/relationships/customXml" Target="../ink/ink1838.xml"/><Relationship Id="rId140" Type="http://schemas.openxmlformats.org/officeDocument/2006/relationships/customXml" Target="../ink/ink1860.xml"/><Relationship Id="rId161" Type="http://schemas.openxmlformats.org/officeDocument/2006/relationships/image" Target="../media/image1904.png"/><Relationship Id="rId182" Type="http://schemas.openxmlformats.org/officeDocument/2006/relationships/customXml" Target="../ink/ink1881.xml"/><Relationship Id="rId217" Type="http://schemas.openxmlformats.org/officeDocument/2006/relationships/image" Target="../media/image1931.png"/><Relationship Id="rId6" Type="http://schemas.openxmlformats.org/officeDocument/2006/relationships/tags" Target="../tags/tag145.xml"/><Relationship Id="rId238" Type="http://schemas.openxmlformats.org/officeDocument/2006/relationships/customXml" Target="../ink/ink1909.xml"/><Relationship Id="rId23" Type="http://schemas.openxmlformats.org/officeDocument/2006/relationships/image" Target="../media/image695.png"/><Relationship Id="rId119" Type="http://schemas.openxmlformats.org/officeDocument/2006/relationships/image" Target="../media/image1883.png"/><Relationship Id="rId44" Type="http://schemas.openxmlformats.org/officeDocument/2006/relationships/customXml" Target="../ink/ink1812.xml"/><Relationship Id="rId65" Type="http://schemas.openxmlformats.org/officeDocument/2006/relationships/image" Target="../media/image1856.png"/><Relationship Id="rId86" Type="http://schemas.openxmlformats.org/officeDocument/2006/relationships/customXml" Target="../ink/ink1833.xml"/><Relationship Id="rId130" Type="http://schemas.openxmlformats.org/officeDocument/2006/relationships/customXml" Target="../ink/ink1855.xml"/><Relationship Id="rId151" Type="http://schemas.openxmlformats.org/officeDocument/2006/relationships/image" Target="../media/image1899.png"/><Relationship Id="rId172" Type="http://schemas.openxmlformats.org/officeDocument/2006/relationships/customXml" Target="../ink/ink1876.xml"/><Relationship Id="rId193" Type="http://schemas.openxmlformats.org/officeDocument/2006/relationships/image" Target="../media/image1919.png"/><Relationship Id="rId207" Type="http://schemas.openxmlformats.org/officeDocument/2006/relationships/image" Target="../media/image1926.png"/><Relationship Id="rId228" Type="http://schemas.openxmlformats.org/officeDocument/2006/relationships/customXml" Target="../ink/ink1904.xml"/><Relationship Id="rId13" Type="http://schemas.openxmlformats.org/officeDocument/2006/relationships/image" Target="../media/image1731.png"/><Relationship Id="rId109" Type="http://schemas.openxmlformats.org/officeDocument/2006/relationships/image" Target="../media/image1878.png"/><Relationship Id="rId34" Type="http://schemas.openxmlformats.org/officeDocument/2006/relationships/customXml" Target="../ink/ink1807.xml"/><Relationship Id="rId55" Type="http://schemas.openxmlformats.org/officeDocument/2006/relationships/image" Target="../media/image1851.png"/><Relationship Id="rId76" Type="http://schemas.openxmlformats.org/officeDocument/2006/relationships/customXml" Target="../ink/ink1828.xml"/><Relationship Id="rId97" Type="http://schemas.openxmlformats.org/officeDocument/2006/relationships/image" Target="../media/image1872.png"/><Relationship Id="rId120" Type="http://schemas.openxmlformats.org/officeDocument/2006/relationships/customXml" Target="../ink/ink1850.xml"/><Relationship Id="rId141" Type="http://schemas.openxmlformats.org/officeDocument/2006/relationships/image" Target="../media/image1894.png"/><Relationship Id="rId7" Type="http://schemas.openxmlformats.org/officeDocument/2006/relationships/tags" Target="../tags/tag146.xml"/><Relationship Id="rId162" Type="http://schemas.openxmlformats.org/officeDocument/2006/relationships/customXml" Target="../ink/ink1871.xml"/><Relationship Id="rId183" Type="http://schemas.openxmlformats.org/officeDocument/2006/relationships/image" Target="../media/image1914.png"/><Relationship Id="rId218" Type="http://schemas.openxmlformats.org/officeDocument/2006/relationships/customXml" Target="../ink/ink1899.xml"/><Relationship Id="rId239" Type="http://schemas.openxmlformats.org/officeDocument/2006/relationships/image" Target="../media/image1942.png"/><Relationship Id="rId24" Type="http://schemas.openxmlformats.org/officeDocument/2006/relationships/customXml" Target="../ink/ink1802.xml"/><Relationship Id="rId45" Type="http://schemas.openxmlformats.org/officeDocument/2006/relationships/image" Target="../media/image1846.png"/><Relationship Id="rId66" Type="http://schemas.openxmlformats.org/officeDocument/2006/relationships/customXml" Target="../ink/ink1823.xml"/><Relationship Id="rId87" Type="http://schemas.openxmlformats.org/officeDocument/2006/relationships/image" Target="../media/image1867.png"/><Relationship Id="rId110" Type="http://schemas.openxmlformats.org/officeDocument/2006/relationships/customXml" Target="../ink/ink1845.xml"/><Relationship Id="rId131" Type="http://schemas.openxmlformats.org/officeDocument/2006/relationships/image" Target="../media/image1889.png"/><Relationship Id="rId152" Type="http://schemas.openxmlformats.org/officeDocument/2006/relationships/customXml" Target="../ink/ink1866.xml"/><Relationship Id="rId173" Type="http://schemas.openxmlformats.org/officeDocument/2006/relationships/image" Target="../media/image1910.png"/><Relationship Id="rId194" Type="http://schemas.openxmlformats.org/officeDocument/2006/relationships/customXml" Target="../ink/ink1887.xml"/><Relationship Id="rId208" Type="http://schemas.openxmlformats.org/officeDocument/2006/relationships/customXml" Target="../ink/ink1894.xml"/><Relationship Id="rId229" Type="http://schemas.openxmlformats.org/officeDocument/2006/relationships/image" Target="../media/image1937.png"/><Relationship Id="rId14" Type="http://schemas.openxmlformats.org/officeDocument/2006/relationships/image" Target="../media/image1732.png"/><Relationship Id="rId35" Type="http://schemas.openxmlformats.org/officeDocument/2006/relationships/image" Target="../media/image1841.png"/><Relationship Id="rId56" Type="http://schemas.openxmlformats.org/officeDocument/2006/relationships/customXml" Target="../ink/ink1818.xml"/><Relationship Id="rId77" Type="http://schemas.openxmlformats.org/officeDocument/2006/relationships/image" Target="../media/image1862.png"/><Relationship Id="rId100" Type="http://schemas.openxmlformats.org/officeDocument/2006/relationships/customXml" Target="../ink/ink1840.xml"/><Relationship Id="rId8" Type="http://schemas.openxmlformats.org/officeDocument/2006/relationships/tags" Target="../tags/tag147.xml"/><Relationship Id="rId98" Type="http://schemas.openxmlformats.org/officeDocument/2006/relationships/customXml" Target="../ink/ink1839.xml"/><Relationship Id="rId121" Type="http://schemas.openxmlformats.org/officeDocument/2006/relationships/image" Target="../media/image1884.png"/><Relationship Id="rId142" Type="http://schemas.openxmlformats.org/officeDocument/2006/relationships/customXml" Target="../ink/ink1861.xml"/><Relationship Id="rId163" Type="http://schemas.openxmlformats.org/officeDocument/2006/relationships/image" Target="../media/image1905.png"/><Relationship Id="rId184" Type="http://schemas.openxmlformats.org/officeDocument/2006/relationships/customXml" Target="../ink/ink1882.xml"/><Relationship Id="rId219" Type="http://schemas.openxmlformats.org/officeDocument/2006/relationships/image" Target="../media/image1932.png"/><Relationship Id="rId230" Type="http://schemas.openxmlformats.org/officeDocument/2006/relationships/customXml" Target="../ink/ink1905.xml"/><Relationship Id="rId25" Type="http://schemas.openxmlformats.org/officeDocument/2006/relationships/image" Target="../media/image1836.png"/><Relationship Id="rId46" Type="http://schemas.openxmlformats.org/officeDocument/2006/relationships/customXml" Target="../ink/ink1813.xml"/><Relationship Id="rId67" Type="http://schemas.openxmlformats.org/officeDocument/2006/relationships/image" Target="../media/image1857.png"/><Relationship Id="rId88" Type="http://schemas.openxmlformats.org/officeDocument/2006/relationships/customXml" Target="../ink/ink1834.xml"/><Relationship Id="rId111" Type="http://schemas.openxmlformats.org/officeDocument/2006/relationships/image" Target="../media/image1879.png"/><Relationship Id="rId132" Type="http://schemas.openxmlformats.org/officeDocument/2006/relationships/customXml" Target="../ink/ink1856.xml"/><Relationship Id="rId153" Type="http://schemas.openxmlformats.org/officeDocument/2006/relationships/image" Target="../media/image1900.png"/><Relationship Id="rId174" Type="http://schemas.openxmlformats.org/officeDocument/2006/relationships/customXml" Target="../ink/ink1877.xml"/><Relationship Id="rId195" Type="http://schemas.openxmlformats.org/officeDocument/2006/relationships/image" Target="../media/image1920.png"/><Relationship Id="rId209" Type="http://schemas.openxmlformats.org/officeDocument/2006/relationships/image" Target="../media/image1927.png"/><Relationship Id="rId190" Type="http://schemas.openxmlformats.org/officeDocument/2006/relationships/customXml" Target="../ink/ink1885.xml"/><Relationship Id="rId204" Type="http://schemas.openxmlformats.org/officeDocument/2006/relationships/customXml" Target="../ink/ink1892.xml"/><Relationship Id="rId220" Type="http://schemas.openxmlformats.org/officeDocument/2006/relationships/customXml" Target="../ink/ink1900.xml"/><Relationship Id="rId225" Type="http://schemas.openxmlformats.org/officeDocument/2006/relationships/image" Target="../media/image1935.png"/><Relationship Id="rId15" Type="http://schemas.openxmlformats.org/officeDocument/2006/relationships/image" Target="../media/image1733.png"/><Relationship Id="rId36" Type="http://schemas.openxmlformats.org/officeDocument/2006/relationships/customXml" Target="../ink/ink1808.xml"/><Relationship Id="rId57" Type="http://schemas.openxmlformats.org/officeDocument/2006/relationships/image" Target="../media/image1852.png"/><Relationship Id="rId106" Type="http://schemas.openxmlformats.org/officeDocument/2006/relationships/customXml" Target="../ink/ink1843.xml"/><Relationship Id="rId127" Type="http://schemas.openxmlformats.org/officeDocument/2006/relationships/image" Target="../media/image1887.png"/><Relationship Id="rId10" Type="http://schemas.openxmlformats.org/officeDocument/2006/relationships/tags" Target="../tags/tag149.xml"/><Relationship Id="rId31" Type="http://schemas.openxmlformats.org/officeDocument/2006/relationships/image" Target="../media/image1839.png"/><Relationship Id="rId52" Type="http://schemas.openxmlformats.org/officeDocument/2006/relationships/customXml" Target="../ink/ink1816.xml"/><Relationship Id="rId73" Type="http://schemas.openxmlformats.org/officeDocument/2006/relationships/image" Target="../media/image1860.png"/><Relationship Id="rId78" Type="http://schemas.openxmlformats.org/officeDocument/2006/relationships/customXml" Target="../ink/ink1829.xml"/><Relationship Id="rId94" Type="http://schemas.openxmlformats.org/officeDocument/2006/relationships/customXml" Target="../ink/ink1837.xml"/><Relationship Id="rId99" Type="http://schemas.openxmlformats.org/officeDocument/2006/relationships/image" Target="../media/image1873.png"/><Relationship Id="rId101" Type="http://schemas.openxmlformats.org/officeDocument/2006/relationships/image" Target="../media/image1874.png"/><Relationship Id="rId122" Type="http://schemas.openxmlformats.org/officeDocument/2006/relationships/customXml" Target="../ink/ink1851.xml"/><Relationship Id="rId143" Type="http://schemas.openxmlformats.org/officeDocument/2006/relationships/image" Target="../media/image1895.png"/><Relationship Id="rId148" Type="http://schemas.openxmlformats.org/officeDocument/2006/relationships/customXml" Target="../ink/ink1864.xml"/><Relationship Id="rId164" Type="http://schemas.openxmlformats.org/officeDocument/2006/relationships/customXml" Target="../ink/ink1872.xml"/><Relationship Id="rId169" Type="http://schemas.openxmlformats.org/officeDocument/2006/relationships/image" Target="../media/image1908.png"/><Relationship Id="rId185" Type="http://schemas.openxmlformats.org/officeDocument/2006/relationships/image" Target="../media/image1915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80" Type="http://schemas.openxmlformats.org/officeDocument/2006/relationships/customXml" Target="../ink/ink1880.xml"/><Relationship Id="rId210" Type="http://schemas.openxmlformats.org/officeDocument/2006/relationships/customXml" Target="../ink/ink1895.xml"/><Relationship Id="rId215" Type="http://schemas.openxmlformats.org/officeDocument/2006/relationships/image" Target="../media/image1930.png"/><Relationship Id="rId236" Type="http://schemas.openxmlformats.org/officeDocument/2006/relationships/customXml" Target="../ink/ink1908.xml"/><Relationship Id="rId26" Type="http://schemas.openxmlformats.org/officeDocument/2006/relationships/customXml" Target="../ink/ink1803.xml"/><Relationship Id="rId231" Type="http://schemas.openxmlformats.org/officeDocument/2006/relationships/image" Target="../media/image1938.png"/><Relationship Id="rId47" Type="http://schemas.openxmlformats.org/officeDocument/2006/relationships/image" Target="../media/image1847.png"/><Relationship Id="rId68" Type="http://schemas.openxmlformats.org/officeDocument/2006/relationships/customXml" Target="../ink/ink1824.xml"/><Relationship Id="rId89" Type="http://schemas.openxmlformats.org/officeDocument/2006/relationships/image" Target="../media/image1868.png"/><Relationship Id="rId112" Type="http://schemas.openxmlformats.org/officeDocument/2006/relationships/customXml" Target="../ink/ink1846.xml"/><Relationship Id="rId133" Type="http://schemas.openxmlformats.org/officeDocument/2006/relationships/image" Target="../media/image1890.png"/><Relationship Id="rId154" Type="http://schemas.openxmlformats.org/officeDocument/2006/relationships/customXml" Target="../ink/ink1867.xml"/><Relationship Id="rId175" Type="http://schemas.openxmlformats.org/officeDocument/2006/relationships/image" Target="../media/image1911.png"/><Relationship Id="rId196" Type="http://schemas.openxmlformats.org/officeDocument/2006/relationships/customXml" Target="../ink/ink1888.xml"/><Relationship Id="rId200" Type="http://schemas.openxmlformats.org/officeDocument/2006/relationships/customXml" Target="../ink/ink1890.xml"/><Relationship Id="rId16" Type="http://schemas.openxmlformats.org/officeDocument/2006/relationships/image" Target="../media/image1830.png"/><Relationship Id="rId221" Type="http://schemas.openxmlformats.org/officeDocument/2006/relationships/image" Target="../media/image1933.png"/><Relationship Id="rId37" Type="http://schemas.openxmlformats.org/officeDocument/2006/relationships/image" Target="../media/image1842.png"/><Relationship Id="rId58" Type="http://schemas.openxmlformats.org/officeDocument/2006/relationships/customXml" Target="../ink/ink1819.xml"/><Relationship Id="rId79" Type="http://schemas.openxmlformats.org/officeDocument/2006/relationships/image" Target="../media/image1863.png"/><Relationship Id="rId102" Type="http://schemas.openxmlformats.org/officeDocument/2006/relationships/customXml" Target="../ink/ink1841.xml"/><Relationship Id="rId123" Type="http://schemas.openxmlformats.org/officeDocument/2006/relationships/image" Target="../media/image1885.png"/><Relationship Id="rId144" Type="http://schemas.openxmlformats.org/officeDocument/2006/relationships/customXml" Target="../ink/ink1862.xml"/><Relationship Id="rId90" Type="http://schemas.openxmlformats.org/officeDocument/2006/relationships/customXml" Target="../ink/ink1835.xml"/><Relationship Id="rId165" Type="http://schemas.openxmlformats.org/officeDocument/2006/relationships/image" Target="../media/image1906.png"/><Relationship Id="rId186" Type="http://schemas.openxmlformats.org/officeDocument/2006/relationships/customXml" Target="../ink/ink1883.xml"/><Relationship Id="rId211" Type="http://schemas.openxmlformats.org/officeDocument/2006/relationships/image" Target="../media/image1928.png"/><Relationship Id="rId232" Type="http://schemas.openxmlformats.org/officeDocument/2006/relationships/customXml" Target="../ink/ink1906.xml"/><Relationship Id="rId27" Type="http://schemas.openxmlformats.org/officeDocument/2006/relationships/image" Target="../media/image1837.png"/><Relationship Id="rId48" Type="http://schemas.openxmlformats.org/officeDocument/2006/relationships/customXml" Target="../ink/ink1814.xml"/><Relationship Id="rId69" Type="http://schemas.openxmlformats.org/officeDocument/2006/relationships/image" Target="../media/image1858.png"/><Relationship Id="rId113" Type="http://schemas.openxmlformats.org/officeDocument/2006/relationships/image" Target="../media/image1880.png"/><Relationship Id="rId134" Type="http://schemas.openxmlformats.org/officeDocument/2006/relationships/customXml" Target="../ink/ink1857.xml"/><Relationship Id="rId80" Type="http://schemas.openxmlformats.org/officeDocument/2006/relationships/customXml" Target="../ink/ink1830.xml"/><Relationship Id="rId155" Type="http://schemas.openxmlformats.org/officeDocument/2006/relationships/image" Target="../media/image1901.png"/><Relationship Id="rId176" Type="http://schemas.openxmlformats.org/officeDocument/2006/relationships/customXml" Target="../ink/ink1878.xml"/><Relationship Id="rId197" Type="http://schemas.openxmlformats.org/officeDocument/2006/relationships/image" Target="../media/image1921.png"/><Relationship Id="rId201" Type="http://schemas.openxmlformats.org/officeDocument/2006/relationships/image" Target="../media/image1923.png"/><Relationship Id="rId222" Type="http://schemas.openxmlformats.org/officeDocument/2006/relationships/customXml" Target="../ink/ink1901.xml"/><Relationship Id="rId17" Type="http://schemas.openxmlformats.org/officeDocument/2006/relationships/image" Target="../media/image1831.png"/><Relationship Id="rId38" Type="http://schemas.openxmlformats.org/officeDocument/2006/relationships/customXml" Target="../ink/ink1809.xml"/><Relationship Id="rId59" Type="http://schemas.openxmlformats.org/officeDocument/2006/relationships/image" Target="../media/image1853.png"/><Relationship Id="rId103" Type="http://schemas.openxmlformats.org/officeDocument/2006/relationships/image" Target="../media/image1875.png"/><Relationship Id="rId124" Type="http://schemas.openxmlformats.org/officeDocument/2006/relationships/customXml" Target="../ink/ink1852.xml"/><Relationship Id="rId70" Type="http://schemas.openxmlformats.org/officeDocument/2006/relationships/customXml" Target="../ink/ink1825.xml"/><Relationship Id="rId91" Type="http://schemas.openxmlformats.org/officeDocument/2006/relationships/image" Target="../media/image1869.png"/><Relationship Id="rId145" Type="http://schemas.openxmlformats.org/officeDocument/2006/relationships/image" Target="../media/image1896.png"/><Relationship Id="rId166" Type="http://schemas.openxmlformats.org/officeDocument/2006/relationships/customXml" Target="../ink/ink1873.xml"/><Relationship Id="rId187" Type="http://schemas.openxmlformats.org/officeDocument/2006/relationships/image" Target="../media/image1916.png"/><Relationship Id="rId1" Type="http://schemas.openxmlformats.org/officeDocument/2006/relationships/tags" Target="../tags/tag140.xml"/><Relationship Id="rId212" Type="http://schemas.openxmlformats.org/officeDocument/2006/relationships/customXml" Target="../ink/ink1896.xml"/><Relationship Id="rId233" Type="http://schemas.openxmlformats.org/officeDocument/2006/relationships/image" Target="../media/image1939.png"/><Relationship Id="rId28" Type="http://schemas.openxmlformats.org/officeDocument/2006/relationships/customXml" Target="../ink/ink1804.xml"/><Relationship Id="rId49" Type="http://schemas.openxmlformats.org/officeDocument/2006/relationships/image" Target="../media/image1848.png"/><Relationship Id="rId114" Type="http://schemas.openxmlformats.org/officeDocument/2006/relationships/customXml" Target="../ink/ink1847.xml"/><Relationship Id="rId60" Type="http://schemas.openxmlformats.org/officeDocument/2006/relationships/customXml" Target="../ink/ink1820.xml"/><Relationship Id="rId81" Type="http://schemas.openxmlformats.org/officeDocument/2006/relationships/image" Target="../media/image1864.png"/><Relationship Id="rId135" Type="http://schemas.openxmlformats.org/officeDocument/2006/relationships/image" Target="../media/image1891.png"/><Relationship Id="rId156" Type="http://schemas.openxmlformats.org/officeDocument/2006/relationships/customXml" Target="../ink/ink1868.xml"/><Relationship Id="rId177" Type="http://schemas.openxmlformats.org/officeDocument/2006/relationships/image" Target="../media/image1912.png"/><Relationship Id="rId198" Type="http://schemas.openxmlformats.org/officeDocument/2006/relationships/customXml" Target="../ink/ink1889.xml"/><Relationship Id="rId202" Type="http://schemas.openxmlformats.org/officeDocument/2006/relationships/customXml" Target="../ink/ink1891.xml"/><Relationship Id="rId223" Type="http://schemas.openxmlformats.org/officeDocument/2006/relationships/image" Target="../media/image1934.png"/><Relationship Id="rId18" Type="http://schemas.openxmlformats.org/officeDocument/2006/relationships/image" Target="../media/image1832.png"/><Relationship Id="rId39" Type="http://schemas.openxmlformats.org/officeDocument/2006/relationships/image" Target="../media/image1843.png"/><Relationship Id="rId50" Type="http://schemas.openxmlformats.org/officeDocument/2006/relationships/customXml" Target="../ink/ink1815.xml"/><Relationship Id="rId104" Type="http://schemas.openxmlformats.org/officeDocument/2006/relationships/customXml" Target="../ink/ink1842.xml"/><Relationship Id="rId125" Type="http://schemas.openxmlformats.org/officeDocument/2006/relationships/image" Target="../media/image1886.png"/><Relationship Id="rId146" Type="http://schemas.openxmlformats.org/officeDocument/2006/relationships/customXml" Target="../ink/ink1863.xml"/><Relationship Id="rId167" Type="http://schemas.openxmlformats.org/officeDocument/2006/relationships/image" Target="../media/image1907.png"/><Relationship Id="rId188" Type="http://schemas.openxmlformats.org/officeDocument/2006/relationships/customXml" Target="../ink/ink1884.xml"/><Relationship Id="rId71" Type="http://schemas.openxmlformats.org/officeDocument/2006/relationships/image" Target="../media/image1859.png"/><Relationship Id="rId92" Type="http://schemas.openxmlformats.org/officeDocument/2006/relationships/customXml" Target="../ink/ink1836.xml"/><Relationship Id="rId213" Type="http://schemas.openxmlformats.org/officeDocument/2006/relationships/image" Target="../media/image1929.png"/><Relationship Id="rId234" Type="http://schemas.openxmlformats.org/officeDocument/2006/relationships/customXml" Target="../ink/ink1907.xml"/><Relationship Id="rId2" Type="http://schemas.openxmlformats.org/officeDocument/2006/relationships/tags" Target="../tags/tag141.xml"/><Relationship Id="rId29" Type="http://schemas.openxmlformats.org/officeDocument/2006/relationships/image" Target="../media/image1838.png"/><Relationship Id="rId40" Type="http://schemas.openxmlformats.org/officeDocument/2006/relationships/customXml" Target="../ink/ink1810.xml"/><Relationship Id="rId115" Type="http://schemas.openxmlformats.org/officeDocument/2006/relationships/image" Target="../media/image1881.png"/><Relationship Id="rId136" Type="http://schemas.openxmlformats.org/officeDocument/2006/relationships/customXml" Target="../ink/ink1858.xml"/><Relationship Id="rId157" Type="http://schemas.openxmlformats.org/officeDocument/2006/relationships/image" Target="../media/image1902.png"/><Relationship Id="rId178" Type="http://schemas.openxmlformats.org/officeDocument/2006/relationships/customXml" Target="../ink/ink1879.xml"/><Relationship Id="rId61" Type="http://schemas.openxmlformats.org/officeDocument/2006/relationships/image" Target="../media/image1854.png"/><Relationship Id="rId82" Type="http://schemas.openxmlformats.org/officeDocument/2006/relationships/customXml" Target="../ink/ink1831.xml"/><Relationship Id="rId199" Type="http://schemas.openxmlformats.org/officeDocument/2006/relationships/image" Target="../media/image1922.png"/><Relationship Id="rId203" Type="http://schemas.openxmlformats.org/officeDocument/2006/relationships/image" Target="../media/image1924.png"/><Relationship Id="rId19" Type="http://schemas.openxmlformats.org/officeDocument/2006/relationships/image" Target="../media/image1833.png"/><Relationship Id="rId224" Type="http://schemas.openxmlformats.org/officeDocument/2006/relationships/customXml" Target="../ink/ink1902.xml"/><Relationship Id="rId30" Type="http://schemas.openxmlformats.org/officeDocument/2006/relationships/customXml" Target="../ink/ink1805.xml"/><Relationship Id="rId105" Type="http://schemas.openxmlformats.org/officeDocument/2006/relationships/image" Target="../media/image1876.png"/><Relationship Id="rId126" Type="http://schemas.openxmlformats.org/officeDocument/2006/relationships/customXml" Target="../ink/ink1853.xml"/><Relationship Id="rId147" Type="http://schemas.openxmlformats.org/officeDocument/2006/relationships/image" Target="../media/image1897.png"/><Relationship Id="rId168" Type="http://schemas.openxmlformats.org/officeDocument/2006/relationships/customXml" Target="../ink/ink1874.xml"/><Relationship Id="rId51" Type="http://schemas.openxmlformats.org/officeDocument/2006/relationships/image" Target="../media/image1849.png"/><Relationship Id="rId72" Type="http://schemas.openxmlformats.org/officeDocument/2006/relationships/customXml" Target="../ink/ink1826.xml"/><Relationship Id="rId93" Type="http://schemas.openxmlformats.org/officeDocument/2006/relationships/image" Target="../media/image1870.png"/><Relationship Id="rId189" Type="http://schemas.openxmlformats.org/officeDocument/2006/relationships/image" Target="../media/image1917.png"/><Relationship Id="rId3" Type="http://schemas.openxmlformats.org/officeDocument/2006/relationships/tags" Target="../tags/tag142.xml"/><Relationship Id="rId214" Type="http://schemas.openxmlformats.org/officeDocument/2006/relationships/customXml" Target="../ink/ink1897.xml"/><Relationship Id="rId235" Type="http://schemas.openxmlformats.org/officeDocument/2006/relationships/image" Target="../media/image1940.png"/><Relationship Id="rId116" Type="http://schemas.openxmlformats.org/officeDocument/2006/relationships/customXml" Target="../ink/ink1848.xml"/><Relationship Id="rId137" Type="http://schemas.openxmlformats.org/officeDocument/2006/relationships/image" Target="../media/image1892.png"/><Relationship Id="rId158" Type="http://schemas.openxmlformats.org/officeDocument/2006/relationships/customXml" Target="../ink/ink1869.xml"/><Relationship Id="rId20" Type="http://schemas.openxmlformats.org/officeDocument/2006/relationships/image" Target="../media/image1834.png"/><Relationship Id="rId41" Type="http://schemas.openxmlformats.org/officeDocument/2006/relationships/image" Target="../media/image1844.png"/><Relationship Id="rId62" Type="http://schemas.openxmlformats.org/officeDocument/2006/relationships/customXml" Target="../ink/ink1821.xml"/><Relationship Id="rId83" Type="http://schemas.openxmlformats.org/officeDocument/2006/relationships/image" Target="../media/image1865.png"/><Relationship Id="rId17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98.png"/><Relationship Id="rId671" Type="http://schemas.openxmlformats.org/officeDocument/2006/relationships/customXml" Target="../ink/ink2252.xml"/><Relationship Id="rId21" Type="http://schemas.openxmlformats.org/officeDocument/2006/relationships/image" Target="../media/image1951.png"/><Relationship Id="rId324" Type="http://schemas.openxmlformats.org/officeDocument/2006/relationships/customXml" Target="../ink/ink2073.xml"/><Relationship Id="rId531" Type="http://schemas.openxmlformats.org/officeDocument/2006/relationships/image" Target="../media/image2194.png"/><Relationship Id="rId629" Type="http://schemas.openxmlformats.org/officeDocument/2006/relationships/image" Target="../media/image2241.png"/><Relationship Id="rId170" Type="http://schemas.openxmlformats.org/officeDocument/2006/relationships/customXml" Target="../ink/ink1994.xml"/><Relationship Id="rId268" Type="http://schemas.openxmlformats.org/officeDocument/2006/relationships/image" Target="../media/image2071.png"/><Relationship Id="rId475" Type="http://schemas.openxmlformats.org/officeDocument/2006/relationships/customXml" Target="../ink/ink2151.xml"/><Relationship Id="rId32" Type="http://schemas.openxmlformats.org/officeDocument/2006/relationships/customXml" Target="../ink/ink1925.xml"/><Relationship Id="rId128" Type="http://schemas.openxmlformats.org/officeDocument/2006/relationships/customXml" Target="../ink/ink1973.xml"/><Relationship Id="rId335" Type="http://schemas.openxmlformats.org/officeDocument/2006/relationships/image" Target="../media/image2103.png"/><Relationship Id="rId542" Type="http://schemas.openxmlformats.org/officeDocument/2006/relationships/customXml" Target="../ink/ink2185.xml"/><Relationship Id="rId181" Type="http://schemas.openxmlformats.org/officeDocument/2006/relationships/image" Target="../media/image2029.png"/><Relationship Id="rId402" Type="http://schemas.openxmlformats.org/officeDocument/2006/relationships/image" Target="../media/image2134.png"/><Relationship Id="rId279" Type="http://schemas.openxmlformats.org/officeDocument/2006/relationships/image" Target="../media/image2076.png"/><Relationship Id="rId486" Type="http://schemas.openxmlformats.org/officeDocument/2006/relationships/image" Target="../media/image2172.png"/><Relationship Id="rId43" Type="http://schemas.openxmlformats.org/officeDocument/2006/relationships/image" Target="../media/image1962.png"/><Relationship Id="rId139" Type="http://schemas.openxmlformats.org/officeDocument/2006/relationships/image" Target="../media/image2009.png"/><Relationship Id="rId346" Type="http://schemas.openxmlformats.org/officeDocument/2006/relationships/image" Target="../media/image2108.png"/><Relationship Id="rId553" Type="http://schemas.openxmlformats.org/officeDocument/2006/relationships/image" Target="../media/image2205.png"/><Relationship Id="rId192" Type="http://schemas.openxmlformats.org/officeDocument/2006/relationships/customXml" Target="../ink/ink2005.xml"/><Relationship Id="rId206" Type="http://schemas.openxmlformats.org/officeDocument/2006/relationships/customXml" Target="../ink/ink2012.xml"/><Relationship Id="rId413" Type="http://schemas.openxmlformats.org/officeDocument/2006/relationships/customXml" Target="../ink/ink2119.xml"/><Relationship Id="rId497" Type="http://schemas.openxmlformats.org/officeDocument/2006/relationships/customXml" Target="../ink/ink2162.xml"/><Relationship Id="rId620" Type="http://schemas.openxmlformats.org/officeDocument/2006/relationships/customXml" Target="../ink/ink2225.xml"/><Relationship Id="rId357" Type="http://schemas.openxmlformats.org/officeDocument/2006/relationships/customXml" Target="../ink/ink2090.xml"/><Relationship Id="rId54" Type="http://schemas.openxmlformats.org/officeDocument/2006/relationships/customXml" Target="../ink/ink1936.xml"/><Relationship Id="rId217" Type="http://schemas.openxmlformats.org/officeDocument/2006/relationships/image" Target="../media/image2047.png"/><Relationship Id="rId564" Type="http://schemas.openxmlformats.org/officeDocument/2006/relationships/customXml" Target="../ink/ink2196.xml"/><Relationship Id="rId424" Type="http://schemas.openxmlformats.org/officeDocument/2006/relationships/customXml" Target="../ink/ink2125.xml"/><Relationship Id="rId631" Type="http://schemas.openxmlformats.org/officeDocument/2006/relationships/image" Target="../media/image350.png"/><Relationship Id="rId270" Type="http://schemas.openxmlformats.org/officeDocument/2006/relationships/image" Target="../media/image2072.png"/><Relationship Id="rId65" Type="http://schemas.openxmlformats.org/officeDocument/2006/relationships/image" Target="../media/image1972.png"/><Relationship Id="rId130" Type="http://schemas.openxmlformats.org/officeDocument/2006/relationships/customXml" Target="../ink/ink1974.xml"/><Relationship Id="rId368" Type="http://schemas.openxmlformats.org/officeDocument/2006/relationships/customXml" Target="../ink/ink2096.xml"/><Relationship Id="rId575" Type="http://schemas.openxmlformats.org/officeDocument/2006/relationships/image" Target="../media/image2216.png"/><Relationship Id="rId228" Type="http://schemas.openxmlformats.org/officeDocument/2006/relationships/customXml" Target="../ink/ink2023.xml"/><Relationship Id="rId435" Type="http://schemas.openxmlformats.org/officeDocument/2006/relationships/image" Target="../media/image2149.png"/><Relationship Id="rId642" Type="http://schemas.openxmlformats.org/officeDocument/2006/relationships/image" Target="../media/image2246.png"/><Relationship Id="rId281" Type="http://schemas.openxmlformats.org/officeDocument/2006/relationships/image" Target="../media/image2077.png"/><Relationship Id="rId502" Type="http://schemas.openxmlformats.org/officeDocument/2006/relationships/image" Target="../media/image2180.png"/><Relationship Id="rId76" Type="http://schemas.openxmlformats.org/officeDocument/2006/relationships/customXml" Target="../ink/ink1947.xml"/><Relationship Id="rId141" Type="http://schemas.openxmlformats.org/officeDocument/2006/relationships/image" Target="../media/image2010.png"/><Relationship Id="rId379" Type="http://schemas.openxmlformats.org/officeDocument/2006/relationships/image" Target="../media/image2123.png"/><Relationship Id="rId586" Type="http://schemas.openxmlformats.org/officeDocument/2006/relationships/image" Target="../media/image2221.png"/><Relationship Id="rId7" Type="http://schemas.openxmlformats.org/officeDocument/2006/relationships/image" Target="../media/image1944.png"/><Relationship Id="rId239" Type="http://schemas.openxmlformats.org/officeDocument/2006/relationships/image" Target="../media/image2057.png"/><Relationship Id="rId446" Type="http://schemas.openxmlformats.org/officeDocument/2006/relationships/customXml" Target="../ink/ink2136.xml"/><Relationship Id="rId653" Type="http://schemas.openxmlformats.org/officeDocument/2006/relationships/customXml" Target="../ink/ink2242.xml"/><Relationship Id="rId292" Type="http://schemas.openxmlformats.org/officeDocument/2006/relationships/image" Target="../media/image2082.png"/><Relationship Id="rId306" Type="http://schemas.openxmlformats.org/officeDocument/2006/relationships/image" Target="../media/image2089.png"/><Relationship Id="rId87" Type="http://schemas.openxmlformats.org/officeDocument/2006/relationships/image" Target="../media/image1983.png"/><Relationship Id="rId513" Type="http://schemas.openxmlformats.org/officeDocument/2006/relationships/image" Target="../media/image2185.png"/><Relationship Id="rId597" Type="http://schemas.openxmlformats.org/officeDocument/2006/relationships/customXml" Target="../ink/ink2213.xml"/><Relationship Id="rId152" Type="http://schemas.openxmlformats.org/officeDocument/2006/relationships/customXml" Target="../ink/ink1985.xml"/><Relationship Id="rId457" Type="http://schemas.openxmlformats.org/officeDocument/2006/relationships/image" Target="../media/image2158.png"/><Relationship Id="rId664" Type="http://schemas.openxmlformats.org/officeDocument/2006/relationships/customXml" Target="../ink/ink2248.xml"/><Relationship Id="rId14" Type="http://schemas.openxmlformats.org/officeDocument/2006/relationships/customXml" Target="../ink/ink1916.xml"/><Relationship Id="rId317" Type="http://schemas.openxmlformats.org/officeDocument/2006/relationships/customXml" Target="../ink/ink2069.xml"/><Relationship Id="rId524" Type="http://schemas.openxmlformats.org/officeDocument/2006/relationships/customXml" Target="../ink/ink2176.xml"/><Relationship Id="rId98" Type="http://schemas.openxmlformats.org/officeDocument/2006/relationships/customXml" Target="../ink/ink1958.xml"/><Relationship Id="rId163" Type="http://schemas.openxmlformats.org/officeDocument/2006/relationships/image" Target="../media/image2020.png"/><Relationship Id="rId370" Type="http://schemas.openxmlformats.org/officeDocument/2006/relationships/customXml" Target="../ink/ink2097.xml"/><Relationship Id="rId230" Type="http://schemas.openxmlformats.org/officeDocument/2006/relationships/customXml" Target="../ink/ink2024.xml"/><Relationship Id="rId468" Type="http://schemas.openxmlformats.org/officeDocument/2006/relationships/customXml" Target="../ink/ink2147.xml"/><Relationship Id="rId25" Type="http://schemas.openxmlformats.org/officeDocument/2006/relationships/image" Target="../media/image1953.png"/><Relationship Id="rId328" Type="http://schemas.openxmlformats.org/officeDocument/2006/relationships/customXml" Target="../ink/ink2075.xml"/><Relationship Id="rId535" Type="http://schemas.openxmlformats.org/officeDocument/2006/relationships/image" Target="../media/image2196.png"/><Relationship Id="rId174" Type="http://schemas.openxmlformats.org/officeDocument/2006/relationships/customXml" Target="../ink/ink1996.xml"/><Relationship Id="rId381" Type="http://schemas.openxmlformats.org/officeDocument/2006/relationships/customXml" Target="../ink/ink2103.xml"/><Relationship Id="rId602" Type="http://schemas.openxmlformats.org/officeDocument/2006/relationships/customXml" Target="../ink/ink2216.xml"/><Relationship Id="rId241" Type="http://schemas.openxmlformats.org/officeDocument/2006/relationships/image" Target="../media/image2058.png"/><Relationship Id="rId479" Type="http://schemas.openxmlformats.org/officeDocument/2006/relationships/customXml" Target="../ink/ink2153.xml"/><Relationship Id="rId36" Type="http://schemas.openxmlformats.org/officeDocument/2006/relationships/customXml" Target="../ink/ink1927.xml"/><Relationship Id="rId339" Type="http://schemas.openxmlformats.org/officeDocument/2006/relationships/customXml" Target="../ink/ink2081.xml"/><Relationship Id="rId546" Type="http://schemas.openxmlformats.org/officeDocument/2006/relationships/customXml" Target="../ink/ink2187.xml"/><Relationship Id="rId101" Type="http://schemas.openxmlformats.org/officeDocument/2006/relationships/image" Target="../media/image1990.png"/><Relationship Id="rId185" Type="http://schemas.openxmlformats.org/officeDocument/2006/relationships/image" Target="../media/image2031.png"/><Relationship Id="rId406" Type="http://schemas.openxmlformats.org/officeDocument/2006/relationships/image" Target="../media/image459.png"/><Relationship Id="rId392" Type="http://schemas.openxmlformats.org/officeDocument/2006/relationships/image" Target="../media/image2129.png"/><Relationship Id="rId613" Type="http://schemas.openxmlformats.org/officeDocument/2006/relationships/image" Target="../media/image2234.png"/><Relationship Id="rId252" Type="http://schemas.openxmlformats.org/officeDocument/2006/relationships/customXml" Target="../ink/ink2035.xml"/><Relationship Id="rId47" Type="http://schemas.openxmlformats.org/officeDocument/2006/relationships/image" Target="../media/image1964.png"/><Relationship Id="rId112" Type="http://schemas.openxmlformats.org/officeDocument/2006/relationships/customXml" Target="../ink/ink1965.xml"/><Relationship Id="rId557" Type="http://schemas.openxmlformats.org/officeDocument/2006/relationships/image" Target="../media/image2207.png"/><Relationship Id="rId196" Type="http://schemas.openxmlformats.org/officeDocument/2006/relationships/customXml" Target="../ink/ink2007.xml"/><Relationship Id="rId417" Type="http://schemas.openxmlformats.org/officeDocument/2006/relationships/customXml" Target="../ink/ink2121.xml"/><Relationship Id="rId624" Type="http://schemas.openxmlformats.org/officeDocument/2006/relationships/customXml" Target="../ink/ink2227.xml"/><Relationship Id="rId263" Type="http://schemas.openxmlformats.org/officeDocument/2006/relationships/customXml" Target="../ink/ink2041.xml"/><Relationship Id="rId470" Type="http://schemas.openxmlformats.org/officeDocument/2006/relationships/customXml" Target="../ink/ink2148.xml"/><Relationship Id="rId58" Type="http://schemas.openxmlformats.org/officeDocument/2006/relationships/customXml" Target="../ink/ink1938.xml"/><Relationship Id="rId123" Type="http://schemas.openxmlformats.org/officeDocument/2006/relationships/image" Target="../media/image2001.png"/><Relationship Id="rId330" Type="http://schemas.openxmlformats.org/officeDocument/2006/relationships/customXml" Target="../ink/ink2076.xml"/><Relationship Id="rId568" Type="http://schemas.openxmlformats.org/officeDocument/2006/relationships/customXml" Target="../ink/ink2198.xml"/><Relationship Id="rId428" Type="http://schemas.openxmlformats.org/officeDocument/2006/relationships/customXml" Target="../ink/ink2127.xml"/><Relationship Id="rId635" Type="http://schemas.openxmlformats.org/officeDocument/2006/relationships/customXml" Target="../ink/ink2233.xml"/><Relationship Id="rId274" Type="http://schemas.openxmlformats.org/officeDocument/2006/relationships/image" Target="../media/image2074.png"/><Relationship Id="rId481" Type="http://schemas.openxmlformats.org/officeDocument/2006/relationships/customXml" Target="../ink/ink2154.xml"/><Relationship Id="rId69" Type="http://schemas.openxmlformats.org/officeDocument/2006/relationships/image" Target="../media/image1974.png"/><Relationship Id="rId134" Type="http://schemas.openxmlformats.org/officeDocument/2006/relationships/customXml" Target="../ink/ink1976.xml"/><Relationship Id="rId579" Type="http://schemas.openxmlformats.org/officeDocument/2006/relationships/image" Target="../media/image2218.png"/><Relationship Id="rId341" Type="http://schemas.openxmlformats.org/officeDocument/2006/relationships/customXml" Target="../ink/ink2082.xml"/><Relationship Id="rId439" Type="http://schemas.openxmlformats.org/officeDocument/2006/relationships/image" Target="../media/image1413.png"/><Relationship Id="rId646" Type="http://schemas.openxmlformats.org/officeDocument/2006/relationships/image" Target="../media/image2248.png"/><Relationship Id="rId201" Type="http://schemas.openxmlformats.org/officeDocument/2006/relationships/image" Target="../media/image2039.png"/><Relationship Id="rId243" Type="http://schemas.openxmlformats.org/officeDocument/2006/relationships/image" Target="../media/image2059.png"/><Relationship Id="rId285" Type="http://schemas.openxmlformats.org/officeDocument/2006/relationships/customXml" Target="../ink/ink2053.xml"/><Relationship Id="rId450" Type="http://schemas.openxmlformats.org/officeDocument/2006/relationships/customXml" Target="../ink/ink2138.xml"/><Relationship Id="rId506" Type="http://schemas.openxmlformats.org/officeDocument/2006/relationships/image" Target="../media/image2182.png"/><Relationship Id="rId38" Type="http://schemas.openxmlformats.org/officeDocument/2006/relationships/customXml" Target="../ink/ink1928.xml"/><Relationship Id="rId103" Type="http://schemas.openxmlformats.org/officeDocument/2006/relationships/image" Target="../media/image1991.png"/><Relationship Id="rId310" Type="http://schemas.openxmlformats.org/officeDocument/2006/relationships/image" Target="../media/image2091.png"/><Relationship Id="rId492" Type="http://schemas.openxmlformats.org/officeDocument/2006/relationships/image" Target="../media/image2175.png"/><Relationship Id="rId548" Type="http://schemas.openxmlformats.org/officeDocument/2006/relationships/customXml" Target="../ink/ink2188.xml"/><Relationship Id="rId91" Type="http://schemas.openxmlformats.org/officeDocument/2006/relationships/image" Target="../media/image1985.png"/><Relationship Id="rId145" Type="http://schemas.openxmlformats.org/officeDocument/2006/relationships/image" Target="../media/image2011.png"/><Relationship Id="rId187" Type="http://schemas.openxmlformats.org/officeDocument/2006/relationships/image" Target="../media/image2032.png"/><Relationship Id="rId352" Type="http://schemas.openxmlformats.org/officeDocument/2006/relationships/image" Target="../media/image2111.png"/><Relationship Id="rId394" Type="http://schemas.openxmlformats.org/officeDocument/2006/relationships/image" Target="../media/image2130.png"/><Relationship Id="rId408" Type="http://schemas.openxmlformats.org/officeDocument/2006/relationships/image" Target="../media/image2136.png"/><Relationship Id="rId615" Type="http://schemas.openxmlformats.org/officeDocument/2006/relationships/image" Target="../media/image1712.png"/><Relationship Id="rId212" Type="http://schemas.openxmlformats.org/officeDocument/2006/relationships/customXml" Target="../ink/ink2015.xml"/><Relationship Id="rId254" Type="http://schemas.openxmlformats.org/officeDocument/2006/relationships/customXml" Target="../ink/ink2036.xml"/><Relationship Id="rId657" Type="http://schemas.openxmlformats.org/officeDocument/2006/relationships/customXml" Target="../ink/ink2244.xml"/><Relationship Id="rId49" Type="http://schemas.openxmlformats.org/officeDocument/2006/relationships/image" Target="../media/image1965.png"/><Relationship Id="rId114" Type="http://schemas.openxmlformats.org/officeDocument/2006/relationships/customXml" Target="../ink/ink1966.xml"/><Relationship Id="rId296" Type="http://schemas.openxmlformats.org/officeDocument/2006/relationships/image" Target="../media/image2084.png"/><Relationship Id="rId461" Type="http://schemas.openxmlformats.org/officeDocument/2006/relationships/image" Target="../media/image2160.png"/><Relationship Id="rId517" Type="http://schemas.openxmlformats.org/officeDocument/2006/relationships/image" Target="../media/image2187.png"/><Relationship Id="rId559" Type="http://schemas.openxmlformats.org/officeDocument/2006/relationships/image" Target="../media/image2208.png"/><Relationship Id="rId60" Type="http://schemas.openxmlformats.org/officeDocument/2006/relationships/customXml" Target="../ink/ink1939.xml"/><Relationship Id="rId156" Type="http://schemas.openxmlformats.org/officeDocument/2006/relationships/customXml" Target="../ink/ink1987.xml"/><Relationship Id="rId198" Type="http://schemas.openxmlformats.org/officeDocument/2006/relationships/customXml" Target="../ink/ink2008.xml"/><Relationship Id="rId321" Type="http://schemas.openxmlformats.org/officeDocument/2006/relationships/customXml" Target="../ink/ink2071.xml"/><Relationship Id="rId363" Type="http://schemas.openxmlformats.org/officeDocument/2006/relationships/customXml" Target="../ink/ink2093.xml"/><Relationship Id="rId419" Type="http://schemas.openxmlformats.org/officeDocument/2006/relationships/customXml" Target="../ink/ink2122.xml"/><Relationship Id="rId570" Type="http://schemas.openxmlformats.org/officeDocument/2006/relationships/customXml" Target="../ink/ink2199.xml"/><Relationship Id="rId626" Type="http://schemas.openxmlformats.org/officeDocument/2006/relationships/customXml" Target="../ink/ink2228.xml"/><Relationship Id="rId223" Type="http://schemas.openxmlformats.org/officeDocument/2006/relationships/image" Target="../media/image2050.png"/><Relationship Id="rId430" Type="http://schemas.openxmlformats.org/officeDocument/2006/relationships/customXml" Target="../ink/ink2128.xml"/><Relationship Id="rId668" Type="http://schemas.openxmlformats.org/officeDocument/2006/relationships/customXml" Target="../ink/ink2250.xml"/><Relationship Id="rId18" Type="http://schemas.openxmlformats.org/officeDocument/2006/relationships/customXml" Target="../ink/ink1918.xml"/><Relationship Id="rId265" Type="http://schemas.openxmlformats.org/officeDocument/2006/relationships/customXml" Target="../ink/ink2042.xml"/><Relationship Id="rId472" Type="http://schemas.openxmlformats.org/officeDocument/2006/relationships/customXml" Target="../ink/ink2149.xml"/><Relationship Id="rId528" Type="http://schemas.openxmlformats.org/officeDocument/2006/relationships/customXml" Target="../ink/ink2178.xml"/><Relationship Id="rId125" Type="http://schemas.openxmlformats.org/officeDocument/2006/relationships/image" Target="../media/image2002.png"/><Relationship Id="rId167" Type="http://schemas.openxmlformats.org/officeDocument/2006/relationships/image" Target="../media/image2022.png"/><Relationship Id="rId332" Type="http://schemas.openxmlformats.org/officeDocument/2006/relationships/customXml" Target="../ink/ink2077.xml"/><Relationship Id="rId374" Type="http://schemas.openxmlformats.org/officeDocument/2006/relationships/customXml" Target="../ink/ink2099.xml"/><Relationship Id="rId581" Type="http://schemas.openxmlformats.org/officeDocument/2006/relationships/image" Target="../media/image2219.png"/><Relationship Id="rId71" Type="http://schemas.openxmlformats.org/officeDocument/2006/relationships/image" Target="../media/image1975.png"/><Relationship Id="rId234" Type="http://schemas.openxmlformats.org/officeDocument/2006/relationships/customXml" Target="../ink/ink2026.xml"/><Relationship Id="rId637" Type="http://schemas.openxmlformats.org/officeDocument/2006/relationships/customXml" Target="../ink/ink2234.xml"/><Relationship Id="rId2" Type="http://schemas.openxmlformats.org/officeDocument/2006/relationships/customXml" Target="../ink/ink1910.xml"/><Relationship Id="rId29" Type="http://schemas.openxmlformats.org/officeDocument/2006/relationships/image" Target="../media/image1955.png"/><Relationship Id="rId276" Type="http://schemas.openxmlformats.org/officeDocument/2006/relationships/customXml" Target="../ink/ink2048.xml"/><Relationship Id="rId441" Type="http://schemas.openxmlformats.org/officeDocument/2006/relationships/image" Target="../media/image2151.png"/><Relationship Id="rId483" Type="http://schemas.openxmlformats.org/officeDocument/2006/relationships/customXml" Target="../ink/ink2155.xml"/><Relationship Id="rId539" Type="http://schemas.openxmlformats.org/officeDocument/2006/relationships/image" Target="../media/image2198.png"/><Relationship Id="rId40" Type="http://schemas.openxmlformats.org/officeDocument/2006/relationships/customXml" Target="../ink/ink1929.xml"/><Relationship Id="rId136" Type="http://schemas.openxmlformats.org/officeDocument/2006/relationships/customXml" Target="../ink/ink1977.xml"/><Relationship Id="rId178" Type="http://schemas.openxmlformats.org/officeDocument/2006/relationships/customXml" Target="../ink/ink1998.xml"/><Relationship Id="rId301" Type="http://schemas.openxmlformats.org/officeDocument/2006/relationships/customXml" Target="../ink/ink2061.xml"/><Relationship Id="rId343" Type="http://schemas.openxmlformats.org/officeDocument/2006/relationships/customXml" Target="../ink/ink2083.xml"/><Relationship Id="rId550" Type="http://schemas.openxmlformats.org/officeDocument/2006/relationships/customXml" Target="../ink/ink2189.xml"/><Relationship Id="rId82" Type="http://schemas.openxmlformats.org/officeDocument/2006/relationships/customXml" Target="../ink/ink1950.xml"/><Relationship Id="rId203" Type="http://schemas.openxmlformats.org/officeDocument/2006/relationships/image" Target="../media/image2040.png"/><Relationship Id="rId385" Type="http://schemas.openxmlformats.org/officeDocument/2006/relationships/customXml" Target="../ink/ink2105.xml"/><Relationship Id="rId592" Type="http://schemas.openxmlformats.org/officeDocument/2006/relationships/image" Target="../media/image2224.png"/><Relationship Id="rId606" Type="http://schemas.openxmlformats.org/officeDocument/2006/relationships/customXml" Target="../ink/ink2218.xml"/><Relationship Id="rId648" Type="http://schemas.openxmlformats.org/officeDocument/2006/relationships/image" Target="../media/image2249.png"/><Relationship Id="rId245" Type="http://schemas.openxmlformats.org/officeDocument/2006/relationships/image" Target="../media/image2060.png"/><Relationship Id="rId287" Type="http://schemas.openxmlformats.org/officeDocument/2006/relationships/customXml" Target="../ink/ink2054.xml"/><Relationship Id="rId410" Type="http://schemas.openxmlformats.org/officeDocument/2006/relationships/image" Target="../media/image2137.png"/><Relationship Id="rId452" Type="http://schemas.openxmlformats.org/officeDocument/2006/relationships/customXml" Target="../ink/ink2139.xml"/><Relationship Id="rId494" Type="http://schemas.openxmlformats.org/officeDocument/2006/relationships/image" Target="../media/image2176.png"/><Relationship Id="rId508" Type="http://schemas.openxmlformats.org/officeDocument/2006/relationships/image" Target="../media/image2183.png"/><Relationship Id="rId105" Type="http://schemas.openxmlformats.org/officeDocument/2006/relationships/image" Target="../media/image1992.png"/><Relationship Id="rId147" Type="http://schemas.openxmlformats.org/officeDocument/2006/relationships/image" Target="../media/image2012.png"/><Relationship Id="rId312" Type="http://schemas.openxmlformats.org/officeDocument/2006/relationships/image" Target="../media/image2092.png"/><Relationship Id="rId354" Type="http://schemas.openxmlformats.org/officeDocument/2006/relationships/image" Target="../media/image2112.png"/><Relationship Id="rId51" Type="http://schemas.openxmlformats.org/officeDocument/2006/relationships/image" Target="../media/image1966.png"/><Relationship Id="rId93" Type="http://schemas.openxmlformats.org/officeDocument/2006/relationships/image" Target="../media/image1986.png"/><Relationship Id="rId189" Type="http://schemas.openxmlformats.org/officeDocument/2006/relationships/image" Target="../media/image2033.png"/><Relationship Id="rId396" Type="http://schemas.openxmlformats.org/officeDocument/2006/relationships/image" Target="../media/image2131.png"/><Relationship Id="rId561" Type="http://schemas.openxmlformats.org/officeDocument/2006/relationships/image" Target="../media/image2209.png"/><Relationship Id="rId617" Type="http://schemas.openxmlformats.org/officeDocument/2006/relationships/image" Target="../media/image2235.png"/><Relationship Id="rId659" Type="http://schemas.openxmlformats.org/officeDocument/2006/relationships/image" Target="../media/image2253.png"/><Relationship Id="rId214" Type="http://schemas.openxmlformats.org/officeDocument/2006/relationships/customXml" Target="../ink/ink2016.xml"/><Relationship Id="rId256" Type="http://schemas.openxmlformats.org/officeDocument/2006/relationships/customXml" Target="../ink/ink2037.xml"/><Relationship Id="rId298" Type="http://schemas.openxmlformats.org/officeDocument/2006/relationships/image" Target="../media/image2085.png"/><Relationship Id="rId421" Type="http://schemas.openxmlformats.org/officeDocument/2006/relationships/customXml" Target="../ink/ink2123.xml"/><Relationship Id="rId463" Type="http://schemas.openxmlformats.org/officeDocument/2006/relationships/image" Target="../media/image2161.png"/><Relationship Id="rId519" Type="http://schemas.openxmlformats.org/officeDocument/2006/relationships/image" Target="../media/image2188.png"/><Relationship Id="rId670" Type="http://schemas.openxmlformats.org/officeDocument/2006/relationships/image" Target="../media/image2258.png"/><Relationship Id="rId116" Type="http://schemas.openxmlformats.org/officeDocument/2006/relationships/customXml" Target="../ink/ink1967.xml"/><Relationship Id="rId158" Type="http://schemas.openxmlformats.org/officeDocument/2006/relationships/customXml" Target="../ink/ink1988.xml"/><Relationship Id="rId323" Type="http://schemas.openxmlformats.org/officeDocument/2006/relationships/image" Target="../media/image2097.png"/><Relationship Id="rId530" Type="http://schemas.openxmlformats.org/officeDocument/2006/relationships/customXml" Target="../ink/ink2179.xml"/><Relationship Id="rId20" Type="http://schemas.openxmlformats.org/officeDocument/2006/relationships/customXml" Target="../ink/ink1919.xml"/><Relationship Id="rId62" Type="http://schemas.openxmlformats.org/officeDocument/2006/relationships/customXml" Target="../ink/ink1940.xml"/><Relationship Id="rId365" Type="http://schemas.openxmlformats.org/officeDocument/2006/relationships/image" Target="../media/image2116.png"/><Relationship Id="rId572" Type="http://schemas.openxmlformats.org/officeDocument/2006/relationships/customXml" Target="../ink/ink2200.xml"/><Relationship Id="rId628" Type="http://schemas.openxmlformats.org/officeDocument/2006/relationships/customXml" Target="../ink/ink2229.xml"/><Relationship Id="rId225" Type="http://schemas.openxmlformats.org/officeDocument/2006/relationships/image" Target="../media/image2051.png"/><Relationship Id="rId267" Type="http://schemas.openxmlformats.org/officeDocument/2006/relationships/customXml" Target="../ink/ink2043.xml"/><Relationship Id="rId432" Type="http://schemas.openxmlformats.org/officeDocument/2006/relationships/customXml" Target="../ink/ink2129.xml"/><Relationship Id="rId474" Type="http://schemas.openxmlformats.org/officeDocument/2006/relationships/customXml" Target="../ink/ink2150.xml"/><Relationship Id="rId127" Type="http://schemas.openxmlformats.org/officeDocument/2006/relationships/image" Target="../media/image2003.png"/><Relationship Id="rId31" Type="http://schemas.openxmlformats.org/officeDocument/2006/relationships/image" Target="../media/image1956.png"/><Relationship Id="rId73" Type="http://schemas.openxmlformats.org/officeDocument/2006/relationships/image" Target="../media/image1976.png"/><Relationship Id="rId169" Type="http://schemas.openxmlformats.org/officeDocument/2006/relationships/image" Target="../media/image2023.png"/><Relationship Id="rId334" Type="http://schemas.openxmlformats.org/officeDocument/2006/relationships/customXml" Target="../ink/ink2078.xml"/><Relationship Id="rId376" Type="http://schemas.openxmlformats.org/officeDocument/2006/relationships/customXml" Target="../ink/ink2100.xml"/><Relationship Id="rId541" Type="http://schemas.openxmlformats.org/officeDocument/2006/relationships/image" Target="../media/image2199.png"/><Relationship Id="rId583" Type="http://schemas.openxmlformats.org/officeDocument/2006/relationships/image" Target="../media/image2220.png"/><Relationship Id="rId639" Type="http://schemas.openxmlformats.org/officeDocument/2006/relationships/customXml" Target="../ink/ink2235.xml"/><Relationship Id="rId4" Type="http://schemas.openxmlformats.org/officeDocument/2006/relationships/customXml" Target="../ink/ink1911.xml"/><Relationship Id="rId180" Type="http://schemas.openxmlformats.org/officeDocument/2006/relationships/customXml" Target="../ink/ink1999.xml"/><Relationship Id="rId236" Type="http://schemas.openxmlformats.org/officeDocument/2006/relationships/customXml" Target="../ink/ink2027.xml"/><Relationship Id="rId278" Type="http://schemas.openxmlformats.org/officeDocument/2006/relationships/customXml" Target="../ink/ink2049.xml"/><Relationship Id="rId401" Type="http://schemas.openxmlformats.org/officeDocument/2006/relationships/customXml" Target="../ink/ink2113.xml"/><Relationship Id="rId443" Type="http://schemas.openxmlformats.org/officeDocument/2006/relationships/image" Target="../media/image2152.png"/><Relationship Id="rId650" Type="http://schemas.openxmlformats.org/officeDocument/2006/relationships/image" Target="../media/image1338.png"/><Relationship Id="rId303" Type="http://schemas.openxmlformats.org/officeDocument/2006/relationships/customXml" Target="../ink/ink2062.xml"/><Relationship Id="rId485" Type="http://schemas.openxmlformats.org/officeDocument/2006/relationships/customXml" Target="../ink/ink2156.xml"/><Relationship Id="rId42" Type="http://schemas.openxmlformats.org/officeDocument/2006/relationships/customXml" Target="../ink/ink1930.xml"/><Relationship Id="rId84" Type="http://schemas.openxmlformats.org/officeDocument/2006/relationships/customXml" Target="../ink/ink1951.xml"/><Relationship Id="rId138" Type="http://schemas.openxmlformats.org/officeDocument/2006/relationships/customXml" Target="../ink/ink1978.xml"/><Relationship Id="rId345" Type="http://schemas.openxmlformats.org/officeDocument/2006/relationships/customXml" Target="../ink/ink2084.xml"/><Relationship Id="rId387" Type="http://schemas.openxmlformats.org/officeDocument/2006/relationships/customXml" Target="../ink/ink2106.xml"/><Relationship Id="rId510" Type="http://schemas.openxmlformats.org/officeDocument/2006/relationships/customXml" Target="../ink/ink2169.xml"/><Relationship Id="rId552" Type="http://schemas.openxmlformats.org/officeDocument/2006/relationships/customXml" Target="../ink/ink2190.xml"/><Relationship Id="rId594" Type="http://schemas.openxmlformats.org/officeDocument/2006/relationships/image" Target="../media/image2225.png"/><Relationship Id="rId608" Type="http://schemas.openxmlformats.org/officeDocument/2006/relationships/customXml" Target="../ink/ink2219.xml"/><Relationship Id="rId191" Type="http://schemas.openxmlformats.org/officeDocument/2006/relationships/image" Target="../media/image2034.png"/><Relationship Id="rId205" Type="http://schemas.openxmlformats.org/officeDocument/2006/relationships/image" Target="../media/image2041.png"/><Relationship Id="rId247" Type="http://schemas.openxmlformats.org/officeDocument/2006/relationships/image" Target="../media/image2061.png"/><Relationship Id="rId412" Type="http://schemas.openxmlformats.org/officeDocument/2006/relationships/image" Target="../media/image2138.png"/><Relationship Id="rId107" Type="http://schemas.openxmlformats.org/officeDocument/2006/relationships/image" Target="../media/image1993.png"/><Relationship Id="rId289" Type="http://schemas.openxmlformats.org/officeDocument/2006/relationships/customXml" Target="../ink/ink2055.xml"/><Relationship Id="rId454" Type="http://schemas.openxmlformats.org/officeDocument/2006/relationships/customXml" Target="../ink/ink2140.xml"/><Relationship Id="rId496" Type="http://schemas.openxmlformats.org/officeDocument/2006/relationships/image" Target="../media/image2177.png"/><Relationship Id="rId661" Type="http://schemas.openxmlformats.org/officeDocument/2006/relationships/image" Target="../media/image2254.png"/><Relationship Id="rId11" Type="http://schemas.openxmlformats.org/officeDocument/2006/relationships/image" Target="../media/image1946.png"/><Relationship Id="rId53" Type="http://schemas.openxmlformats.org/officeDocument/2006/relationships/image" Target="../media/image1967.png"/><Relationship Id="rId149" Type="http://schemas.openxmlformats.org/officeDocument/2006/relationships/image" Target="../media/image2013.png"/><Relationship Id="rId314" Type="http://schemas.openxmlformats.org/officeDocument/2006/relationships/image" Target="../media/image2093.png"/><Relationship Id="rId356" Type="http://schemas.openxmlformats.org/officeDocument/2006/relationships/image" Target="../media/image2113.png"/><Relationship Id="rId398" Type="http://schemas.openxmlformats.org/officeDocument/2006/relationships/image" Target="../media/image2132.png"/><Relationship Id="rId521" Type="http://schemas.openxmlformats.org/officeDocument/2006/relationships/image" Target="../media/image2189.png"/><Relationship Id="rId563" Type="http://schemas.openxmlformats.org/officeDocument/2006/relationships/image" Target="../media/image2210.png"/><Relationship Id="rId619" Type="http://schemas.openxmlformats.org/officeDocument/2006/relationships/image" Target="../media/image2236.png"/><Relationship Id="rId95" Type="http://schemas.openxmlformats.org/officeDocument/2006/relationships/image" Target="../media/image1987.png"/><Relationship Id="rId160" Type="http://schemas.openxmlformats.org/officeDocument/2006/relationships/customXml" Target="../ink/ink1989.xml"/><Relationship Id="rId216" Type="http://schemas.openxmlformats.org/officeDocument/2006/relationships/customXml" Target="../ink/ink2017.xml"/><Relationship Id="rId423" Type="http://schemas.openxmlformats.org/officeDocument/2006/relationships/customXml" Target="../ink/ink2124.xml"/><Relationship Id="rId258" Type="http://schemas.openxmlformats.org/officeDocument/2006/relationships/customXml" Target="../ink/ink2038.xml"/><Relationship Id="rId465" Type="http://schemas.openxmlformats.org/officeDocument/2006/relationships/image" Target="../media/image2162.png"/><Relationship Id="rId630" Type="http://schemas.openxmlformats.org/officeDocument/2006/relationships/customXml" Target="../ink/ink2230.xml"/><Relationship Id="rId672" Type="http://schemas.openxmlformats.org/officeDocument/2006/relationships/image" Target="../media/image2259.png"/><Relationship Id="rId22" Type="http://schemas.openxmlformats.org/officeDocument/2006/relationships/customXml" Target="../ink/ink1920.xml"/><Relationship Id="rId64" Type="http://schemas.openxmlformats.org/officeDocument/2006/relationships/customXml" Target="../ink/ink1941.xml"/><Relationship Id="rId118" Type="http://schemas.openxmlformats.org/officeDocument/2006/relationships/customXml" Target="../ink/ink1968.xml"/><Relationship Id="rId325" Type="http://schemas.openxmlformats.org/officeDocument/2006/relationships/image" Target="../media/image2098.png"/><Relationship Id="rId367" Type="http://schemas.openxmlformats.org/officeDocument/2006/relationships/image" Target="../media/image2117.png"/><Relationship Id="rId532" Type="http://schemas.openxmlformats.org/officeDocument/2006/relationships/customXml" Target="../ink/ink2180.xml"/><Relationship Id="rId574" Type="http://schemas.openxmlformats.org/officeDocument/2006/relationships/customXml" Target="../ink/ink2201.xml"/><Relationship Id="rId171" Type="http://schemas.openxmlformats.org/officeDocument/2006/relationships/image" Target="../media/image2024.png"/><Relationship Id="rId227" Type="http://schemas.openxmlformats.org/officeDocument/2006/relationships/image" Target="../media/image2052.png"/><Relationship Id="rId269" Type="http://schemas.openxmlformats.org/officeDocument/2006/relationships/customXml" Target="../ink/ink2044.xml"/><Relationship Id="rId434" Type="http://schemas.openxmlformats.org/officeDocument/2006/relationships/customXml" Target="../ink/ink2130.xml"/><Relationship Id="rId476" Type="http://schemas.openxmlformats.org/officeDocument/2006/relationships/image" Target="../media/image2167.png"/><Relationship Id="rId641" Type="http://schemas.openxmlformats.org/officeDocument/2006/relationships/customXml" Target="../ink/ink2236.xml"/><Relationship Id="rId33" Type="http://schemas.openxmlformats.org/officeDocument/2006/relationships/image" Target="../media/image1957.png"/><Relationship Id="rId129" Type="http://schemas.openxmlformats.org/officeDocument/2006/relationships/image" Target="../media/image2004.png"/><Relationship Id="rId280" Type="http://schemas.openxmlformats.org/officeDocument/2006/relationships/customXml" Target="../ink/ink2050.xml"/><Relationship Id="rId336" Type="http://schemas.openxmlformats.org/officeDocument/2006/relationships/customXml" Target="../ink/ink2079.xml"/><Relationship Id="rId501" Type="http://schemas.openxmlformats.org/officeDocument/2006/relationships/customXml" Target="../ink/ink2164.xml"/><Relationship Id="rId543" Type="http://schemas.openxmlformats.org/officeDocument/2006/relationships/image" Target="../media/image2200.png"/><Relationship Id="rId75" Type="http://schemas.openxmlformats.org/officeDocument/2006/relationships/image" Target="../media/image1977.png"/><Relationship Id="rId140" Type="http://schemas.openxmlformats.org/officeDocument/2006/relationships/customXml" Target="../ink/ink1979.xml"/><Relationship Id="rId182" Type="http://schemas.openxmlformats.org/officeDocument/2006/relationships/customXml" Target="../ink/ink2000.xml"/><Relationship Id="rId378" Type="http://schemas.openxmlformats.org/officeDocument/2006/relationships/customXml" Target="../ink/ink2101.xml"/><Relationship Id="rId403" Type="http://schemas.openxmlformats.org/officeDocument/2006/relationships/customXml" Target="../ink/ink2114.xml"/><Relationship Id="rId585" Type="http://schemas.openxmlformats.org/officeDocument/2006/relationships/customXml" Target="../ink/ink2207.xml"/><Relationship Id="rId6" Type="http://schemas.openxmlformats.org/officeDocument/2006/relationships/customXml" Target="../ink/ink1912.xml"/><Relationship Id="rId238" Type="http://schemas.openxmlformats.org/officeDocument/2006/relationships/customXml" Target="../ink/ink2028.xml"/><Relationship Id="rId445" Type="http://schemas.openxmlformats.org/officeDocument/2006/relationships/image" Target="../media/image2153.png"/><Relationship Id="rId487" Type="http://schemas.openxmlformats.org/officeDocument/2006/relationships/customXml" Target="../ink/ink2157.xml"/><Relationship Id="rId610" Type="http://schemas.openxmlformats.org/officeDocument/2006/relationships/customXml" Target="../ink/ink2220.xml"/><Relationship Id="rId652" Type="http://schemas.openxmlformats.org/officeDocument/2006/relationships/image" Target="../media/image2250.png"/><Relationship Id="rId291" Type="http://schemas.openxmlformats.org/officeDocument/2006/relationships/customXml" Target="../ink/ink2056.xml"/><Relationship Id="rId305" Type="http://schemas.openxmlformats.org/officeDocument/2006/relationships/customXml" Target="../ink/ink2063.xml"/><Relationship Id="rId347" Type="http://schemas.openxmlformats.org/officeDocument/2006/relationships/customXml" Target="../ink/ink2085.xml"/><Relationship Id="rId512" Type="http://schemas.openxmlformats.org/officeDocument/2006/relationships/customXml" Target="../ink/ink2170.xml"/><Relationship Id="rId44" Type="http://schemas.openxmlformats.org/officeDocument/2006/relationships/customXml" Target="../ink/ink1931.xml"/><Relationship Id="rId86" Type="http://schemas.openxmlformats.org/officeDocument/2006/relationships/customXml" Target="../ink/ink1952.xml"/><Relationship Id="rId151" Type="http://schemas.openxmlformats.org/officeDocument/2006/relationships/image" Target="../media/image2014.png"/><Relationship Id="rId389" Type="http://schemas.openxmlformats.org/officeDocument/2006/relationships/customXml" Target="../ink/ink2107.xml"/><Relationship Id="rId554" Type="http://schemas.openxmlformats.org/officeDocument/2006/relationships/customXml" Target="../ink/ink2191.xml"/><Relationship Id="rId596" Type="http://schemas.openxmlformats.org/officeDocument/2006/relationships/image" Target="../media/image2226.png"/><Relationship Id="rId193" Type="http://schemas.openxmlformats.org/officeDocument/2006/relationships/image" Target="../media/image2035.png"/><Relationship Id="rId207" Type="http://schemas.openxmlformats.org/officeDocument/2006/relationships/image" Target="../media/image2042.png"/><Relationship Id="rId249" Type="http://schemas.openxmlformats.org/officeDocument/2006/relationships/image" Target="../media/image2062.png"/><Relationship Id="rId414" Type="http://schemas.openxmlformats.org/officeDocument/2006/relationships/image" Target="../media/image2139.png"/><Relationship Id="rId456" Type="http://schemas.openxmlformats.org/officeDocument/2006/relationships/customXml" Target="../ink/ink2141.xml"/><Relationship Id="rId498" Type="http://schemas.openxmlformats.org/officeDocument/2006/relationships/image" Target="../media/image2178.png"/><Relationship Id="rId621" Type="http://schemas.openxmlformats.org/officeDocument/2006/relationships/image" Target="../media/image2237.png"/><Relationship Id="rId663" Type="http://schemas.openxmlformats.org/officeDocument/2006/relationships/image" Target="../media/image2255.png"/><Relationship Id="rId13" Type="http://schemas.openxmlformats.org/officeDocument/2006/relationships/image" Target="../media/image1947.png"/><Relationship Id="rId109" Type="http://schemas.openxmlformats.org/officeDocument/2006/relationships/image" Target="../media/image1994.png"/><Relationship Id="rId260" Type="http://schemas.openxmlformats.org/officeDocument/2006/relationships/customXml" Target="../ink/ink2039.xml"/><Relationship Id="rId316" Type="http://schemas.openxmlformats.org/officeDocument/2006/relationships/image" Target="../media/image2094.png"/><Relationship Id="rId523" Type="http://schemas.openxmlformats.org/officeDocument/2006/relationships/image" Target="../media/image2190.png"/><Relationship Id="rId55" Type="http://schemas.openxmlformats.org/officeDocument/2006/relationships/image" Target="../media/image39.png"/><Relationship Id="rId97" Type="http://schemas.openxmlformats.org/officeDocument/2006/relationships/image" Target="../media/image1988.png"/><Relationship Id="rId120" Type="http://schemas.openxmlformats.org/officeDocument/2006/relationships/customXml" Target="../ink/ink1969.xml"/><Relationship Id="rId358" Type="http://schemas.openxmlformats.org/officeDocument/2006/relationships/image" Target="../media/image2114.png"/><Relationship Id="rId565" Type="http://schemas.openxmlformats.org/officeDocument/2006/relationships/image" Target="../media/image2211.png"/><Relationship Id="rId162" Type="http://schemas.openxmlformats.org/officeDocument/2006/relationships/customXml" Target="../ink/ink1990.xml"/><Relationship Id="rId218" Type="http://schemas.openxmlformats.org/officeDocument/2006/relationships/customXml" Target="../ink/ink2018.xml"/><Relationship Id="rId425" Type="http://schemas.openxmlformats.org/officeDocument/2006/relationships/image" Target="../media/image2144.png"/><Relationship Id="rId467" Type="http://schemas.openxmlformats.org/officeDocument/2006/relationships/image" Target="../media/image2163.png"/><Relationship Id="rId632" Type="http://schemas.openxmlformats.org/officeDocument/2006/relationships/customXml" Target="../ink/ink2231.xml"/><Relationship Id="rId271" Type="http://schemas.openxmlformats.org/officeDocument/2006/relationships/customXml" Target="../ink/ink2045.xml"/><Relationship Id="rId674" Type="http://schemas.openxmlformats.org/officeDocument/2006/relationships/image" Target="../media/image2260.png"/><Relationship Id="rId24" Type="http://schemas.openxmlformats.org/officeDocument/2006/relationships/customXml" Target="../ink/ink1921.xml"/><Relationship Id="rId66" Type="http://schemas.openxmlformats.org/officeDocument/2006/relationships/customXml" Target="../ink/ink1942.xml"/><Relationship Id="rId131" Type="http://schemas.openxmlformats.org/officeDocument/2006/relationships/image" Target="../media/image2005.png"/><Relationship Id="rId327" Type="http://schemas.openxmlformats.org/officeDocument/2006/relationships/image" Target="../media/image2099.png"/><Relationship Id="rId369" Type="http://schemas.openxmlformats.org/officeDocument/2006/relationships/image" Target="../media/image2118.png"/><Relationship Id="rId534" Type="http://schemas.openxmlformats.org/officeDocument/2006/relationships/customXml" Target="../ink/ink2181.xml"/><Relationship Id="rId576" Type="http://schemas.openxmlformats.org/officeDocument/2006/relationships/customXml" Target="../ink/ink2202.xml"/><Relationship Id="rId173" Type="http://schemas.openxmlformats.org/officeDocument/2006/relationships/image" Target="../media/image2025.png"/><Relationship Id="rId229" Type="http://schemas.openxmlformats.org/officeDocument/2006/relationships/image" Target="../media/image2053.png"/><Relationship Id="rId380" Type="http://schemas.openxmlformats.org/officeDocument/2006/relationships/customXml" Target="../ink/ink2102.xml"/><Relationship Id="rId436" Type="http://schemas.openxmlformats.org/officeDocument/2006/relationships/customXml" Target="../ink/ink2131.xml"/><Relationship Id="rId601" Type="http://schemas.openxmlformats.org/officeDocument/2006/relationships/image" Target="../media/image2228.png"/><Relationship Id="rId643" Type="http://schemas.openxmlformats.org/officeDocument/2006/relationships/customXml" Target="../ink/ink2237.xml"/><Relationship Id="rId240" Type="http://schemas.openxmlformats.org/officeDocument/2006/relationships/customXml" Target="../ink/ink2029.xml"/><Relationship Id="rId478" Type="http://schemas.openxmlformats.org/officeDocument/2006/relationships/image" Target="../media/image2168.png"/><Relationship Id="rId35" Type="http://schemas.openxmlformats.org/officeDocument/2006/relationships/image" Target="../media/image1958.png"/><Relationship Id="rId77" Type="http://schemas.openxmlformats.org/officeDocument/2006/relationships/image" Target="../media/image1978.png"/><Relationship Id="rId100" Type="http://schemas.openxmlformats.org/officeDocument/2006/relationships/customXml" Target="../ink/ink1959.xml"/><Relationship Id="rId282" Type="http://schemas.openxmlformats.org/officeDocument/2006/relationships/customXml" Target="../ink/ink2051.xml"/><Relationship Id="rId338" Type="http://schemas.openxmlformats.org/officeDocument/2006/relationships/image" Target="../media/image2104.png"/><Relationship Id="rId503" Type="http://schemas.openxmlformats.org/officeDocument/2006/relationships/customXml" Target="../ink/ink2165.xml"/><Relationship Id="rId545" Type="http://schemas.openxmlformats.org/officeDocument/2006/relationships/image" Target="../media/image2201.png"/><Relationship Id="rId587" Type="http://schemas.openxmlformats.org/officeDocument/2006/relationships/customXml" Target="../ink/ink2208.xml"/><Relationship Id="rId8" Type="http://schemas.openxmlformats.org/officeDocument/2006/relationships/customXml" Target="../ink/ink1913.xml"/><Relationship Id="rId142" Type="http://schemas.openxmlformats.org/officeDocument/2006/relationships/customXml" Target="../ink/ink1980.xml"/><Relationship Id="rId184" Type="http://schemas.openxmlformats.org/officeDocument/2006/relationships/customXml" Target="../ink/ink2001.xml"/><Relationship Id="rId391" Type="http://schemas.openxmlformats.org/officeDocument/2006/relationships/customXml" Target="../ink/ink2108.xml"/><Relationship Id="rId405" Type="http://schemas.openxmlformats.org/officeDocument/2006/relationships/customXml" Target="../ink/ink2115.xml"/><Relationship Id="rId447" Type="http://schemas.openxmlformats.org/officeDocument/2006/relationships/image" Target="../media/image546.png"/><Relationship Id="rId612" Type="http://schemas.openxmlformats.org/officeDocument/2006/relationships/customXml" Target="../ink/ink2221.xml"/><Relationship Id="rId251" Type="http://schemas.openxmlformats.org/officeDocument/2006/relationships/image" Target="../media/image2063.png"/><Relationship Id="rId489" Type="http://schemas.openxmlformats.org/officeDocument/2006/relationships/customXml" Target="../ink/ink2158.xml"/><Relationship Id="rId654" Type="http://schemas.openxmlformats.org/officeDocument/2006/relationships/image" Target="../media/image2251.png"/><Relationship Id="rId46" Type="http://schemas.openxmlformats.org/officeDocument/2006/relationships/customXml" Target="../ink/ink1932.xml"/><Relationship Id="rId293" Type="http://schemas.openxmlformats.org/officeDocument/2006/relationships/customXml" Target="../ink/ink2057.xml"/><Relationship Id="rId307" Type="http://schemas.openxmlformats.org/officeDocument/2006/relationships/customXml" Target="../ink/ink2064.xml"/><Relationship Id="rId349" Type="http://schemas.openxmlformats.org/officeDocument/2006/relationships/customXml" Target="../ink/ink2086.xml"/><Relationship Id="rId514" Type="http://schemas.openxmlformats.org/officeDocument/2006/relationships/customXml" Target="../ink/ink2171.xml"/><Relationship Id="rId556" Type="http://schemas.openxmlformats.org/officeDocument/2006/relationships/customXml" Target="../ink/ink2192.xml"/><Relationship Id="rId88" Type="http://schemas.openxmlformats.org/officeDocument/2006/relationships/customXml" Target="../ink/ink1953.xml"/><Relationship Id="rId111" Type="http://schemas.openxmlformats.org/officeDocument/2006/relationships/image" Target="../media/image1995.png"/><Relationship Id="rId153" Type="http://schemas.openxmlformats.org/officeDocument/2006/relationships/image" Target="../media/image2015.png"/><Relationship Id="rId195" Type="http://schemas.openxmlformats.org/officeDocument/2006/relationships/image" Target="../media/image2036.png"/><Relationship Id="rId209" Type="http://schemas.openxmlformats.org/officeDocument/2006/relationships/image" Target="../media/image2043.png"/><Relationship Id="rId360" Type="http://schemas.openxmlformats.org/officeDocument/2006/relationships/image" Target="../media/image2115.png"/><Relationship Id="rId416" Type="http://schemas.openxmlformats.org/officeDocument/2006/relationships/image" Target="../media/image2140.png"/><Relationship Id="rId598" Type="http://schemas.openxmlformats.org/officeDocument/2006/relationships/customXml" Target="../ink/ink2214.xml"/><Relationship Id="rId220" Type="http://schemas.openxmlformats.org/officeDocument/2006/relationships/customXml" Target="../ink/ink2019.xml"/><Relationship Id="rId458" Type="http://schemas.openxmlformats.org/officeDocument/2006/relationships/customXml" Target="../ink/ink2142.xml"/><Relationship Id="rId623" Type="http://schemas.openxmlformats.org/officeDocument/2006/relationships/image" Target="../media/image2238.png"/><Relationship Id="rId665" Type="http://schemas.openxmlformats.org/officeDocument/2006/relationships/image" Target="../media/image2256.png"/><Relationship Id="rId15" Type="http://schemas.openxmlformats.org/officeDocument/2006/relationships/image" Target="../media/image1948.png"/><Relationship Id="rId57" Type="http://schemas.openxmlformats.org/officeDocument/2006/relationships/image" Target="../media/image1968.png"/><Relationship Id="rId262" Type="http://schemas.openxmlformats.org/officeDocument/2006/relationships/image" Target="../media/image2068.png"/><Relationship Id="rId318" Type="http://schemas.openxmlformats.org/officeDocument/2006/relationships/image" Target="../media/image2095.png"/><Relationship Id="rId525" Type="http://schemas.openxmlformats.org/officeDocument/2006/relationships/image" Target="../media/image2191.png"/><Relationship Id="rId567" Type="http://schemas.openxmlformats.org/officeDocument/2006/relationships/image" Target="../media/image2212.png"/><Relationship Id="rId99" Type="http://schemas.openxmlformats.org/officeDocument/2006/relationships/image" Target="../media/image1989.png"/><Relationship Id="rId122" Type="http://schemas.openxmlformats.org/officeDocument/2006/relationships/customXml" Target="../ink/ink1970.xml"/><Relationship Id="rId164" Type="http://schemas.openxmlformats.org/officeDocument/2006/relationships/customXml" Target="../ink/ink1991.xml"/><Relationship Id="rId371" Type="http://schemas.openxmlformats.org/officeDocument/2006/relationships/image" Target="../media/image2119.png"/><Relationship Id="rId427" Type="http://schemas.openxmlformats.org/officeDocument/2006/relationships/image" Target="../media/image2145.png"/><Relationship Id="rId469" Type="http://schemas.openxmlformats.org/officeDocument/2006/relationships/image" Target="../media/image2164.png"/><Relationship Id="rId634" Type="http://schemas.openxmlformats.org/officeDocument/2006/relationships/customXml" Target="../ink/ink2232.xml"/><Relationship Id="rId26" Type="http://schemas.openxmlformats.org/officeDocument/2006/relationships/customXml" Target="../ink/ink1922.xml"/><Relationship Id="rId231" Type="http://schemas.openxmlformats.org/officeDocument/2006/relationships/image" Target="../media/image2054.png"/><Relationship Id="rId273" Type="http://schemas.openxmlformats.org/officeDocument/2006/relationships/customXml" Target="../ink/ink2046.xml"/><Relationship Id="rId329" Type="http://schemas.openxmlformats.org/officeDocument/2006/relationships/image" Target="../media/image2100.png"/><Relationship Id="rId480" Type="http://schemas.openxmlformats.org/officeDocument/2006/relationships/image" Target="../media/image2169.png"/><Relationship Id="rId536" Type="http://schemas.openxmlformats.org/officeDocument/2006/relationships/customXml" Target="../ink/ink2182.xml"/><Relationship Id="rId68" Type="http://schemas.openxmlformats.org/officeDocument/2006/relationships/customXml" Target="../ink/ink1943.xml"/><Relationship Id="rId133" Type="http://schemas.openxmlformats.org/officeDocument/2006/relationships/image" Target="../media/image2006.png"/><Relationship Id="rId175" Type="http://schemas.openxmlformats.org/officeDocument/2006/relationships/image" Target="../media/image2026.png"/><Relationship Id="rId340" Type="http://schemas.openxmlformats.org/officeDocument/2006/relationships/image" Target="../media/image2105.png"/><Relationship Id="rId578" Type="http://schemas.openxmlformats.org/officeDocument/2006/relationships/customXml" Target="../ink/ink2203.xml"/><Relationship Id="rId200" Type="http://schemas.openxmlformats.org/officeDocument/2006/relationships/customXml" Target="../ink/ink2009.xml"/><Relationship Id="rId382" Type="http://schemas.openxmlformats.org/officeDocument/2006/relationships/image" Target="../media/image2124.png"/><Relationship Id="rId438" Type="http://schemas.openxmlformats.org/officeDocument/2006/relationships/customXml" Target="../ink/ink2132.xml"/><Relationship Id="rId603" Type="http://schemas.openxmlformats.org/officeDocument/2006/relationships/image" Target="../media/image2229.png"/><Relationship Id="rId645" Type="http://schemas.openxmlformats.org/officeDocument/2006/relationships/customXml" Target="../ink/ink2238.xml"/><Relationship Id="rId242" Type="http://schemas.openxmlformats.org/officeDocument/2006/relationships/customXml" Target="../ink/ink2030.xml"/><Relationship Id="rId284" Type="http://schemas.openxmlformats.org/officeDocument/2006/relationships/image" Target="../media/image2078.png"/><Relationship Id="rId491" Type="http://schemas.openxmlformats.org/officeDocument/2006/relationships/customXml" Target="../ink/ink2159.xml"/><Relationship Id="rId505" Type="http://schemas.openxmlformats.org/officeDocument/2006/relationships/customXml" Target="../ink/ink2166.xml"/><Relationship Id="rId37" Type="http://schemas.openxmlformats.org/officeDocument/2006/relationships/image" Target="../media/image1959.png"/><Relationship Id="rId79" Type="http://schemas.openxmlformats.org/officeDocument/2006/relationships/image" Target="../media/image1979.png"/><Relationship Id="rId102" Type="http://schemas.openxmlformats.org/officeDocument/2006/relationships/customXml" Target="../ink/ink1960.xml"/><Relationship Id="rId144" Type="http://schemas.openxmlformats.org/officeDocument/2006/relationships/customXml" Target="../ink/ink1981.xml"/><Relationship Id="rId547" Type="http://schemas.openxmlformats.org/officeDocument/2006/relationships/image" Target="../media/image2202.png"/><Relationship Id="rId589" Type="http://schemas.openxmlformats.org/officeDocument/2006/relationships/customXml" Target="../ink/ink2209.xml"/><Relationship Id="rId90" Type="http://schemas.openxmlformats.org/officeDocument/2006/relationships/customXml" Target="../ink/ink1954.xml"/><Relationship Id="rId186" Type="http://schemas.openxmlformats.org/officeDocument/2006/relationships/customXml" Target="../ink/ink2002.xml"/><Relationship Id="rId351" Type="http://schemas.openxmlformats.org/officeDocument/2006/relationships/customXml" Target="../ink/ink2087.xml"/><Relationship Id="rId393" Type="http://schemas.openxmlformats.org/officeDocument/2006/relationships/customXml" Target="../ink/ink2109.xml"/><Relationship Id="rId407" Type="http://schemas.openxmlformats.org/officeDocument/2006/relationships/customXml" Target="../ink/ink2116.xml"/><Relationship Id="rId449" Type="http://schemas.openxmlformats.org/officeDocument/2006/relationships/image" Target="../media/image2154.png"/><Relationship Id="rId614" Type="http://schemas.openxmlformats.org/officeDocument/2006/relationships/customXml" Target="../ink/ink2222.xml"/><Relationship Id="rId656" Type="http://schemas.openxmlformats.org/officeDocument/2006/relationships/image" Target="../media/image2252.png"/><Relationship Id="rId211" Type="http://schemas.openxmlformats.org/officeDocument/2006/relationships/image" Target="../media/image2044.png"/><Relationship Id="rId253" Type="http://schemas.openxmlformats.org/officeDocument/2006/relationships/image" Target="../media/image2064.png"/><Relationship Id="rId295" Type="http://schemas.openxmlformats.org/officeDocument/2006/relationships/customXml" Target="../ink/ink2058.xml"/><Relationship Id="rId309" Type="http://schemas.openxmlformats.org/officeDocument/2006/relationships/customXml" Target="../ink/ink2065.xml"/><Relationship Id="rId460" Type="http://schemas.openxmlformats.org/officeDocument/2006/relationships/customXml" Target="../ink/ink2143.xml"/><Relationship Id="rId516" Type="http://schemas.openxmlformats.org/officeDocument/2006/relationships/customXml" Target="../ink/ink2172.xml"/><Relationship Id="rId48" Type="http://schemas.openxmlformats.org/officeDocument/2006/relationships/customXml" Target="../ink/ink1933.xml"/><Relationship Id="rId113" Type="http://schemas.openxmlformats.org/officeDocument/2006/relationships/image" Target="../media/image1996.png"/><Relationship Id="rId320" Type="http://schemas.openxmlformats.org/officeDocument/2006/relationships/image" Target="../media/image2096.png"/><Relationship Id="rId558" Type="http://schemas.openxmlformats.org/officeDocument/2006/relationships/customXml" Target="../ink/ink2193.xml"/><Relationship Id="rId155" Type="http://schemas.openxmlformats.org/officeDocument/2006/relationships/image" Target="../media/image2016.png"/><Relationship Id="rId197" Type="http://schemas.openxmlformats.org/officeDocument/2006/relationships/image" Target="../media/image2037.png"/><Relationship Id="rId362" Type="http://schemas.openxmlformats.org/officeDocument/2006/relationships/image" Target="../media/image92.png"/><Relationship Id="rId418" Type="http://schemas.openxmlformats.org/officeDocument/2006/relationships/image" Target="../media/image2141.png"/><Relationship Id="rId625" Type="http://schemas.openxmlformats.org/officeDocument/2006/relationships/image" Target="../media/image2239.png"/><Relationship Id="rId222" Type="http://schemas.openxmlformats.org/officeDocument/2006/relationships/customXml" Target="../ink/ink2020.xml"/><Relationship Id="rId264" Type="http://schemas.openxmlformats.org/officeDocument/2006/relationships/image" Target="../media/image2069.png"/><Relationship Id="rId471" Type="http://schemas.openxmlformats.org/officeDocument/2006/relationships/image" Target="../media/image2165.png"/><Relationship Id="rId667" Type="http://schemas.openxmlformats.org/officeDocument/2006/relationships/image" Target="../media/image2257.png"/><Relationship Id="rId17" Type="http://schemas.openxmlformats.org/officeDocument/2006/relationships/image" Target="../media/image1949.png"/><Relationship Id="rId59" Type="http://schemas.openxmlformats.org/officeDocument/2006/relationships/image" Target="../media/image1969.png"/><Relationship Id="rId124" Type="http://schemas.openxmlformats.org/officeDocument/2006/relationships/customXml" Target="../ink/ink1971.xml"/><Relationship Id="rId527" Type="http://schemas.openxmlformats.org/officeDocument/2006/relationships/image" Target="../media/image2192.png"/><Relationship Id="rId569" Type="http://schemas.openxmlformats.org/officeDocument/2006/relationships/image" Target="../media/image2213.png"/><Relationship Id="rId70" Type="http://schemas.openxmlformats.org/officeDocument/2006/relationships/customXml" Target="../ink/ink1944.xml"/><Relationship Id="rId166" Type="http://schemas.openxmlformats.org/officeDocument/2006/relationships/customXml" Target="../ink/ink1992.xml"/><Relationship Id="rId331" Type="http://schemas.openxmlformats.org/officeDocument/2006/relationships/image" Target="../media/image2101.png"/><Relationship Id="rId373" Type="http://schemas.openxmlformats.org/officeDocument/2006/relationships/image" Target="../media/image2120.png"/><Relationship Id="rId429" Type="http://schemas.openxmlformats.org/officeDocument/2006/relationships/image" Target="../media/image2146.png"/><Relationship Id="rId580" Type="http://schemas.openxmlformats.org/officeDocument/2006/relationships/customXml" Target="../ink/ink2204.xml"/><Relationship Id="rId636" Type="http://schemas.openxmlformats.org/officeDocument/2006/relationships/image" Target="../media/image2243.png"/><Relationship Id="rId1" Type="http://schemas.openxmlformats.org/officeDocument/2006/relationships/slideLayout" Target="../slideLayouts/slideLayout47.xml"/><Relationship Id="rId233" Type="http://schemas.openxmlformats.org/officeDocument/2006/relationships/image" Target="../media/image2055.png"/><Relationship Id="rId440" Type="http://schemas.openxmlformats.org/officeDocument/2006/relationships/customXml" Target="../ink/ink2133.xml"/><Relationship Id="rId28" Type="http://schemas.openxmlformats.org/officeDocument/2006/relationships/customXml" Target="../ink/ink1923.xml"/><Relationship Id="rId275" Type="http://schemas.openxmlformats.org/officeDocument/2006/relationships/customXml" Target="../ink/ink2047.xml"/><Relationship Id="rId300" Type="http://schemas.openxmlformats.org/officeDocument/2006/relationships/image" Target="../media/image2086.png"/><Relationship Id="rId482" Type="http://schemas.openxmlformats.org/officeDocument/2006/relationships/image" Target="../media/image2170.png"/><Relationship Id="rId538" Type="http://schemas.openxmlformats.org/officeDocument/2006/relationships/customXml" Target="../ink/ink2183.xml"/><Relationship Id="rId81" Type="http://schemas.openxmlformats.org/officeDocument/2006/relationships/image" Target="../media/image1980.png"/><Relationship Id="rId135" Type="http://schemas.openxmlformats.org/officeDocument/2006/relationships/image" Target="../media/image2007.png"/><Relationship Id="rId177" Type="http://schemas.openxmlformats.org/officeDocument/2006/relationships/image" Target="../media/image2027.png"/><Relationship Id="rId342" Type="http://schemas.openxmlformats.org/officeDocument/2006/relationships/image" Target="../media/image2106.png"/><Relationship Id="rId384" Type="http://schemas.openxmlformats.org/officeDocument/2006/relationships/image" Target="../media/image2125.png"/><Relationship Id="rId591" Type="http://schemas.openxmlformats.org/officeDocument/2006/relationships/customXml" Target="../ink/ink2210.xml"/><Relationship Id="rId605" Type="http://schemas.openxmlformats.org/officeDocument/2006/relationships/image" Target="../media/image2230.png"/><Relationship Id="rId202" Type="http://schemas.openxmlformats.org/officeDocument/2006/relationships/customXml" Target="../ink/ink2010.xml"/><Relationship Id="rId244" Type="http://schemas.openxmlformats.org/officeDocument/2006/relationships/customXml" Target="../ink/ink2031.xml"/><Relationship Id="rId647" Type="http://schemas.openxmlformats.org/officeDocument/2006/relationships/customXml" Target="../ink/ink2239.xml"/><Relationship Id="rId39" Type="http://schemas.openxmlformats.org/officeDocument/2006/relationships/image" Target="../media/image1960.png"/><Relationship Id="rId286" Type="http://schemas.openxmlformats.org/officeDocument/2006/relationships/image" Target="../media/image2079.png"/><Relationship Id="rId451" Type="http://schemas.openxmlformats.org/officeDocument/2006/relationships/image" Target="../media/image2155.png"/><Relationship Id="rId493" Type="http://schemas.openxmlformats.org/officeDocument/2006/relationships/customXml" Target="../ink/ink2160.xml"/><Relationship Id="rId507" Type="http://schemas.openxmlformats.org/officeDocument/2006/relationships/customXml" Target="../ink/ink2167.xml"/><Relationship Id="rId549" Type="http://schemas.openxmlformats.org/officeDocument/2006/relationships/image" Target="../media/image2203.png"/><Relationship Id="rId50" Type="http://schemas.openxmlformats.org/officeDocument/2006/relationships/customXml" Target="../ink/ink1934.xml"/><Relationship Id="rId104" Type="http://schemas.openxmlformats.org/officeDocument/2006/relationships/customXml" Target="../ink/ink1961.xml"/><Relationship Id="rId146" Type="http://schemas.openxmlformats.org/officeDocument/2006/relationships/customXml" Target="../ink/ink1982.xml"/><Relationship Id="rId188" Type="http://schemas.openxmlformats.org/officeDocument/2006/relationships/customXml" Target="../ink/ink2003.xml"/><Relationship Id="rId311" Type="http://schemas.openxmlformats.org/officeDocument/2006/relationships/customXml" Target="../ink/ink2066.xml"/><Relationship Id="rId353" Type="http://schemas.openxmlformats.org/officeDocument/2006/relationships/customXml" Target="../ink/ink2088.xml"/><Relationship Id="rId395" Type="http://schemas.openxmlformats.org/officeDocument/2006/relationships/customXml" Target="../ink/ink2110.xml"/><Relationship Id="rId409" Type="http://schemas.openxmlformats.org/officeDocument/2006/relationships/customXml" Target="../ink/ink2117.xml"/><Relationship Id="rId560" Type="http://schemas.openxmlformats.org/officeDocument/2006/relationships/customXml" Target="../ink/ink2194.xml"/><Relationship Id="rId92" Type="http://schemas.openxmlformats.org/officeDocument/2006/relationships/customXml" Target="../ink/ink1955.xml"/><Relationship Id="rId213" Type="http://schemas.openxmlformats.org/officeDocument/2006/relationships/image" Target="../media/image2045.png"/><Relationship Id="rId420" Type="http://schemas.openxmlformats.org/officeDocument/2006/relationships/image" Target="../media/image2142.png"/><Relationship Id="rId616" Type="http://schemas.openxmlformats.org/officeDocument/2006/relationships/customXml" Target="../ink/ink2223.xml"/><Relationship Id="rId658" Type="http://schemas.openxmlformats.org/officeDocument/2006/relationships/customXml" Target="../ink/ink2245.xml"/><Relationship Id="rId255" Type="http://schemas.openxmlformats.org/officeDocument/2006/relationships/image" Target="../media/image2065.png"/><Relationship Id="rId297" Type="http://schemas.openxmlformats.org/officeDocument/2006/relationships/customXml" Target="../ink/ink2059.xml"/><Relationship Id="rId462" Type="http://schemas.openxmlformats.org/officeDocument/2006/relationships/customXml" Target="../ink/ink2144.xml"/><Relationship Id="rId518" Type="http://schemas.openxmlformats.org/officeDocument/2006/relationships/customXml" Target="../ink/ink2173.xml"/><Relationship Id="rId115" Type="http://schemas.openxmlformats.org/officeDocument/2006/relationships/image" Target="../media/image1997.png"/><Relationship Id="rId157" Type="http://schemas.openxmlformats.org/officeDocument/2006/relationships/image" Target="../media/image2017.png"/><Relationship Id="rId322" Type="http://schemas.openxmlformats.org/officeDocument/2006/relationships/customXml" Target="../ink/ink2072.xml"/><Relationship Id="rId364" Type="http://schemas.openxmlformats.org/officeDocument/2006/relationships/customXml" Target="../ink/ink2094.xml"/><Relationship Id="rId61" Type="http://schemas.openxmlformats.org/officeDocument/2006/relationships/image" Target="../media/image1970.png"/><Relationship Id="rId199" Type="http://schemas.openxmlformats.org/officeDocument/2006/relationships/image" Target="../media/image2038.png"/><Relationship Id="rId571" Type="http://schemas.openxmlformats.org/officeDocument/2006/relationships/image" Target="../media/image2214.png"/><Relationship Id="rId627" Type="http://schemas.openxmlformats.org/officeDocument/2006/relationships/image" Target="../media/image2240.png"/><Relationship Id="rId669" Type="http://schemas.openxmlformats.org/officeDocument/2006/relationships/customXml" Target="../ink/ink2251.xml"/><Relationship Id="rId19" Type="http://schemas.openxmlformats.org/officeDocument/2006/relationships/image" Target="../media/image1950.png"/><Relationship Id="rId224" Type="http://schemas.openxmlformats.org/officeDocument/2006/relationships/customXml" Target="../ink/ink2021.xml"/><Relationship Id="rId266" Type="http://schemas.openxmlformats.org/officeDocument/2006/relationships/image" Target="../media/image2070.png"/><Relationship Id="rId431" Type="http://schemas.openxmlformats.org/officeDocument/2006/relationships/image" Target="../media/image2147.png"/><Relationship Id="rId473" Type="http://schemas.openxmlformats.org/officeDocument/2006/relationships/image" Target="../media/image2166.png"/><Relationship Id="rId529" Type="http://schemas.openxmlformats.org/officeDocument/2006/relationships/image" Target="../media/image2193.png"/><Relationship Id="rId30" Type="http://schemas.openxmlformats.org/officeDocument/2006/relationships/customXml" Target="../ink/ink1924.xml"/><Relationship Id="rId126" Type="http://schemas.openxmlformats.org/officeDocument/2006/relationships/customXml" Target="../ink/ink1972.xml"/><Relationship Id="rId168" Type="http://schemas.openxmlformats.org/officeDocument/2006/relationships/customXml" Target="../ink/ink1993.xml"/><Relationship Id="rId333" Type="http://schemas.openxmlformats.org/officeDocument/2006/relationships/image" Target="../media/image2102.png"/><Relationship Id="rId540" Type="http://schemas.openxmlformats.org/officeDocument/2006/relationships/customXml" Target="../ink/ink2184.xml"/><Relationship Id="rId72" Type="http://schemas.openxmlformats.org/officeDocument/2006/relationships/customXml" Target="../ink/ink1945.xml"/><Relationship Id="rId375" Type="http://schemas.openxmlformats.org/officeDocument/2006/relationships/image" Target="../media/image2121.png"/><Relationship Id="rId582" Type="http://schemas.openxmlformats.org/officeDocument/2006/relationships/customXml" Target="../ink/ink2205.xml"/><Relationship Id="rId638" Type="http://schemas.openxmlformats.org/officeDocument/2006/relationships/image" Target="../media/image2244.png"/><Relationship Id="rId3" Type="http://schemas.openxmlformats.org/officeDocument/2006/relationships/image" Target="../media/image695.png"/><Relationship Id="rId235" Type="http://schemas.openxmlformats.org/officeDocument/2006/relationships/image" Target="../media/image2056.png"/><Relationship Id="rId277" Type="http://schemas.openxmlformats.org/officeDocument/2006/relationships/image" Target="../media/image2075.png"/><Relationship Id="rId400" Type="http://schemas.openxmlformats.org/officeDocument/2006/relationships/image" Target="../media/image2133.png"/><Relationship Id="rId442" Type="http://schemas.openxmlformats.org/officeDocument/2006/relationships/customXml" Target="../ink/ink2134.xml"/><Relationship Id="rId484" Type="http://schemas.openxmlformats.org/officeDocument/2006/relationships/image" Target="../media/image2171.png"/><Relationship Id="rId137" Type="http://schemas.openxmlformats.org/officeDocument/2006/relationships/image" Target="../media/image2008.png"/><Relationship Id="rId302" Type="http://schemas.openxmlformats.org/officeDocument/2006/relationships/image" Target="../media/image2087.png"/><Relationship Id="rId344" Type="http://schemas.openxmlformats.org/officeDocument/2006/relationships/image" Target="../media/image2107.png"/><Relationship Id="rId41" Type="http://schemas.openxmlformats.org/officeDocument/2006/relationships/image" Target="../media/image1961.png"/><Relationship Id="rId83" Type="http://schemas.openxmlformats.org/officeDocument/2006/relationships/image" Target="../media/image1981.png"/><Relationship Id="rId179" Type="http://schemas.openxmlformats.org/officeDocument/2006/relationships/image" Target="../media/image2028.png"/><Relationship Id="rId386" Type="http://schemas.openxmlformats.org/officeDocument/2006/relationships/image" Target="../media/image2126.png"/><Relationship Id="rId551" Type="http://schemas.openxmlformats.org/officeDocument/2006/relationships/image" Target="../media/image2204.png"/><Relationship Id="rId593" Type="http://schemas.openxmlformats.org/officeDocument/2006/relationships/customXml" Target="../ink/ink2211.xml"/><Relationship Id="rId607" Type="http://schemas.openxmlformats.org/officeDocument/2006/relationships/image" Target="../media/image2231.png"/><Relationship Id="rId649" Type="http://schemas.openxmlformats.org/officeDocument/2006/relationships/customXml" Target="../ink/ink2240.xml"/><Relationship Id="rId190" Type="http://schemas.openxmlformats.org/officeDocument/2006/relationships/customXml" Target="../ink/ink2004.xml"/><Relationship Id="rId204" Type="http://schemas.openxmlformats.org/officeDocument/2006/relationships/customXml" Target="../ink/ink2011.xml"/><Relationship Id="rId246" Type="http://schemas.openxmlformats.org/officeDocument/2006/relationships/customXml" Target="../ink/ink2032.xml"/><Relationship Id="rId288" Type="http://schemas.openxmlformats.org/officeDocument/2006/relationships/image" Target="../media/image2080.png"/><Relationship Id="rId411" Type="http://schemas.openxmlformats.org/officeDocument/2006/relationships/customXml" Target="../ink/ink2118.xml"/><Relationship Id="rId453" Type="http://schemas.openxmlformats.org/officeDocument/2006/relationships/image" Target="../media/image2156.png"/><Relationship Id="rId509" Type="http://schemas.openxmlformats.org/officeDocument/2006/relationships/customXml" Target="../ink/ink2168.xml"/><Relationship Id="rId660" Type="http://schemas.openxmlformats.org/officeDocument/2006/relationships/customXml" Target="../ink/ink2246.xml"/><Relationship Id="rId106" Type="http://schemas.openxmlformats.org/officeDocument/2006/relationships/customXml" Target="../ink/ink1962.xml"/><Relationship Id="rId313" Type="http://schemas.openxmlformats.org/officeDocument/2006/relationships/customXml" Target="../ink/ink2067.xml"/><Relationship Id="rId495" Type="http://schemas.openxmlformats.org/officeDocument/2006/relationships/customXml" Target="../ink/ink2161.xml"/><Relationship Id="rId10" Type="http://schemas.openxmlformats.org/officeDocument/2006/relationships/customXml" Target="../ink/ink1914.xml"/><Relationship Id="rId52" Type="http://schemas.openxmlformats.org/officeDocument/2006/relationships/customXml" Target="../ink/ink1935.xml"/><Relationship Id="rId94" Type="http://schemas.openxmlformats.org/officeDocument/2006/relationships/customXml" Target="../ink/ink1956.xml"/><Relationship Id="rId148" Type="http://schemas.openxmlformats.org/officeDocument/2006/relationships/customXml" Target="../ink/ink1983.xml"/><Relationship Id="rId355" Type="http://schemas.openxmlformats.org/officeDocument/2006/relationships/customXml" Target="../ink/ink2089.xml"/><Relationship Id="rId397" Type="http://schemas.openxmlformats.org/officeDocument/2006/relationships/customXml" Target="../ink/ink2111.xml"/><Relationship Id="rId520" Type="http://schemas.openxmlformats.org/officeDocument/2006/relationships/customXml" Target="../ink/ink2174.xml"/><Relationship Id="rId562" Type="http://schemas.openxmlformats.org/officeDocument/2006/relationships/customXml" Target="../ink/ink2195.xml"/><Relationship Id="rId618" Type="http://schemas.openxmlformats.org/officeDocument/2006/relationships/customXml" Target="../ink/ink2224.xml"/><Relationship Id="rId215" Type="http://schemas.openxmlformats.org/officeDocument/2006/relationships/image" Target="../media/image2046.png"/><Relationship Id="rId257" Type="http://schemas.openxmlformats.org/officeDocument/2006/relationships/image" Target="../media/image2066.png"/><Relationship Id="rId422" Type="http://schemas.openxmlformats.org/officeDocument/2006/relationships/image" Target="../media/image2143.png"/><Relationship Id="rId464" Type="http://schemas.openxmlformats.org/officeDocument/2006/relationships/customXml" Target="../ink/ink2145.xml"/><Relationship Id="rId299" Type="http://schemas.openxmlformats.org/officeDocument/2006/relationships/customXml" Target="../ink/ink2060.xml"/><Relationship Id="rId63" Type="http://schemas.openxmlformats.org/officeDocument/2006/relationships/image" Target="../media/image1971.png"/><Relationship Id="rId159" Type="http://schemas.openxmlformats.org/officeDocument/2006/relationships/image" Target="../media/image2018.png"/><Relationship Id="rId366" Type="http://schemas.openxmlformats.org/officeDocument/2006/relationships/customXml" Target="../ink/ink2095.xml"/><Relationship Id="rId573" Type="http://schemas.openxmlformats.org/officeDocument/2006/relationships/image" Target="../media/image2215.png"/><Relationship Id="rId226" Type="http://schemas.openxmlformats.org/officeDocument/2006/relationships/customXml" Target="../ink/ink2022.xml"/><Relationship Id="rId433" Type="http://schemas.openxmlformats.org/officeDocument/2006/relationships/image" Target="../media/image2148.png"/><Relationship Id="rId640" Type="http://schemas.openxmlformats.org/officeDocument/2006/relationships/image" Target="../media/image2245.png"/><Relationship Id="rId74" Type="http://schemas.openxmlformats.org/officeDocument/2006/relationships/customXml" Target="../ink/ink1946.xml"/><Relationship Id="rId377" Type="http://schemas.openxmlformats.org/officeDocument/2006/relationships/image" Target="../media/image2122.png"/><Relationship Id="rId500" Type="http://schemas.openxmlformats.org/officeDocument/2006/relationships/image" Target="../media/image2179.png"/><Relationship Id="rId584" Type="http://schemas.openxmlformats.org/officeDocument/2006/relationships/customXml" Target="../ink/ink2206.xml"/><Relationship Id="rId5" Type="http://schemas.openxmlformats.org/officeDocument/2006/relationships/image" Target="../media/image1943.png"/><Relationship Id="rId237" Type="http://schemas.openxmlformats.org/officeDocument/2006/relationships/image" Target="../media/image145.png"/><Relationship Id="rId444" Type="http://schemas.openxmlformats.org/officeDocument/2006/relationships/customXml" Target="../ink/ink2135.xml"/><Relationship Id="rId651" Type="http://schemas.openxmlformats.org/officeDocument/2006/relationships/customXml" Target="../ink/ink2241.xml"/><Relationship Id="rId290" Type="http://schemas.openxmlformats.org/officeDocument/2006/relationships/image" Target="../media/image2081.png"/><Relationship Id="rId304" Type="http://schemas.openxmlformats.org/officeDocument/2006/relationships/image" Target="../media/image2088.png"/><Relationship Id="rId388" Type="http://schemas.openxmlformats.org/officeDocument/2006/relationships/image" Target="../media/image2127.png"/><Relationship Id="rId511" Type="http://schemas.openxmlformats.org/officeDocument/2006/relationships/image" Target="../media/image2184.png"/><Relationship Id="rId609" Type="http://schemas.openxmlformats.org/officeDocument/2006/relationships/image" Target="../media/image2232.png"/><Relationship Id="rId85" Type="http://schemas.openxmlformats.org/officeDocument/2006/relationships/image" Target="../media/image1982.png"/><Relationship Id="rId150" Type="http://schemas.openxmlformats.org/officeDocument/2006/relationships/customXml" Target="../ink/ink1984.xml"/><Relationship Id="rId595" Type="http://schemas.openxmlformats.org/officeDocument/2006/relationships/customXml" Target="../ink/ink2212.xml"/><Relationship Id="rId248" Type="http://schemas.openxmlformats.org/officeDocument/2006/relationships/customXml" Target="../ink/ink2033.xml"/><Relationship Id="rId455" Type="http://schemas.openxmlformats.org/officeDocument/2006/relationships/image" Target="../media/image2157.png"/><Relationship Id="rId662" Type="http://schemas.openxmlformats.org/officeDocument/2006/relationships/customXml" Target="../ink/ink2247.xml"/><Relationship Id="rId12" Type="http://schemas.openxmlformats.org/officeDocument/2006/relationships/customXml" Target="../ink/ink1915.xml"/><Relationship Id="rId108" Type="http://schemas.openxmlformats.org/officeDocument/2006/relationships/customXml" Target="../ink/ink1963.xml"/><Relationship Id="rId315" Type="http://schemas.openxmlformats.org/officeDocument/2006/relationships/customXml" Target="../ink/ink2068.xml"/><Relationship Id="rId522" Type="http://schemas.openxmlformats.org/officeDocument/2006/relationships/customXml" Target="../ink/ink2175.xml"/><Relationship Id="rId96" Type="http://schemas.openxmlformats.org/officeDocument/2006/relationships/customXml" Target="../ink/ink1957.xml"/><Relationship Id="rId161" Type="http://schemas.openxmlformats.org/officeDocument/2006/relationships/image" Target="../media/image2019.png"/><Relationship Id="rId399" Type="http://schemas.openxmlformats.org/officeDocument/2006/relationships/customXml" Target="../ink/ink2112.xml"/><Relationship Id="rId259" Type="http://schemas.openxmlformats.org/officeDocument/2006/relationships/image" Target="../media/image2067.png"/><Relationship Id="rId466" Type="http://schemas.openxmlformats.org/officeDocument/2006/relationships/customXml" Target="../ink/ink2146.xml"/><Relationship Id="rId673" Type="http://schemas.openxmlformats.org/officeDocument/2006/relationships/customXml" Target="../ink/ink2253.xml"/><Relationship Id="rId23" Type="http://schemas.openxmlformats.org/officeDocument/2006/relationships/image" Target="../media/image1952.png"/><Relationship Id="rId119" Type="http://schemas.openxmlformats.org/officeDocument/2006/relationships/image" Target="../media/image1999.png"/><Relationship Id="rId326" Type="http://schemas.openxmlformats.org/officeDocument/2006/relationships/customXml" Target="../ink/ink2074.xml"/><Relationship Id="rId533" Type="http://schemas.openxmlformats.org/officeDocument/2006/relationships/image" Target="../media/image2195.png"/><Relationship Id="rId172" Type="http://schemas.openxmlformats.org/officeDocument/2006/relationships/customXml" Target="../ink/ink1995.xml"/><Relationship Id="rId477" Type="http://schemas.openxmlformats.org/officeDocument/2006/relationships/customXml" Target="../ink/ink2152.xml"/><Relationship Id="rId600" Type="http://schemas.openxmlformats.org/officeDocument/2006/relationships/customXml" Target="../ink/ink2215.xml"/><Relationship Id="rId337" Type="http://schemas.openxmlformats.org/officeDocument/2006/relationships/customXml" Target="../ink/ink2080.xml"/><Relationship Id="rId34" Type="http://schemas.openxmlformats.org/officeDocument/2006/relationships/customXml" Target="../ink/ink1926.xml"/><Relationship Id="rId544" Type="http://schemas.openxmlformats.org/officeDocument/2006/relationships/customXml" Target="../ink/ink2186.xml"/><Relationship Id="rId183" Type="http://schemas.openxmlformats.org/officeDocument/2006/relationships/image" Target="../media/image2030.png"/><Relationship Id="rId390" Type="http://schemas.openxmlformats.org/officeDocument/2006/relationships/image" Target="../media/image2128.png"/><Relationship Id="rId404" Type="http://schemas.openxmlformats.org/officeDocument/2006/relationships/image" Target="../media/image2135.png"/><Relationship Id="rId611" Type="http://schemas.openxmlformats.org/officeDocument/2006/relationships/image" Target="../media/image2233.png"/><Relationship Id="rId250" Type="http://schemas.openxmlformats.org/officeDocument/2006/relationships/customXml" Target="../ink/ink2034.xml"/><Relationship Id="rId488" Type="http://schemas.openxmlformats.org/officeDocument/2006/relationships/image" Target="../media/image2173.png"/><Relationship Id="rId45" Type="http://schemas.openxmlformats.org/officeDocument/2006/relationships/image" Target="../media/image1963.png"/><Relationship Id="rId110" Type="http://schemas.openxmlformats.org/officeDocument/2006/relationships/customXml" Target="../ink/ink1964.xml"/><Relationship Id="rId348" Type="http://schemas.openxmlformats.org/officeDocument/2006/relationships/image" Target="../media/image2109.png"/><Relationship Id="rId555" Type="http://schemas.openxmlformats.org/officeDocument/2006/relationships/image" Target="../media/image2206.png"/><Relationship Id="rId194" Type="http://schemas.openxmlformats.org/officeDocument/2006/relationships/customXml" Target="../ink/ink2006.xml"/><Relationship Id="rId208" Type="http://schemas.openxmlformats.org/officeDocument/2006/relationships/customXml" Target="../ink/ink2013.xml"/><Relationship Id="rId415" Type="http://schemas.openxmlformats.org/officeDocument/2006/relationships/customXml" Target="../ink/ink2120.xml"/><Relationship Id="rId622" Type="http://schemas.openxmlformats.org/officeDocument/2006/relationships/customXml" Target="../ink/ink2226.xml"/><Relationship Id="rId261" Type="http://schemas.openxmlformats.org/officeDocument/2006/relationships/customXml" Target="../ink/ink2040.xml"/><Relationship Id="rId499" Type="http://schemas.openxmlformats.org/officeDocument/2006/relationships/customXml" Target="../ink/ink2163.xml"/><Relationship Id="rId56" Type="http://schemas.openxmlformats.org/officeDocument/2006/relationships/customXml" Target="../ink/ink1937.xml"/><Relationship Id="rId359" Type="http://schemas.openxmlformats.org/officeDocument/2006/relationships/customXml" Target="../ink/ink2091.xml"/><Relationship Id="rId566" Type="http://schemas.openxmlformats.org/officeDocument/2006/relationships/customXml" Target="../ink/ink2197.xml"/><Relationship Id="rId121" Type="http://schemas.openxmlformats.org/officeDocument/2006/relationships/image" Target="../media/image2000.png"/><Relationship Id="rId219" Type="http://schemas.openxmlformats.org/officeDocument/2006/relationships/image" Target="../media/image2048.png"/><Relationship Id="rId426" Type="http://schemas.openxmlformats.org/officeDocument/2006/relationships/customXml" Target="../ink/ink2126.xml"/><Relationship Id="rId633" Type="http://schemas.openxmlformats.org/officeDocument/2006/relationships/image" Target="../media/image2242.png"/><Relationship Id="rId67" Type="http://schemas.openxmlformats.org/officeDocument/2006/relationships/image" Target="../media/image1973.png"/><Relationship Id="rId272" Type="http://schemas.openxmlformats.org/officeDocument/2006/relationships/image" Target="../media/image2073.png"/><Relationship Id="rId577" Type="http://schemas.openxmlformats.org/officeDocument/2006/relationships/image" Target="../media/image2217.png"/><Relationship Id="rId132" Type="http://schemas.openxmlformats.org/officeDocument/2006/relationships/customXml" Target="../ink/ink1975.xml"/><Relationship Id="rId437" Type="http://schemas.openxmlformats.org/officeDocument/2006/relationships/image" Target="../media/image2150.png"/><Relationship Id="rId644" Type="http://schemas.openxmlformats.org/officeDocument/2006/relationships/image" Target="../media/image2247.png"/><Relationship Id="rId283" Type="http://schemas.openxmlformats.org/officeDocument/2006/relationships/customXml" Target="../ink/ink2052.xml"/><Relationship Id="rId490" Type="http://schemas.openxmlformats.org/officeDocument/2006/relationships/image" Target="../media/image2174.png"/><Relationship Id="rId504" Type="http://schemas.openxmlformats.org/officeDocument/2006/relationships/image" Target="../media/image2181.png"/><Relationship Id="rId78" Type="http://schemas.openxmlformats.org/officeDocument/2006/relationships/customXml" Target="../ink/ink1948.xml"/><Relationship Id="rId143" Type="http://schemas.openxmlformats.org/officeDocument/2006/relationships/image" Target="../media/image456.png"/><Relationship Id="rId350" Type="http://schemas.openxmlformats.org/officeDocument/2006/relationships/image" Target="../media/image2110.png"/><Relationship Id="rId588" Type="http://schemas.openxmlformats.org/officeDocument/2006/relationships/image" Target="../media/image2222.png"/><Relationship Id="rId9" Type="http://schemas.openxmlformats.org/officeDocument/2006/relationships/image" Target="../media/image1945.png"/><Relationship Id="rId210" Type="http://schemas.openxmlformats.org/officeDocument/2006/relationships/customXml" Target="../ink/ink2014.xml"/><Relationship Id="rId448" Type="http://schemas.openxmlformats.org/officeDocument/2006/relationships/customXml" Target="../ink/ink2137.xml"/><Relationship Id="rId655" Type="http://schemas.openxmlformats.org/officeDocument/2006/relationships/customXml" Target="../ink/ink2243.xml"/><Relationship Id="rId294" Type="http://schemas.openxmlformats.org/officeDocument/2006/relationships/image" Target="../media/image2083.png"/><Relationship Id="rId308" Type="http://schemas.openxmlformats.org/officeDocument/2006/relationships/image" Target="../media/image2090.png"/><Relationship Id="rId515" Type="http://schemas.openxmlformats.org/officeDocument/2006/relationships/image" Target="../media/image2186.png"/><Relationship Id="rId89" Type="http://schemas.openxmlformats.org/officeDocument/2006/relationships/image" Target="../media/image1984.png"/><Relationship Id="rId154" Type="http://schemas.openxmlformats.org/officeDocument/2006/relationships/customXml" Target="../ink/ink1986.xml"/><Relationship Id="rId361" Type="http://schemas.openxmlformats.org/officeDocument/2006/relationships/customXml" Target="../ink/ink2092.xml"/><Relationship Id="rId599" Type="http://schemas.openxmlformats.org/officeDocument/2006/relationships/image" Target="../media/image2227.png"/><Relationship Id="rId459" Type="http://schemas.openxmlformats.org/officeDocument/2006/relationships/image" Target="../media/image2159.png"/><Relationship Id="rId666" Type="http://schemas.openxmlformats.org/officeDocument/2006/relationships/customXml" Target="../ink/ink2249.xml"/><Relationship Id="rId16" Type="http://schemas.openxmlformats.org/officeDocument/2006/relationships/customXml" Target="../ink/ink1917.xml"/><Relationship Id="rId221" Type="http://schemas.openxmlformats.org/officeDocument/2006/relationships/image" Target="../media/image2049.png"/><Relationship Id="rId319" Type="http://schemas.openxmlformats.org/officeDocument/2006/relationships/customXml" Target="../ink/ink2070.xml"/><Relationship Id="rId526" Type="http://schemas.openxmlformats.org/officeDocument/2006/relationships/customXml" Target="../ink/ink2177.xml"/><Relationship Id="rId165" Type="http://schemas.openxmlformats.org/officeDocument/2006/relationships/image" Target="../media/image2021.png"/><Relationship Id="rId372" Type="http://schemas.openxmlformats.org/officeDocument/2006/relationships/customXml" Target="../ink/ink2098.xml"/><Relationship Id="rId232" Type="http://schemas.openxmlformats.org/officeDocument/2006/relationships/customXml" Target="../ink/ink2025.xml"/><Relationship Id="rId27" Type="http://schemas.openxmlformats.org/officeDocument/2006/relationships/image" Target="../media/image1954.png"/><Relationship Id="rId537" Type="http://schemas.openxmlformats.org/officeDocument/2006/relationships/image" Target="../media/image2197.png"/><Relationship Id="rId80" Type="http://schemas.openxmlformats.org/officeDocument/2006/relationships/customXml" Target="../ink/ink1949.xml"/><Relationship Id="rId176" Type="http://schemas.openxmlformats.org/officeDocument/2006/relationships/customXml" Target="../ink/ink1997.xml"/><Relationship Id="rId383" Type="http://schemas.openxmlformats.org/officeDocument/2006/relationships/customXml" Target="../ink/ink2104.xml"/><Relationship Id="rId590" Type="http://schemas.openxmlformats.org/officeDocument/2006/relationships/image" Target="../media/image2223.png"/><Relationship Id="rId604" Type="http://schemas.openxmlformats.org/officeDocument/2006/relationships/customXml" Target="../ink/ink221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7.png"/><Relationship Id="rId21" Type="http://schemas.openxmlformats.org/officeDocument/2006/relationships/customXml" Target="../ink/ink99.xml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customXml" Target="../ink/ink112.xml"/><Relationship Id="rId50" Type="http://schemas.openxmlformats.org/officeDocument/2006/relationships/image" Target="../media/image128.png"/><Relationship Id="rId55" Type="http://schemas.openxmlformats.org/officeDocument/2006/relationships/customXml" Target="../ink/ink116.xml"/><Relationship Id="rId63" Type="http://schemas.openxmlformats.org/officeDocument/2006/relationships/customXml" Target="../ink/ink120.xml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6" Type="http://schemas.openxmlformats.org/officeDocument/2006/relationships/image" Target="../media/image112.png"/><Relationship Id="rId29" Type="http://schemas.openxmlformats.org/officeDocument/2006/relationships/customXml" Target="../ink/ink103.xml"/><Relationship Id="rId11" Type="http://schemas.openxmlformats.org/officeDocument/2006/relationships/image" Target="../media/image108.jpeg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customXml" Target="../ink/ink107.xml"/><Relationship Id="rId40" Type="http://schemas.openxmlformats.org/officeDocument/2006/relationships/image" Target="../media/image124.png"/><Relationship Id="rId45" Type="http://schemas.openxmlformats.org/officeDocument/2006/relationships/customXml" Target="../ink/ink111.xml"/><Relationship Id="rId53" Type="http://schemas.openxmlformats.org/officeDocument/2006/relationships/customXml" Target="../ink/ink115.xml"/><Relationship Id="rId58" Type="http://schemas.openxmlformats.org/officeDocument/2006/relationships/image" Target="../media/image132.png"/><Relationship Id="rId66" Type="http://schemas.openxmlformats.org/officeDocument/2006/relationships/image" Target="../media/image136.png"/><Relationship Id="rId5" Type="http://schemas.openxmlformats.org/officeDocument/2006/relationships/image" Target="../media/image102.jpeg"/><Relationship Id="rId61" Type="http://schemas.openxmlformats.org/officeDocument/2006/relationships/customXml" Target="../ink/ink119.xml"/><Relationship Id="rId19" Type="http://schemas.openxmlformats.org/officeDocument/2006/relationships/customXml" Target="../ink/ink98.xml"/><Relationship Id="rId14" Type="http://schemas.openxmlformats.org/officeDocument/2006/relationships/image" Target="../media/image111.jpeg"/><Relationship Id="rId22" Type="http://schemas.openxmlformats.org/officeDocument/2006/relationships/image" Target="../media/image115.png"/><Relationship Id="rId27" Type="http://schemas.openxmlformats.org/officeDocument/2006/relationships/customXml" Target="../ink/ink102.xml"/><Relationship Id="rId30" Type="http://schemas.openxmlformats.org/officeDocument/2006/relationships/image" Target="../media/image119.png"/><Relationship Id="rId35" Type="http://schemas.openxmlformats.org/officeDocument/2006/relationships/customXml" Target="../ink/ink106.xml"/><Relationship Id="rId43" Type="http://schemas.openxmlformats.org/officeDocument/2006/relationships/customXml" Target="../ink/ink110.xml"/><Relationship Id="rId48" Type="http://schemas.openxmlformats.org/officeDocument/2006/relationships/image" Target="../media/image39.png"/><Relationship Id="rId56" Type="http://schemas.openxmlformats.org/officeDocument/2006/relationships/image" Target="../media/image131.png"/><Relationship Id="rId64" Type="http://schemas.openxmlformats.org/officeDocument/2006/relationships/image" Target="../media/image135.png"/><Relationship Id="rId8" Type="http://schemas.openxmlformats.org/officeDocument/2006/relationships/image" Target="../media/image105.jpeg"/><Relationship Id="rId51" Type="http://schemas.openxmlformats.org/officeDocument/2006/relationships/customXml" Target="../ink/ink114.xml"/><Relationship Id="rId3" Type="http://schemas.openxmlformats.org/officeDocument/2006/relationships/image" Target="../media/image100.jpeg"/><Relationship Id="rId12" Type="http://schemas.openxmlformats.org/officeDocument/2006/relationships/image" Target="../media/image109.jpeg"/><Relationship Id="rId17" Type="http://schemas.openxmlformats.org/officeDocument/2006/relationships/customXml" Target="../ink/ink97.xml"/><Relationship Id="rId25" Type="http://schemas.openxmlformats.org/officeDocument/2006/relationships/customXml" Target="../ink/ink101.xml"/><Relationship Id="rId33" Type="http://schemas.openxmlformats.org/officeDocument/2006/relationships/customXml" Target="../ink/ink105.xml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59" Type="http://schemas.openxmlformats.org/officeDocument/2006/relationships/customXml" Target="../ink/ink118.xml"/><Relationship Id="rId20" Type="http://schemas.openxmlformats.org/officeDocument/2006/relationships/image" Target="../media/image114.png"/><Relationship Id="rId41" Type="http://schemas.openxmlformats.org/officeDocument/2006/relationships/customXml" Target="../ink/ink109.xml"/><Relationship Id="rId54" Type="http://schemas.openxmlformats.org/officeDocument/2006/relationships/image" Target="../media/image130.png"/><Relationship Id="rId62" Type="http://schemas.openxmlformats.org/officeDocument/2006/relationships/image" Target="../media/image13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03.jpeg"/><Relationship Id="rId15" Type="http://schemas.openxmlformats.org/officeDocument/2006/relationships/customXml" Target="../ink/ink96.xml"/><Relationship Id="rId23" Type="http://schemas.openxmlformats.org/officeDocument/2006/relationships/customXml" Target="../ink/ink100.xml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customXml" Target="../ink/ink113.xml"/><Relationship Id="rId57" Type="http://schemas.openxmlformats.org/officeDocument/2006/relationships/customXml" Target="../ink/ink117.xml"/><Relationship Id="rId10" Type="http://schemas.openxmlformats.org/officeDocument/2006/relationships/image" Target="../media/image107.jpeg"/><Relationship Id="rId31" Type="http://schemas.openxmlformats.org/officeDocument/2006/relationships/customXml" Target="../ink/ink104.xml"/><Relationship Id="rId44" Type="http://schemas.openxmlformats.org/officeDocument/2006/relationships/image" Target="../media/image126.png"/><Relationship Id="rId52" Type="http://schemas.openxmlformats.org/officeDocument/2006/relationships/image" Target="../media/image129.png"/><Relationship Id="rId60" Type="http://schemas.openxmlformats.org/officeDocument/2006/relationships/image" Target="../media/image133.png"/><Relationship Id="rId65" Type="http://schemas.openxmlformats.org/officeDocument/2006/relationships/customXml" Target="../ink/ink121.xml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Relationship Id="rId13" Type="http://schemas.openxmlformats.org/officeDocument/2006/relationships/image" Target="../media/image110.jpeg"/><Relationship Id="rId18" Type="http://schemas.openxmlformats.org/officeDocument/2006/relationships/image" Target="../media/image113.png"/><Relationship Id="rId39" Type="http://schemas.openxmlformats.org/officeDocument/2006/relationships/customXml" Target="../ink/ink108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9.png"/><Relationship Id="rId21" Type="http://schemas.openxmlformats.org/officeDocument/2006/relationships/customXml" Target="../ink/ink129.xml"/><Relationship Id="rId42" Type="http://schemas.openxmlformats.org/officeDocument/2006/relationships/image" Target="../media/image157.png"/><Relationship Id="rId47" Type="http://schemas.openxmlformats.org/officeDocument/2006/relationships/customXml" Target="../ink/ink142.xml"/><Relationship Id="rId63" Type="http://schemas.openxmlformats.org/officeDocument/2006/relationships/customXml" Target="../ink/ink150.xml"/><Relationship Id="rId68" Type="http://schemas.openxmlformats.org/officeDocument/2006/relationships/image" Target="../media/image170.png"/><Relationship Id="rId84" Type="http://schemas.openxmlformats.org/officeDocument/2006/relationships/customXml" Target="../ink/ink161.xml"/><Relationship Id="rId89" Type="http://schemas.openxmlformats.org/officeDocument/2006/relationships/image" Target="../media/image180.png"/><Relationship Id="rId16" Type="http://schemas.openxmlformats.org/officeDocument/2006/relationships/image" Target="../media/image39.png"/><Relationship Id="rId11" Type="http://schemas.openxmlformats.org/officeDocument/2006/relationships/customXml" Target="../ink/ink124.xml"/><Relationship Id="rId32" Type="http://schemas.openxmlformats.org/officeDocument/2006/relationships/image" Target="../media/image152.png"/><Relationship Id="rId37" Type="http://schemas.openxmlformats.org/officeDocument/2006/relationships/customXml" Target="../ink/ink137.xml"/><Relationship Id="rId53" Type="http://schemas.openxmlformats.org/officeDocument/2006/relationships/customXml" Target="../ink/ink145.xml"/><Relationship Id="rId58" Type="http://schemas.openxmlformats.org/officeDocument/2006/relationships/image" Target="../media/image165.png"/><Relationship Id="rId74" Type="http://schemas.openxmlformats.org/officeDocument/2006/relationships/image" Target="../media/image173.png"/><Relationship Id="rId79" Type="http://schemas.openxmlformats.org/officeDocument/2006/relationships/image" Target="../media/image175.png"/><Relationship Id="rId5" Type="http://schemas.openxmlformats.org/officeDocument/2006/relationships/image" Target="../media/image139.jpeg"/><Relationship Id="rId90" Type="http://schemas.openxmlformats.org/officeDocument/2006/relationships/customXml" Target="../ink/ink164.xml"/><Relationship Id="rId14" Type="http://schemas.openxmlformats.org/officeDocument/2006/relationships/image" Target="../media/image144.png"/><Relationship Id="rId22" Type="http://schemas.openxmlformats.org/officeDocument/2006/relationships/image" Target="../media/image147.png"/><Relationship Id="rId27" Type="http://schemas.openxmlformats.org/officeDocument/2006/relationships/customXml" Target="../ink/ink132.xml"/><Relationship Id="rId30" Type="http://schemas.openxmlformats.org/officeDocument/2006/relationships/image" Target="../media/image151.png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160.png"/><Relationship Id="rId56" Type="http://schemas.openxmlformats.org/officeDocument/2006/relationships/image" Target="../media/image164.png"/><Relationship Id="rId64" Type="http://schemas.openxmlformats.org/officeDocument/2006/relationships/image" Target="../media/image168.png"/><Relationship Id="rId69" Type="http://schemas.openxmlformats.org/officeDocument/2006/relationships/customXml" Target="../ink/ink153.xml"/><Relationship Id="rId77" Type="http://schemas.openxmlformats.org/officeDocument/2006/relationships/customXml" Target="../ink/ink157.xml"/><Relationship Id="rId8" Type="http://schemas.openxmlformats.org/officeDocument/2006/relationships/image" Target="../media/image141.png"/><Relationship Id="rId51" Type="http://schemas.openxmlformats.org/officeDocument/2006/relationships/customXml" Target="../ink/ink144.xml"/><Relationship Id="rId72" Type="http://schemas.openxmlformats.org/officeDocument/2006/relationships/image" Target="../media/image172.png"/><Relationship Id="rId80" Type="http://schemas.openxmlformats.org/officeDocument/2006/relationships/customXml" Target="../ink/ink159.xml"/><Relationship Id="rId85" Type="http://schemas.openxmlformats.org/officeDocument/2006/relationships/image" Target="../media/image178.png"/><Relationship Id="rId3" Type="http://schemas.openxmlformats.org/officeDocument/2006/relationships/image" Target="../media/image137.jpeg"/><Relationship Id="rId12" Type="http://schemas.openxmlformats.org/officeDocument/2006/relationships/image" Target="../media/image143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customXml" Target="../ink/ink135.xml"/><Relationship Id="rId38" Type="http://schemas.openxmlformats.org/officeDocument/2006/relationships/image" Target="../media/image155.png"/><Relationship Id="rId46" Type="http://schemas.openxmlformats.org/officeDocument/2006/relationships/image" Target="../media/image159.png"/><Relationship Id="rId59" Type="http://schemas.openxmlformats.org/officeDocument/2006/relationships/customXml" Target="../ink/ink148.xml"/><Relationship Id="rId67" Type="http://schemas.openxmlformats.org/officeDocument/2006/relationships/customXml" Target="../ink/ink152.xml"/><Relationship Id="rId20" Type="http://schemas.openxmlformats.org/officeDocument/2006/relationships/image" Target="../media/image146.png"/><Relationship Id="rId41" Type="http://schemas.openxmlformats.org/officeDocument/2006/relationships/customXml" Target="../ink/ink139.xml"/><Relationship Id="rId54" Type="http://schemas.openxmlformats.org/officeDocument/2006/relationships/image" Target="../media/image163.png"/><Relationship Id="rId62" Type="http://schemas.openxmlformats.org/officeDocument/2006/relationships/image" Target="../media/image167.png"/><Relationship Id="rId70" Type="http://schemas.openxmlformats.org/officeDocument/2006/relationships/image" Target="../media/image171.png"/><Relationship Id="rId75" Type="http://schemas.openxmlformats.org/officeDocument/2006/relationships/customXml" Target="../ink/ink156.xml"/><Relationship Id="rId83" Type="http://schemas.openxmlformats.org/officeDocument/2006/relationships/image" Target="../media/image177.png"/><Relationship Id="rId88" Type="http://schemas.openxmlformats.org/officeDocument/2006/relationships/customXml" Target="../ink/ink163.xml"/><Relationship Id="rId91" Type="http://schemas.openxmlformats.org/officeDocument/2006/relationships/image" Target="../media/image18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0.jpeg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image" Target="../media/image150.png"/><Relationship Id="rId36" Type="http://schemas.openxmlformats.org/officeDocument/2006/relationships/image" Target="../media/image154.png"/><Relationship Id="rId49" Type="http://schemas.openxmlformats.org/officeDocument/2006/relationships/customXml" Target="../ink/ink143.xml"/><Relationship Id="rId57" Type="http://schemas.openxmlformats.org/officeDocument/2006/relationships/customXml" Target="../ink/ink147.xml"/><Relationship Id="rId10" Type="http://schemas.openxmlformats.org/officeDocument/2006/relationships/image" Target="../media/image142.png"/><Relationship Id="rId31" Type="http://schemas.openxmlformats.org/officeDocument/2006/relationships/customXml" Target="../ink/ink134.xml"/><Relationship Id="rId44" Type="http://schemas.openxmlformats.org/officeDocument/2006/relationships/image" Target="../media/image158.png"/><Relationship Id="rId52" Type="http://schemas.openxmlformats.org/officeDocument/2006/relationships/image" Target="../media/image162.png"/><Relationship Id="rId60" Type="http://schemas.openxmlformats.org/officeDocument/2006/relationships/image" Target="../media/image166.png"/><Relationship Id="rId65" Type="http://schemas.openxmlformats.org/officeDocument/2006/relationships/customXml" Target="../ink/ink151.xml"/><Relationship Id="rId73" Type="http://schemas.openxmlformats.org/officeDocument/2006/relationships/customXml" Target="../ink/ink155.xml"/><Relationship Id="rId78" Type="http://schemas.openxmlformats.org/officeDocument/2006/relationships/customXml" Target="../ink/ink158.xml"/><Relationship Id="rId81" Type="http://schemas.openxmlformats.org/officeDocument/2006/relationships/image" Target="../media/image176.png"/><Relationship Id="rId86" Type="http://schemas.openxmlformats.org/officeDocument/2006/relationships/customXml" Target="../ink/ink162.xml"/><Relationship Id="rId4" Type="http://schemas.openxmlformats.org/officeDocument/2006/relationships/image" Target="../media/image138.jpeg"/><Relationship Id="rId9" Type="http://schemas.openxmlformats.org/officeDocument/2006/relationships/customXml" Target="../ink/ink123.xml"/><Relationship Id="rId13" Type="http://schemas.openxmlformats.org/officeDocument/2006/relationships/customXml" Target="../ink/ink125.xml"/><Relationship Id="rId18" Type="http://schemas.openxmlformats.org/officeDocument/2006/relationships/image" Target="../media/image145.png"/><Relationship Id="rId39" Type="http://schemas.openxmlformats.org/officeDocument/2006/relationships/customXml" Target="../ink/ink138.xml"/><Relationship Id="rId34" Type="http://schemas.openxmlformats.org/officeDocument/2006/relationships/image" Target="../media/image153.png"/><Relationship Id="rId50" Type="http://schemas.openxmlformats.org/officeDocument/2006/relationships/image" Target="../media/image161.png"/><Relationship Id="rId55" Type="http://schemas.openxmlformats.org/officeDocument/2006/relationships/customXml" Target="../ink/ink146.xml"/><Relationship Id="rId76" Type="http://schemas.openxmlformats.org/officeDocument/2006/relationships/image" Target="../media/image174.png"/><Relationship Id="rId7" Type="http://schemas.openxmlformats.org/officeDocument/2006/relationships/customXml" Target="../ink/ink122.xml"/><Relationship Id="rId71" Type="http://schemas.openxmlformats.org/officeDocument/2006/relationships/customXml" Target="../ink/ink154.xml"/><Relationship Id="rId2" Type="http://schemas.openxmlformats.org/officeDocument/2006/relationships/image" Target="../media/image88.jpg"/><Relationship Id="rId29" Type="http://schemas.openxmlformats.org/officeDocument/2006/relationships/customXml" Target="../ink/ink133.xml"/><Relationship Id="rId24" Type="http://schemas.openxmlformats.org/officeDocument/2006/relationships/image" Target="../media/image148.png"/><Relationship Id="rId40" Type="http://schemas.openxmlformats.org/officeDocument/2006/relationships/image" Target="../media/image156.png"/><Relationship Id="rId45" Type="http://schemas.openxmlformats.org/officeDocument/2006/relationships/customXml" Target="../ink/ink141.xml"/><Relationship Id="rId66" Type="http://schemas.openxmlformats.org/officeDocument/2006/relationships/image" Target="../media/image169.png"/><Relationship Id="rId87" Type="http://schemas.openxmlformats.org/officeDocument/2006/relationships/image" Target="../media/image179.png"/><Relationship Id="rId61" Type="http://schemas.openxmlformats.org/officeDocument/2006/relationships/customXml" Target="../ink/ink149.xml"/><Relationship Id="rId82" Type="http://schemas.openxmlformats.org/officeDocument/2006/relationships/customXml" Target="../ink/ink160.xml"/><Relationship Id="rId19" Type="http://schemas.openxmlformats.org/officeDocument/2006/relationships/customXml" Target="../ink/ink1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9" Type="http://schemas.openxmlformats.org/officeDocument/2006/relationships/image" Target="../media/image200.png"/><Relationship Id="rId21" Type="http://schemas.openxmlformats.org/officeDocument/2006/relationships/image" Target="../media/image191.png"/><Relationship Id="rId34" Type="http://schemas.openxmlformats.org/officeDocument/2006/relationships/customXml" Target="../ink/ink177.xml"/><Relationship Id="rId42" Type="http://schemas.openxmlformats.org/officeDocument/2006/relationships/customXml" Target="../ink/ink181.xml"/><Relationship Id="rId47" Type="http://schemas.openxmlformats.org/officeDocument/2006/relationships/image" Target="../media/image204.png"/><Relationship Id="rId50" Type="http://schemas.openxmlformats.org/officeDocument/2006/relationships/customXml" Target="../ink/ink185.xml"/><Relationship Id="rId55" Type="http://schemas.openxmlformats.org/officeDocument/2006/relationships/image" Target="../media/image208.png"/><Relationship Id="rId7" Type="http://schemas.openxmlformats.org/officeDocument/2006/relationships/image" Target="../media/image183.png"/><Relationship Id="rId2" Type="http://schemas.openxmlformats.org/officeDocument/2006/relationships/tags" Target="../tags/tag10.xml"/><Relationship Id="rId16" Type="http://schemas.openxmlformats.org/officeDocument/2006/relationships/customXml" Target="../ink/ink168.xml"/><Relationship Id="rId29" Type="http://schemas.openxmlformats.org/officeDocument/2006/relationships/image" Target="../media/image195.png"/><Relationship Id="rId11" Type="http://schemas.openxmlformats.org/officeDocument/2006/relationships/image" Target="../media/image186.png"/><Relationship Id="rId24" Type="http://schemas.openxmlformats.org/officeDocument/2006/relationships/customXml" Target="../ink/ink172.xml"/><Relationship Id="rId32" Type="http://schemas.openxmlformats.org/officeDocument/2006/relationships/customXml" Target="../ink/ink176.xml"/><Relationship Id="rId37" Type="http://schemas.openxmlformats.org/officeDocument/2006/relationships/image" Target="../media/image199.png"/><Relationship Id="rId40" Type="http://schemas.openxmlformats.org/officeDocument/2006/relationships/customXml" Target="../ink/ink180.xml"/><Relationship Id="rId45" Type="http://schemas.openxmlformats.org/officeDocument/2006/relationships/image" Target="../media/image203.png"/><Relationship Id="rId53" Type="http://schemas.openxmlformats.org/officeDocument/2006/relationships/image" Target="../media/image207.png"/><Relationship Id="rId5" Type="http://schemas.openxmlformats.org/officeDocument/2006/relationships/image" Target="../media/image88.jpg"/><Relationship Id="rId10" Type="http://schemas.openxmlformats.org/officeDocument/2006/relationships/customXml" Target="../ink/ink165.xml"/><Relationship Id="rId19" Type="http://schemas.openxmlformats.org/officeDocument/2006/relationships/image" Target="../media/image190.png"/><Relationship Id="rId31" Type="http://schemas.openxmlformats.org/officeDocument/2006/relationships/image" Target="../media/image196.png"/><Relationship Id="rId44" Type="http://schemas.openxmlformats.org/officeDocument/2006/relationships/customXml" Target="../ink/ink182.xml"/><Relationship Id="rId52" Type="http://schemas.openxmlformats.org/officeDocument/2006/relationships/customXml" Target="../ink/ink186.xml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185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194.png"/><Relationship Id="rId30" Type="http://schemas.openxmlformats.org/officeDocument/2006/relationships/customXml" Target="../ink/ink175.xml"/><Relationship Id="rId35" Type="http://schemas.openxmlformats.org/officeDocument/2006/relationships/image" Target="../media/image198.png"/><Relationship Id="rId43" Type="http://schemas.openxmlformats.org/officeDocument/2006/relationships/image" Target="../media/image202.png"/><Relationship Id="rId48" Type="http://schemas.openxmlformats.org/officeDocument/2006/relationships/customXml" Target="../ink/ink184.xml"/><Relationship Id="rId8" Type="http://schemas.openxmlformats.org/officeDocument/2006/relationships/image" Target="../media/image184.png"/><Relationship Id="rId51" Type="http://schemas.openxmlformats.org/officeDocument/2006/relationships/image" Target="../media/image206.png"/><Relationship Id="rId3" Type="http://schemas.openxmlformats.org/officeDocument/2006/relationships/tags" Target="../tags/tag11.xml"/><Relationship Id="rId12" Type="http://schemas.openxmlformats.org/officeDocument/2006/relationships/customXml" Target="../ink/ink166.xml"/><Relationship Id="rId17" Type="http://schemas.openxmlformats.org/officeDocument/2006/relationships/image" Target="../media/image189.png"/><Relationship Id="rId25" Type="http://schemas.openxmlformats.org/officeDocument/2006/relationships/image" Target="../media/image193.png"/><Relationship Id="rId33" Type="http://schemas.openxmlformats.org/officeDocument/2006/relationships/image" Target="../media/image197.png"/><Relationship Id="rId38" Type="http://schemas.openxmlformats.org/officeDocument/2006/relationships/customXml" Target="../ink/ink179.xml"/><Relationship Id="rId46" Type="http://schemas.openxmlformats.org/officeDocument/2006/relationships/customXml" Target="../ink/ink183.xml"/><Relationship Id="rId20" Type="http://schemas.openxmlformats.org/officeDocument/2006/relationships/customXml" Target="../ink/ink170.xml"/><Relationship Id="rId41" Type="http://schemas.openxmlformats.org/officeDocument/2006/relationships/image" Target="../media/image201.png"/><Relationship Id="rId54" Type="http://schemas.openxmlformats.org/officeDocument/2006/relationships/customXml" Target="../ink/ink187.xml"/><Relationship Id="rId1" Type="http://schemas.openxmlformats.org/officeDocument/2006/relationships/tags" Target="../tags/tag9.xml"/><Relationship Id="rId6" Type="http://schemas.openxmlformats.org/officeDocument/2006/relationships/image" Target="../media/image182.png"/><Relationship Id="rId15" Type="http://schemas.openxmlformats.org/officeDocument/2006/relationships/image" Target="../media/image188.png"/><Relationship Id="rId23" Type="http://schemas.openxmlformats.org/officeDocument/2006/relationships/image" Target="../media/image192.png"/><Relationship Id="rId28" Type="http://schemas.openxmlformats.org/officeDocument/2006/relationships/customXml" Target="../ink/ink174.xml"/><Relationship Id="rId36" Type="http://schemas.openxmlformats.org/officeDocument/2006/relationships/customXml" Target="../ink/ink178.xml"/><Relationship Id="rId49" Type="http://schemas.openxmlformats.org/officeDocument/2006/relationships/image" Target="../media/image2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5" Type="http://schemas.openxmlformats.org/officeDocument/2006/relationships/customXml" Target="../ink/ink189.xml"/><Relationship Id="rId4" Type="http://schemas.openxmlformats.org/officeDocument/2006/relationships/image" Target="../media/image20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6.png"/><Relationship Id="rId18" Type="http://schemas.openxmlformats.org/officeDocument/2006/relationships/customXml" Target="../ink/ink198.xml"/><Relationship Id="rId26" Type="http://schemas.openxmlformats.org/officeDocument/2006/relationships/customXml" Target="../ink/ink202.xml"/><Relationship Id="rId39" Type="http://schemas.openxmlformats.org/officeDocument/2006/relationships/image" Target="../media/image229.png"/><Relationship Id="rId21" Type="http://schemas.openxmlformats.org/officeDocument/2006/relationships/image" Target="../media/image220.png"/><Relationship Id="rId34" Type="http://schemas.openxmlformats.org/officeDocument/2006/relationships/customXml" Target="../ink/ink206.xml"/><Relationship Id="rId7" Type="http://schemas.openxmlformats.org/officeDocument/2006/relationships/image" Target="../media/image213.png"/><Relationship Id="rId2" Type="http://schemas.openxmlformats.org/officeDocument/2006/relationships/customXml" Target="../ink/ink190.xml"/><Relationship Id="rId16" Type="http://schemas.openxmlformats.org/officeDocument/2006/relationships/customXml" Target="../ink/ink197.xml"/><Relationship Id="rId20" Type="http://schemas.openxmlformats.org/officeDocument/2006/relationships/customXml" Target="../ink/ink199.xml"/><Relationship Id="rId29" Type="http://schemas.openxmlformats.org/officeDocument/2006/relationships/image" Target="../media/image224.png"/><Relationship Id="rId41" Type="http://schemas.openxmlformats.org/officeDocument/2006/relationships/image" Target="../media/image230.png"/><Relationship Id="rId1" Type="http://schemas.openxmlformats.org/officeDocument/2006/relationships/slideLayout" Target="../slideLayouts/slideLayout47.xml"/><Relationship Id="rId6" Type="http://schemas.openxmlformats.org/officeDocument/2006/relationships/customXml" Target="../ink/ink192.xml"/><Relationship Id="rId11" Type="http://schemas.openxmlformats.org/officeDocument/2006/relationships/image" Target="../media/image215.png"/><Relationship Id="rId24" Type="http://schemas.openxmlformats.org/officeDocument/2006/relationships/customXml" Target="../ink/ink201.xml"/><Relationship Id="rId32" Type="http://schemas.openxmlformats.org/officeDocument/2006/relationships/customXml" Target="../ink/ink205.xml"/><Relationship Id="rId37" Type="http://schemas.openxmlformats.org/officeDocument/2006/relationships/image" Target="../media/image228.png"/><Relationship Id="rId40" Type="http://schemas.openxmlformats.org/officeDocument/2006/relationships/customXml" Target="../ink/ink209.xml"/><Relationship Id="rId5" Type="http://schemas.openxmlformats.org/officeDocument/2006/relationships/image" Target="../media/image212.png"/><Relationship Id="rId15" Type="http://schemas.openxmlformats.org/officeDocument/2006/relationships/image" Target="../media/image217.png"/><Relationship Id="rId23" Type="http://schemas.openxmlformats.org/officeDocument/2006/relationships/image" Target="../media/image221.png"/><Relationship Id="rId28" Type="http://schemas.openxmlformats.org/officeDocument/2006/relationships/customXml" Target="../ink/ink203.xml"/><Relationship Id="rId36" Type="http://schemas.openxmlformats.org/officeDocument/2006/relationships/customXml" Target="../ink/ink207.xml"/><Relationship Id="rId10" Type="http://schemas.openxmlformats.org/officeDocument/2006/relationships/customXml" Target="../ink/ink194.xml"/><Relationship Id="rId19" Type="http://schemas.openxmlformats.org/officeDocument/2006/relationships/image" Target="../media/image219.png"/><Relationship Id="rId31" Type="http://schemas.openxmlformats.org/officeDocument/2006/relationships/image" Target="../media/image225.png"/><Relationship Id="rId4" Type="http://schemas.openxmlformats.org/officeDocument/2006/relationships/customXml" Target="../ink/ink191.xml"/><Relationship Id="rId9" Type="http://schemas.openxmlformats.org/officeDocument/2006/relationships/image" Target="../media/image214.png"/><Relationship Id="rId14" Type="http://schemas.openxmlformats.org/officeDocument/2006/relationships/customXml" Target="../ink/ink196.xml"/><Relationship Id="rId22" Type="http://schemas.openxmlformats.org/officeDocument/2006/relationships/customXml" Target="../ink/ink200.xml"/><Relationship Id="rId27" Type="http://schemas.openxmlformats.org/officeDocument/2006/relationships/image" Target="../media/image223.png"/><Relationship Id="rId30" Type="http://schemas.openxmlformats.org/officeDocument/2006/relationships/customXml" Target="../ink/ink204.xml"/><Relationship Id="rId35" Type="http://schemas.openxmlformats.org/officeDocument/2006/relationships/image" Target="../media/image227.png"/><Relationship Id="rId8" Type="http://schemas.openxmlformats.org/officeDocument/2006/relationships/customXml" Target="../ink/ink193.xml"/><Relationship Id="rId3" Type="http://schemas.openxmlformats.org/officeDocument/2006/relationships/image" Target="../media/image211.png"/><Relationship Id="rId12" Type="http://schemas.openxmlformats.org/officeDocument/2006/relationships/customXml" Target="../ink/ink195.xml"/><Relationship Id="rId17" Type="http://schemas.openxmlformats.org/officeDocument/2006/relationships/image" Target="../media/image218.png"/><Relationship Id="rId25" Type="http://schemas.openxmlformats.org/officeDocument/2006/relationships/image" Target="../media/image222.png"/><Relationship Id="rId33" Type="http://schemas.openxmlformats.org/officeDocument/2006/relationships/image" Target="../media/image226.png"/><Relationship Id="rId38" Type="http://schemas.openxmlformats.org/officeDocument/2006/relationships/customXml" Target="../ink/ink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</a:p>
        </p:txBody>
      </p:sp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“one learning algorithm” hypothesis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E3A828-A0AA-0E7B-53A4-167C519A6021}"/>
                  </a:ext>
                </a:extLst>
              </p14:cNvPr>
              <p14:cNvContentPartPr/>
              <p14:nvPr/>
            </p14:nvContentPartPr>
            <p14:xfrm>
              <a:off x="5550709" y="2232224"/>
              <a:ext cx="608760" cy="47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E3A828-A0AA-0E7B-53A4-167C519A60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1709" y="2223224"/>
                <a:ext cx="62640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5E328E-0481-28D6-3586-F0AAB8347DEE}"/>
                  </a:ext>
                </a:extLst>
              </p14:cNvPr>
              <p14:cNvContentPartPr/>
              <p14:nvPr/>
            </p14:nvContentPartPr>
            <p14:xfrm>
              <a:off x="6012949" y="2258504"/>
              <a:ext cx="91080" cy="9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5E328E-0481-28D6-3586-F0AAB8347D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04309" y="2249504"/>
                <a:ext cx="10872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87E414A-E847-4532-4678-799299B09C37}"/>
              </a:ext>
            </a:extLst>
          </p:cNvPr>
          <p:cNvGrpSpPr/>
          <p:nvPr/>
        </p:nvGrpSpPr>
        <p:grpSpPr>
          <a:xfrm>
            <a:off x="4470709" y="2630024"/>
            <a:ext cx="280440" cy="243360"/>
            <a:chOff x="4470709" y="2630024"/>
            <a:chExt cx="28044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0DEFB4-AA7D-8D8B-5CA4-42FB15D81ABF}"/>
                    </a:ext>
                  </a:extLst>
                </p14:cNvPr>
                <p14:cNvContentPartPr/>
                <p14:nvPr/>
              </p14:nvContentPartPr>
              <p14:xfrm>
                <a:off x="4470709" y="2641904"/>
                <a:ext cx="131040" cy="142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0DEFB4-AA7D-8D8B-5CA4-42FB15D81A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62069" y="2633264"/>
                  <a:ext cx="148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BCA999D-472B-3C10-E491-5AAB09E25DAE}"/>
                    </a:ext>
                  </a:extLst>
                </p14:cNvPr>
                <p14:cNvContentPartPr/>
                <p14:nvPr/>
              </p14:nvContentPartPr>
              <p14:xfrm>
                <a:off x="4530469" y="2630024"/>
                <a:ext cx="190080" cy="226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BCA999D-472B-3C10-E491-5AAB09E25D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21829" y="2621384"/>
                  <a:ext cx="207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24C6DA-42D6-C9C7-0C6F-AD7B3535DB97}"/>
                    </a:ext>
                  </a:extLst>
                </p14:cNvPr>
                <p14:cNvContentPartPr/>
                <p14:nvPr/>
              </p14:nvContentPartPr>
              <p14:xfrm>
                <a:off x="4559989" y="2725064"/>
                <a:ext cx="191160" cy="148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24C6DA-42D6-C9C7-0C6F-AD7B3535DB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50989" y="2716064"/>
                  <a:ext cx="2088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36F403B-6DF6-4744-513A-08D58A399C3E}"/>
                  </a:ext>
                </a:extLst>
              </p14:cNvPr>
              <p14:cNvContentPartPr/>
              <p14:nvPr/>
            </p14:nvContentPartPr>
            <p14:xfrm>
              <a:off x="3182629" y="1573064"/>
              <a:ext cx="148680" cy="262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36F403B-6DF6-4744-513A-08D58A399C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73989" y="1564424"/>
                <a:ext cx="16632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952BBE6-D380-B060-4279-41E113890DFE}"/>
              </a:ext>
            </a:extLst>
          </p:cNvPr>
          <p:cNvGrpSpPr/>
          <p:nvPr/>
        </p:nvGrpSpPr>
        <p:grpSpPr>
          <a:xfrm>
            <a:off x="5490949" y="2250224"/>
            <a:ext cx="633240" cy="450360"/>
            <a:chOff x="5490949" y="2250224"/>
            <a:chExt cx="63324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D69875-8CCC-7183-1E34-737527C1C2E8}"/>
                    </a:ext>
                  </a:extLst>
                </p14:cNvPr>
                <p14:cNvContentPartPr/>
                <p14:nvPr/>
              </p14:nvContentPartPr>
              <p14:xfrm>
                <a:off x="6025909" y="2262104"/>
                <a:ext cx="78120" cy="16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D69875-8CCC-7183-1E34-737527C1C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17269" y="2253104"/>
                  <a:ext cx="95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7964F0-214B-7489-A923-30613B5ABDFE}"/>
                    </a:ext>
                  </a:extLst>
                </p14:cNvPr>
                <p14:cNvContentPartPr/>
                <p14:nvPr/>
              </p14:nvContentPartPr>
              <p14:xfrm>
                <a:off x="6017269" y="2279744"/>
                <a:ext cx="360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7964F0-214B-7489-A923-30613B5ABD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8629" y="2271104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967C9E-6D0A-E2FF-2556-771650C1254A}"/>
                    </a:ext>
                  </a:extLst>
                </p14:cNvPr>
                <p14:cNvContentPartPr/>
                <p14:nvPr/>
              </p14:nvContentPartPr>
              <p14:xfrm>
                <a:off x="5810989" y="2250224"/>
                <a:ext cx="120960" cy="39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967C9E-6D0A-E2FF-2556-771650C125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01989" y="2241224"/>
                  <a:ext cx="138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114BBB0-5D9E-A61F-DD41-6BB0429B3C78}"/>
                    </a:ext>
                  </a:extLst>
                </p14:cNvPr>
                <p14:cNvContentPartPr/>
                <p14:nvPr/>
              </p14:nvContentPartPr>
              <p14:xfrm>
                <a:off x="5490949" y="2279744"/>
                <a:ext cx="633240" cy="420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114BBB0-5D9E-A61F-DD41-6BB0429B3C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82309" y="2271104"/>
                  <a:ext cx="65088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048595-4345-3BC4-706D-6803092AE0F3}"/>
              </a:ext>
            </a:extLst>
          </p:cNvPr>
          <p:cNvGrpSpPr/>
          <p:nvPr/>
        </p:nvGrpSpPr>
        <p:grpSpPr>
          <a:xfrm>
            <a:off x="4221589" y="3835304"/>
            <a:ext cx="3746880" cy="380520"/>
            <a:chOff x="4221589" y="3835304"/>
            <a:chExt cx="374688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9D4C2A-CDD4-97D5-70D0-F8427E46B3A2}"/>
                    </a:ext>
                  </a:extLst>
                </p14:cNvPr>
                <p14:cNvContentPartPr/>
                <p14:nvPr/>
              </p14:nvContentPartPr>
              <p14:xfrm>
                <a:off x="4221589" y="4162904"/>
                <a:ext cx="3682440" cy="52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9D4C2A-CDD4-97D5-70D0-F8427E46B3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12589" y="4153904"/>
                  <a:ext cx="3700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2C07295-2FEE-9C1A-D599-E5995283EB4E}"/>
                    </a:ext>
                  </a:extLst>
                </p14:cNvPr>
                <p14:cNvContentPartPr/>
                <p14:nvPr/>
              </p14:nvContentPartPr>
              <p14:xfrm>
                <a:off x="7955149" y="3835304"/>
                <a:ext cx="13320" cy="279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2C07295-2FEE-9C1A-D599-E5995283EB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6509" y="3826664"/>
                  <a:ext cx="30960" cy="29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ABEC36C-6E72-4200-0733-0709F601D303}"/>
                  </a:ext>
                </a:extLst>
              </p14:cNvPr>
              <p14:cNvContentPartPr/>
              <p14:nvPr/>
            </p14:nvContentPartPr>
            <p14:xfrm>
              <a:off x="1516909" y="1017224"/>
              <a:ext cx="1943640" cy="123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ABEC36C-6E72-4200-0733-0709F601D3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07909" y="1008224"/>
                <a:ext cx="1961280" cy="12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84752E-1A66-3813-C176-32B61A07C67D}"/>
                  </a:ext>
                </a:extLst>
              </p14:cNvPr>
              <p14:cNvContentPartPr/>
              <p14:nvPr/>
            </p14:nvContentPartPr>
            <p14:xfrm>
              <a:off x="3116749" y="1638584"/>
              <a:ext cx="36360" cy="124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84752E-1A66-3813-C176-32B61A07C6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07749" y="1629944"/>
                <a:ext cx="540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FDF015E-8D3A-01D8-9FE3-939790EDB22D}"/>
                  </a:ext>
                </a:extLst>
              </p14:cNvPr>
              <p14:cNvContentPartPr/>
              <p14:nvPr/>
            </p14:nvContentPartPr>
            <p14:xfrm>
              <a:off x="3070309" y="1626704"/>
              <a:ext cx="114120" cy="196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FDF015E-8D3A-01D8-9FE3-939790EDB2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1309" y="1618064"/>
                <a:ext cx="131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C85F4CB-4A6F-FA8F-91B4-7AF464182F72}"/>
                  </a:ext>
                </a:extLst>
              </p14:cNvPr>
              <p14:cNvContentPartPr/>
              <p14:nvPr/>
            </p14:nvContentPartPr>
            <p14:xfrm>
              <a:off x="4257229" y="4221944"/>
              <a:ext cx="3705480" cy="70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C85F4CB-4A6F-FA8F-91B4-7AF464182F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48589" y="4212944"/>
                <a:ext cx="372312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“one learning algorithm” hypothesis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72B350-DB26-C13C-3C74-E5DE72820669}"/>
                  </a:ext>
                </a:extLst>
              </p14:cNvPr>
              <p14:cNvContentPartPr/>
              <p14:nvPr/>
            </p14:nvContentPartPr>
            <p14:xfrm>
              <a:off x="5583829" y="1026636"/>
              <a:ext cx="401760" cy="1233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72B350-DB26-C13C-3C74-E5DE728206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5189" y="1017636"/>
                <a:ext cx="419400" cy="12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9924CA-2FBD-BE55-47D2-9A0D9A95DB3C}"/>
                  </a:ext>
                </a:extLst>
              </p14:cNvPr>
              <p14:cNvContentPartPr/>
              <p14:nvPr/>
            </p14:nvContentPartPr>
            <p14:xfrm>
              <a:off x="3800029" y="4185276"/>
              <a:ext cx="2713320" cy="77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9924CA-2FBD-BE55-47D2-9A0D9A95DB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1029" y="4176636"/>
                <a:ext cx="27309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2E11BA1-1910-1B56-96D8-03D17526BD56}"/>
                  </a:ext>
                </a:extLst>
              </p14:cNvPr>
              <p14:cNvContentPartPr/>
              <p14:nvPr/>
            </p14:nvContentPartPr>
            <p14:xfrm>
              <a:off x="5610109" y="1044636"/>
              <a:ext cx="370080" cy="1194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2E11BA1-1910-1B56-96D8-03D17526BD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1469" y="1035996"/>
                <a:ext cx="387720" cy="12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0388B6-35FE-E462-C0B5-3CBEDF2BD6C3}"/>
                  </a:ext>
                </a:extLst>
              </p14:cNvPr>
              <p14:cNvContentPartPr/>
              <p14:nvPr/>
            </p14:nvContentPartPr>
            <p14:xfrm>
              <a:off x="3164269" y="1644396"/>
              <a:ext cx="82440" cy="172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0388B6-35FE-E462-C0B5-3CBEDF2BD6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55629" y="1635756"/>
                <a:ext cx="10008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9E59610-E6BB-3FCE-1EF8-626A522254F9}"/>
              </a:ext>
            </a:extLst>
          </p:cNvPr>
          <p:cNvGrpSpPr/>
          <p:nvPr/>
        </p:nvGrpSpPr>
        <p:grpSpPr>
          <a:xfrm>
            <a:off x="1511509" y="992076"/>
            <a:ext cx="4498200" cy="3173040"/>
            <a:chOff x="1511509" y="992076"/>
            <a:chExt cx="4498200" cy="31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EFA9DD-DADC-26FF-B6A4-E8884DAD6845}"/>
                    </a:ext>
                  </a:extLst>
                </p14:cNvPr>
                <p14:cNvContentPartPr/>
                <p14:nvPr/>
              </p14:nvContentPartPr>
              <p14:xfrm>
                <a:off x="4185949" y="2380596"/>
                <a:ext cx="156240" cy="135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EFA9DD-DADC-26FF-B6A4-E8884DAD68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76949" y="2371956"/>
                  <a:ext cx="17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8D0937-CBAA-A5F5-E273-06036AB2F391}"/>
                    </a:ext>
                  </a:extLst>
                </p14:cNvPr>
                <p14:cNvContentPartPr/>
                <p14:nvPr/>
              </p14:nvContentPartPr>
              <p14:xfrm>
                <a:off x="4188469" y="2398596"/>
                <a:ext cx="158040" cy="329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8D0937-CBAA-A5F5-E273-06036AB2F3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9829" y="2389596"/>
                  <a:ext cx="1756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911F07-2C37-A6E5-B293-8CFA3C02732D}"/>
                    </a:ext>
                  </a:extLst>
                </p14:cNvPr>
                <p14:cNvContentPartPr/>
                <p14:nvPr/>
              </p14:nvContentPartPr>
              <p14:xfrm>
                <a:off x="3300709" y="1282236"/>
                <a:ext cx="67320" cy="860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911F07-2C37-A6E5-B293-8CFA3C0273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91709" y="1273236"/>
                  <a:ext cx="8496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697B8D-C1B7-35D2-92AA-B398FBAF9C28}"/>
                    </a:ext>
                  </a:extLst>
                </p14:cNvPr>
                <p14:cNvContentPartPr/>
                <p14:nvPr/>
              </p14:nvContentPartPr>
              <p14:xfrm>
                <a:off x="1779709" y="2397516"/>
                <a:ext cx="1373040" cy="1767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697B8D-C1B7-35D2-92AA-B398FBAF9C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71069" y="2388876"/>
                  <a:ext cx="1390680" cy="17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1C6D9D-A1DA-649A-2D8A-DA845EDE9633}"/>
                    </a:ext>
                  </a:extLst>
                </p14:cNvPr>
                <p14:cNvContentPartPr/>
                <p14:nvPr/>
              </p14:nvContentPartPr>
              <p14:xfrm>
                <a:off x="1824709" y="2125356"/>
                <a:ext cx="1496160" cy="136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1C6D9D-A1DA-649A-2D8A-DA845EDE96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16069" y="2116356"/>
                  <a:ext cx="1513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32D084-6B78-BC22-3A18-628091599E15}"/>
                    </a:ext>
                  </a:extLst>
                </p14:cNvPr>
                <p14:cNvContentPartPr/>
                <p14:nvPr/>
              </p14:nvContentPartPr>
              <p14:xfrm>
                <a:off x="1511509" y="1179996"/>
                <a:ext cx="1873080" cy="1154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32D084-6B78-BC22-3A18-628091599E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02509" y="1171356"/>
                  <a:ext cx="189072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2F277E-E753-F931-54D4-DA328EDC09EE}"/>
                    </a:ext>
                  </a:extLst>
                </p14:cNvPr>
                <p14:cNvContentPartPr/>
                <p14:nvPr/>
              </p14:nvContentPartPr>
              <p14:xfrm>
                <a:off x="3344989" y="1234716"/>
                <a:ext cx="3960" cy="3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2F277E-E753-F931-54D4-DA328EDC09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36349" y="1225716"/>
                  <a:ext cx="21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566008-FDED-A4C1-C351-B459A0BBBAED}"/>
                    </a:ext>
                  </a:extLst>
                </p14:cNvPr>
                <p14:cNvContentPartPr/>
                <p14:nvPr/>
              </p14:nvContentPartPr>
              <p14:xfrm>
                <a:off x="3329869" y="1235796"/>
                <a:ext cx="30960" cy="52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566008-FDED-A4C1-C351-B459A0BBBA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20869" y="1227156"/>
                  <a:ext cx="48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F91A58-967F-BB08-D7C9-97CD9F026813}"/>
                    </a:ext>
                  </a:extLst>
                </p14:cNvPr>
                <p14:cNvContentPartPr/>
                <p14:nvPr/>
              </p14:nvContentPartPr>
              <p14:xfrm>
                <a:off x="3099109" y="2571756"/>
                <a:ext cx="1075680" cy="39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F91A58-967F-BB08-D7C9-97CD9F0268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90469" y="2563116"/>
                  <a:ext cx="10933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B29704-5EAE-8A60-D40A-022D25852571}"/>
                    </a:ext>
                  </a:extLst>
                </p14:cNvPr>
                <p14:cNvContentPartPr/>
                <p14:nvPr/>
              </p14:nvContentPartPr>
              <p14:xfrm>
                <a:off x="4096669" y="2511276"/>
                <a:ext cx="118800" cy="315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B29704-5EAE-8A60-D40A-022D258525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88029" y="2502636"/>
                  <a:ext cx="136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304A32A-7CA3-9D51-CFF7-F452D2434819}"/>
                    </a:ext>
                  </a:extLst>
                </p14:cNvPr>
                <p14:cNvContentPartPr/>
                <p14:nvPr/>
              </p14:nvContentPartPr>
              <p14:xfrm>
                <a:off x="5735749" y="2208516"/>
                <a:ext cx="95400" cy="6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304A32A-7CA3-9D51-CFF7-F452D24348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26749" y="2199516"/>
                  <a:ext cx="113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C9B2817-14A5-492F-E9DB-BEF2743BECE1}"/>
                    </a:ext>
                  </a:extLst>
                </p14:cNvPr>
                <p14:cNvContentPartPr/>
                <p14:nvPr/>
              </p14:nvContentPartPr>
              <p14:xfrm>
                <a:off x="5796589" y="2167476"/>
                <a:ext cx="163800" cy="18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C9B2817-14A5-492F-E9DB-BEF2743BECE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87949" y="2158476"/>
                  <a:ext cx="181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51E7B4-1769-2979-C2A6-F40055424364}"/>
                    </a:ext>
                  </a:extLst>
                </p14:cNvPr>
                <p14:cNvContentPartPr/>
                <p14:nvPr/>
              </p14:nvContentPartPr>
              <p14:xfrm>
                <a:off x="5580589" y="992076"/>
                <a:ext cx="429120" cy="1257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51E7B4-1769-2979-C2A6-F400554243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71949" y="983076"/>
                  <a:ext cx="446760" cy="12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122110-F28D-2164-24D8-F9FA4A5D57A5}"/>
                    </a:ext>
                  </a:extLst>
                </p14:cNvPr>
                <p14:cNvContentPartPr/>
                <p14:nvPr/>
              </p14:nvContentPartPr>
              <p14:xfrm>
                <a:off x="5582389" y="1060476"/>
                <a:ext cx="367200" cy="25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122110-F28D-2164-24D8-F9FA4A5D57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3749" y="1051476"/>
                  <a:ext cx="384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EAF996-3F8D-6CF9-828A-AB638813ECF0}"/>
                    </a:ext>
                  </a:extLst>
                </p14:cNvPr>
                <p14:cNvContentPartPr/>
                <p14:nvPr/>
              </p14:nvContentPartPr>
              <p14:xfrm>
                <a:off x="3402229" y="1578516"/>
                <a:ext cx="1793880" cy="207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EAF996-3F8D-6CF9-828A-AB638813EC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93229" y="1569876"/>
                  <a:ext cx="1811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5FA6DE3-32F0-877A-007C-8016A7F94B87}"/>
                    </a:ext>
                  </a:extLst>
                </p14:cNvPr>
                <p14:cNvContentPartPr/>
                <p14:nvPr/>
              </p14:nvContentPartPr>
              <p14:xfrm>
                <a:off x="5111869" y="1591116"/>
                <a:ext cx="117720" cy="268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5FA6DE3-32F0-877A-007C-8016A7F94B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03229" y="1582116"/>
                  <a:ext cx="135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FB4E09-C0AB-2340-E5C3-1BA99D5FA490}"/>
                    </a:ext>
                  </a:extLst>
                </p14:cNvPr>
                <p14:cNvContentPartPr/>
                <p14:nvPr/>
              </p14:nvContentPartPr>
              <p14:xfrm>
                <a:off x="3353629" y="1697676"/>
                <a:ext cx="202680" cy="24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FB4E09-C0AB-2340-E5C3-1BA99D5FA49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44989" y="1689036"/>
                  <a:ext cx="220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01A637C-71E5-AFB2-DB1B-918ABC43A54A}"/>
                    </a:ext>
                  </a:extLst>
                </p14:cNvPr>
                <p14:cNvContentPartPr/>
                <p14:nvPr/>
              </p14:nvContentPartPr>
              <p14:xfrm>
                <a:off x="3413749" y="1672476"/>
                <a:ext cx="298800" cy="43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01A637C-71E5-AFB2-DB1B-918ABC43A5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05109" y="1663836"/>
                  <a:ext cx="316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2975D89-5C77-1BDE-36C4-1AEC6A70FB10}"/>
                    </a:ext>
                  </a:extLst>
                </p14:cNvPr>
                <p14:cNvContentPartPr/>
                <p14:nvPr/>
              </p14:nvContentPartPr>
              <p14:xfrm>
                <a:off x="3503029" y="1620276"/>
                <a:ext cx="581760" cy="72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2975D89-5C77-1BDE-36C4-1AEC6A70FB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94029" y="1611636"/>
                  <a:ext cx="599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3628ABE-188E-907D-2131-F1DE67B968C8}"/>
                    </a:ext>
                  </a:extLst>
                </p14:cNvPr>
                <p14:cNvContentPartPr/>
                <p14:nvPr/>
              </p14:nvContentPartPr>
              <p14:xfrm>
                <a:off x="3888949" y="1566636"/>
                <a:ext cx="1383120" cy="199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3628ABE-188E-907D-2131-F1DE67B968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0309" y="1557996"/>
                  <a:ext cx="1400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4794FF-BC11-BC7C-C6B8-35C2F445D800}"/>
                    </a:ext>
                  </a:extLst>
                </p14:cNvPr>
                <p14:cNvContentPartPr/>
                <p14:nvPr/>
              </p14:nvContentPartPr>
              <p14:xfrm>
                <a:off x="5039869" y="1584996"/>
                <a:ext cx="238320" cy="258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4794FF-BC11-BC7C-C6B8-35C2F445D8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31229" y="1575996"/>
                  <a:ext cx="255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EA63D0-FD3C-720D-6E38-7FAED4B2F2FC}"/>
                    </a:ext>
                  </a:extLst>
                </p14:cNvPr>
                <p14:cNvContentPartPr/>
                <p14:nvPr/>
              </p14:nvContentPartPr>
              <p14:xfrm>
                <a:off x="4883269" y="1592556"/>
                <a:ext cx="383760" cy="129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EA63D0-FD3C-720D-6E38-7FAED4B2F2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74269" y="1583556"/>
                  <a:ext cx="401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061792-B003-DD83-9E4C-B2593A753A23}"/>
                    </a:ext>
                  </a:extLst>
                </p14:cNvPr>
                <p14:cNvContentPartPr/>
                <p14:nvPr/>
              </p14:nvContentPartPr>
              <p14:xfrm>
                <a:off x="5568709" y="1145436"/>
                <a:ext cx="435960" cy="1106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061792-B003-DD83-9E4C-B2593A753A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59709" y="1136436"/>
                  <a:ext cx="4536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3F716D-1B6F-A92A-23DF-0E9860FC44B6}"/>
                    </a:ext>
                  </a:extLst>
                </p14:cNvPr>
                <p14:cNvContentPartPr/>
                <p14:nvPr/>
              </p14:nvContentPartPr>
              <p14:xfrm>
                <a:off x="3063469" y="2137956"/>
                <a:ext cx="2185920" cy="884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3F716D-1B6F-A92A-23DF-0E9860FC44B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54829" y="2128956"/>
                  <a:ext cx="2203560" cy="9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04191E7-AA3B-CBAF-6A5B-740F6E4D7D92}"/>
                    </a:ext>
                  </a:extLst>
                </p14:cNvPr>
                <p14:cNvContentPartPr/>
                <p14:nvPr/>
              </p14:nvContentPartPr>
              <p14:xfrm>
                <a:off x="4939789" y="2226156"/>
                <a:ext cx="413280" cy="245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04191E7-AA3B-CBAF-6A5B-740F6E4D7D9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31149" y="2217156"/>
                  <a:ext cx="4309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50DE6D-A160-8143-A401-608DB609B7E7}"/>
              </a:ext>
            </a:extLst>
          </p:cNvPr>
          <p:cNvGrpSpPr/>
          <p:nvPr/>
        </p:nvGrpSpPr>
        <p:grpSpPr>
          <a:xfrm>
            <a:off x="6263869" y="1335516"/>
            <a:ext cx="1230480" cy="372240"/>
            <a:chOff x="6263869" y="1335516"/>
            <a:chExt cx="1230480" cy="37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19A7E7-DD98-8B54-CA5D-04CF84C27DC2}"/>
                    </a:ext>
                  </a:extLst>
                </p14:cNvPr>
                <p14:cNvContentPartPr/>
                <p14:nvPr/>
              </p14:nvContentPartPr>
              <p14:xfrm>
                <a:off x="6263869" y="1494996"/>
                <a:ext cx="1053000" cy="126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19A7E7-DD98-8B54-CA5D-04CF84C27D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55229" y="1485996"/>
                  <a:ext cx="1070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25C1DC-1EF7-DD6D-982C-827102768800}"/>
                    </a:ext>
                  </a:extLst>
                </p14:cNvPr>
                <p14:cNvContentPartPr/>
                <p14:nvPr/>
              </p14:nvContentPartPr>
              <p14:xfrm>
                <a:off x="7127149" y="1335516"/>
                <a:ext cx="367200" cy="372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25C1DC-1EF7-DD6D-982C-8271027688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18509" y="1326876"/>
                  <a:ext cx="384840" cy="38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latin typeface="+mj-lt"/>
              </a:rPr>
              <a:t>Seeing with your tongue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latin typeface="+mj-lt"/>
              </a:rPr>
              <a:t>Human echolocation (sonar)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latin typeface="+mj-lt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>
                <a:latin typeface="+mj-lt"/>
              </a:rPr>
              <a:t>Haptic</a:t>
            </a:r>
            <a:r>
              <a:rPr lang="en-US" dirty="0">
                <a:latin typeface="+mj-lt"/>
              </a:rPr>
              <a:t> belt: Direction sense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latin typeface="+mj-lt"/>
              </a:rPr>
              <a:t>Implanting a 3</a:t>
            </a:r>
            <a:r>
              <a:rPr lang="en-US" baseline="30000" dirty="0">
                <a:latin typeface="+mj-lt"/>
              </a:rPr>
              <a:t>rd</a:t>
            </a:r>
            <a:r>
              <a:rPr lang="en-US" dirty="0">
                <a:latin typeface="+mj-lt"/>
              </a:rPr>
              <a:t> eye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Sensor representations in the brain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548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[BrainPort; Welsh &amp; Blasch, 1997; Nagel et al., 2005; Constantine-Paton &amp; Law, 2009]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F6096D-FF9A-BC7E-20D4-86EC4E0BB901}"/>
                  </a:ext>
                </a:extLst>
              </p14:cNvPr>
              <p14:cNvContentPartPr/>
              <p14:nvPr/>
            </p14:nvContentPartPr>
            <p14:xfrm>
              <a:off x="1739389" y="2753916"/>
              <a:ext cx="2161080" cy="42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F6096D-FF9A-BC7E-20D4-86EC4E0BB9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0749" y="2744916"/>
                <a:ext cx="2178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78E323-BFFC-41AA-AE99-85300DDC533E}"/>
                  </a:ext>
                </a:extLst>
              </p14:cNvPr>
              <p14:cNvContentPartPr/>
              <p14:nvPr/>
            </p14:nvContentPartPr>
            <p14:xfrm>
              <a:off x="1098229" y="918996"/>
              <a:ext cx="487080" cy="28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78E323-BFFC-41AA-AE99-85300DDC53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9589" y="910356"/>
                <a:ext cx="5047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EADBAF-4383-584E-1764-80CB2F7C5ED7}"/>
                  </a:ext>
                </a:extLst>
              </p14:cNvPr>
              <p14:cNvContentPartPr/>
              <p14:nvPr/>
            </p14:nvContentPartPr>
            <p14:xfrm>
              <a:off x="1531669" y="920076"/>
              <a:ext cx="6480" cy="118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EADBAF-4383-584E-1764-80CB2F7C5E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3029" y="911076"/>
                <a:ext cx="24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BCA79C4-126E-5CBF-0209-B255D42F01D5}"/>
                  </a:ext>
                </a:extLst>
              </p14:cNvPr>
              <p14:cNvContentPartPr/>
              <p14:nvPr/>
            </p14:nvContentPartPr>
            <p14:xfrm>
              <a:off x="1638229" y="2677596"/>
              <a:ext cx="166320" cy="97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BCA79C4-126E-5CBF-0209-B255D42F01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29589" y="2668956"/>
                <a:ext cx="18396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7CA190D2-EF11-6B73-D993-F3F4B2BF3654}"/>
              </a:ext>
            </a:extLst>
          </p:cNvPr>
          <p:cNvGrpSpPr/>
          <p:nvPr/>
        </p:nvGrpSpPr>
        <p:grpSpPr>
          <a:xfrm>
            <a:off x="6044629" y="2721516"/>
            <a:ext cx="1757520" cy="41040"/>
            <a:chOff x="6044629" y="2721516"/>
            <a:chExt cx="1757520" cy="4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71FB64-DDDF-A092-F0BB-50D68568B731}"/>
                    </a:ext>
                  </a:extLst>
                </p14:cNvPr>
                <p14:cNvContentPartPr/>
                <p14:nvPr/>
              </p14:nvContentPartPr>
              <p14:xfrm>
                <a:off x="6044629" y="2721516"/>
                <a:ext cx="1086480" cy="21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71FB64-DDDF-A092-F0BB-50D68568B7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5629" y="2712876"/>
                  <a:ext cx="1104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6F1B58-63F3-1785-43AE-BED61F4FC7C8}"/>
                    </a:ext>
                  </a:extLst>
                </p14:cNvPr>
                <p14:cNvContentPartPr/>
                <p14:nvPr/>
              </p14:nvContentPartPr>
              <p14:xfrm>
                <a:off x="7361869" y="2730876"/>
                <a:ext cx="440280" cy="31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6F1B58-63F3-1785-43AE-BED61F4FC7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53229" y="2722236"/>
                  <a:ext cx="4579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8F4431-A3DD-CFB5-F60C-641B45E34278}"/>
              </a:ext>
            </a:extLst>
          </p:cNvPr>
          <p:cNvGrpSpPr/>
          <p:nvPr/>
        </p:nvGrpSpPr>
        <p:grpSpPr>
          <a:xfrm>
            <a:off x="1312069" y="4886196"/>
            <a:ext cx="2737440" cy="73440"/>
            <a:chOff x="1312069" y="4886196"/>
            <a:chExt cx="2737440" cy="7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11CCE8-8F2B-E4D9-3F5C-5FD6FBDED40C}"/>
                    </a:ext>
                  </a:extLst>
                </p14:cNvPr>
                <p14:cNvContentPartPr/>
                <p14:nvPr/>
              </p14:nvContentPartPr>
              <p14:xfrm>
                <a:off x="2487829" y="4886196"/>
                <a:ext cx="1561680" cy="25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11CCE8-8F2B-E4D9-3F5C-5FD6FBDED4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8829" y="4877556"/>
                  <a:ext cx="1579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D306A6D-FF5E-9400-7294-1F90B9993F5C}"/>
                    </a:ext>
                  </a:extLst>
                </p14:cNvPr>
                <p14:cNvContentPartPr/>
                <p14:nvPr/>
              </p14:nvContentPartPr>
              <p14:xfrm>
                <a:off x="1312069" y="4891956"/>
                <a:ext cx="1087920" cy="67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D306A6D-FF5E-9400-7294-1F90B9993F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03069" y="4882956"/>
                  <a:ext cx="110556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2C27E0-D92B-81BF-3AA9-EC4560625C96}"/>
                  </a:ext>
                </a:extLst>
              </p14:cNvPr>
              <p14:cNvContentPartPr/>
              <p14:nvPr/>
            </p14:nvContentPartPr>
            <p14:xfrm>
              <a:off x="2366869" y="3424596"/>
              <a:ext cx="91440" cy="114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2C27E0-D92B-81BF-3AA9-EC4560625C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8229" y="3415956"/>
                <a:ext cx="109080" cy="1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E294808-7EA1-3F61-8967-7A776B44B5E6}"/>
              </a:ext>
            </a:extLst>
          </p:cNvPr>
          <p:cNvGrpSpPr/>
          <p:nvPr/>
        </p:nvGrpSpPr>
        <p:grpSpPr>
          <a:xfrm>
            <a:off x="5622709" y="4805196"/>
            <a:ext cx="1995840" cy="72000"/>
            <a:chOff x="5622709" y="4805196"/>
            <a:chExt cx="1995840" cy="7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BBE5EF-A752-4908-6F3F-886F30CDDEB2}"/>
                    </a:ext>
                  </a:extLst>
                </p14:cNvPr>
                <p14:cNvContentPartPr/>
                <p14:nvPr/>
              </p14:nvContentPartPr>
              <p14:xfrm>
                <a:off x="5622709" y="4805196"/>
                <a:ext cx="1180800" cy="63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BBE5EF-A752-4908-6F3F-886F30CDDE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14069" y="4796556"/>
                  <a:ext cx="1198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67FCE8-B0CD-568D-D5C0-2F9374CB4D88}"/>
                    </a:ext>
                  </a:extLst>
                </p14:cNvPr>
                <p14:cNvContentPartPr/>
                <p14:nvPr/>
              </p14:nvContentPartPr>
              <p14:xfrm>
                <a:off x="6929149" y="4850916"/>
                <a:ext cx="243000" cy="19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67FCE8-B0CD-568D-D5C0-2F9374CB4D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20509" y="4841916"/>
                  <a:ext cx="260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6C9E2D-FA4B-6852-3644-D120F9BA8C96}"/>
                    </a:ext>
                  </a:extLst>
                </p14:cNvPr>
                <p14:cNvContentPartPr/>
                <p14:nvPr/>
              </p14:nvContentPartPr>
              <p14:xfrm>
                <a:off x="7380229" y="4832916"/>
                <a:ext cx="238320" cy="44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6C9E2D-FA4B-6852-3644-D120F9BA8C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71229" y="4824276"/>
                  <a:ext cx="25596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756941E-BCE4-6895-1124-E9FF2F721D33}"/>
                  </a:ext>
                </a:extLst>
              </p14:cNvPr>
              <p14:cNvContentPartPr/>
              <p14:nvPr/>
            </p14:nvContentPartPr>
            <p14:xfrm>
              <a:off x="6411829" y="3210036"/>
              <a:ext cx="547920" cy="672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756941E-BCE4-6895-1124-E9FF2F721D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03189" y="3201396"/>
                <a:ext cx="565560" cy="68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15DE9B55-D4C3-15E1-F08E-EB04D1C57018}"/>
              </a:ext>
            </a:extLst>
          </p:cNvPr>
          <p:cNvGrpSpPr/>
          <p:nvPr/>
        </p:nvGrpSpPr>
        <p:grpSpPr>
          <a:xfrm>
            <a:off x="6774709" y="3229836"/>
            <a:ext cx="154800" cy="40680"/>
            <a:chOff x="6774709" y="3229836"/>
            <a:chExt cx="154800" cy="4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DC77C8-BF3D-A3A7-F9F1-DA0484E459E6}"/>
                    </a:ext>
                  </a:extLst>
                </p14:cNvPr>
                <p14:cNvContentPartPr/>
                <p14:nvPr/>
              </p14:nvContentPartPr>
              <p14:xfrm>
                <a:off x="6774709" y="3229836"/>
                <a:ext cx="86040" cy="40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DC77C8-BF3D-A3A7-F9F1-DA0484E459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66069" y="3220836"/>
                  <a:ext cx="103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F9C924-FCE5-2126-B43B-130924C4A9DC}"/>
                    </a:ext>
                  </a:extLst>
                </p14:cNvPr>
                <p14:cNvContentPartPr/>
                <p14:nvPr/>
              </p14:nvContentPartPr>
              <p14:xfrm>
                <a:off x="6907189" y="3253596"/>
                <a:ext cx="2232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F9C924-FCE5-2126-B43B-130924C4A9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98549" y="3244596"/>
                  <a:ext cx="39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85A68-8BAE-AC1D-AB71-154FF3000FB5}"/>
                    </a:ext>
                  </a:extLst>
                </p14:cNvPr>
                <p14:cNvContentPartPr/>
                <p14:nvPr/>
              </p14:nvContentPartPr>
              <p14:xfrm>
                <a:off x="6863989" y="3247476"/>
                <a:ext cx="64800" cy="12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85A68-8BAE-AC1D-AB71-154FF3000F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4989" y="3238836"/>
                  <a:ext cx="82440" cy="3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358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 I</a:t>
            </a: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447800" y="974812"/>
            <a:ext cx="6019800" cy="31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Neuron in the brain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E4A1A5-8B2C-7894-F009-EFB59E4C79CF}"/>
                  </a:ext>
                </a:extLst>
              </p14:cNvPr>
              <p14:cNvContentPartPr/>
              <p14:nvPr/>
            </p14:nvContentPartPr>
            <p14:xfrm>
              <a:off x="468949" y="777516"/>
              <a:ext cx="2311200" cy="1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E4A1A5-8B2C-7894-F009-EFB59E4C79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949" y="768516"/>
                <a:ext cx="232884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6F5B8-EDC9-D57D-3296-6F0C2017944C}"/>
              </a:ext>
            </a:extLst>
          </p:cNvPr>
          <p:cNvGrpSpPr/>
          <p:nvPr/>
        </p:nvGrpSpPr>
        <p:grpSpPr>
          <a:xfrm>
            <a:off x="1359589" y="2651676"/>
            <a:ext cx="2013840" cy="696240"/>
            <a:chOff x="1359589" y="2651676"/>
            <a:chExt cx="2013840" cy="69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134B75-22C1-7C9E-7CD9-3DD74C3CCBFE}"/>
                    </a:ext>
                  </a:extLst>
                </p14:cNvPr>
                <p14:cNvContentPartPr/>
                <p14:nvPr/>
              </p14:nvContentPartPr>
              <p14:xfrm>
                <a:off x="2545789" y="2651676"/>
                <a:ext cx="827640" cy="645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134B75-22C1-7C9E-7CD9-3DD74C3CCB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6789" y="2643036"/>
                  <a:ext cx="84528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014377-1CF1-CFE2-2B4D-B2E1A3885880}"/>
                    </a:ext>
                  </a:extLst>
                </p14:cNvPr>
                <p14:cNvContentPartPr/>
                <p14:nvPr/>
              </p14:nvContentPartPr>
              <p14:xfrm>
                <a:off x="1359589" y="3093396"/>
                <a:ext cx="360" cy="254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014377-1CF1-CFE2-2B4D-B2E1A38858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0589" y="3084396"/>
                  <a:ext cx="18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9EE4C7D-736E-5026-F4A2-742282212F71}"/>
                    </a:ext>
                  </a:extLst>
                </p14:cNvPr>
                <p14:cNvContentPartPr/>
                <p14:nvPr/>
              </p14:nvContentPartPr>
              <p14:xfrm>
                <a:off x="1407109" y="3087276"/>
                <a:ext cx="157680" cy="134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9EE4C7D-736E-5026-F4A2-742282212F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98109" y="3078276"/>
                  <a:ext cx="175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1CB823-7154-2423-68BA-6F293B7F64F2}"/>
                    </a:ext>
                  </a:extLst>
                </p14:cNvPr>
                <p14:cNvContentPartPr/>
                <p14:nvPr/>
              </p14:nvContentPartPr>
              <p14:xfrm>
                <a:off x="1609069" y="3009876"/>
                <a:ext cx="8640" cy="258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1CB823-7154-2423-68BA-6F293B7F64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00069" y="3001236"/>
                  <a:ext cx="26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EC1E1C-69B9-D6BB-7EE6-9C843DFB73EC}"/>
                    </a:ext>
                  </a:extLst>
                </p14:cNvPr>
                <p14:cNvContentPartPr/>
                <p14:nvPr/>
              </p14:nvContentPartPr>
              <p14:xfrm>
                <a:off x="1714549" y="3096276"/>
                <a:ext cx="96480" cy="22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CEC1E1C-69B9-D6BB-7EE6-9C843DFB73E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05909" y="3087636"/>
                  <a:ext cx="114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DFB90E-BD2B-A9CA-10FF-66F8463083F4}"/>
                    </a:ext>
                  </a:extLst>
                </p14:cNvPr>
                <p14:cNvContentPartPr/>
                <p14:nvPr/>
              </p14:nvContentPartPr>
              <p14:xfrm>
                <a:off x="1904989" y="2956236"/>
                <a:ext cx="73800" cy="369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DFB90E-BD2B-A9CA-10FF-66F8463083F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95989" y="2947236"/>
                  <a:ext cx="91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7E5D85-5197-5304-320D-464799782456}"/>
                    </a:ext>
                  </a:extLst>
                </p14:cNvPr>
                <p14:cNvContentPartPr/>
                <p14:nvPr/>
              </p14:nvContentPartPr>
              <p14:xfrm>
                <a:off x="2018389" y="3145236"/>
                <a:ext cx="211320" cy="179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7E5D85-5197-5304-320D-4647997824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09749" y="3136236"/>
                  <a:ext cx="2289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C0C5B0-D568-CD16-A7A7-F95036DEB103}"/>
              </a:ext>
            </a:extLst>
          </p:cNvPr>
          <p:cNvGrpSpPr/>
          <p:nvPr/>
        </p:nvGrpSpPr>
        <p:grpSpPr>
          <a:xfrm>
            <a:off x="2906869" y="997116"/>
            <a:ext cx="2698200" cy="973080"/>
            <a:chOff x="2906869" y="997116"/>
            <a:chExt cx="2698200" cy="97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4277D4-DBCB-A42F-D905-CCA9AC2676A4}"/>
                    </a:ext>
                  </a:extLst>
                </p14:cNvPr>
                <p14:cNvContentPartPr/>
                <p14:nvPr/>
              </p14:nvContentPartPr>
              <p14:xfrm>
                <a:off x="2965549" y="1317876"/>
                <a:ext cx="656280" cy="492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4277D4-DBCB-A42F-D905-CCA9AC2676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56909" y="1309236"/>
                  <a:ext cx="6739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F805C6-5D26-4ED0-BAF0-60131E5CBBC9}"/>
                    </a:ext>
                  </a:extLst>
                </p14:cNvPr>
                <p14:cNvContentPartPr/>
                <p14:nvPr/>
              </p14:nvContentPartPr>
              <p14:xfrm>
                <a:off x="2906869" y="1608756"/>
                <a:ext cx="253800" cy="361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F805C6-5D26-4ED0-BAF0-60131E5CBB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98229" y="1599756"/>
                  <a:ext cx="2714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6914AD-2210-C25F-2DF0-946162D53BFF}"/>
                    </a:ext>
                  </a:extLst>
                </p14:cNvPr>
                <p14:cNvContentPartPr/>
                <p14:nvPr/>
              </p14:nvContentPartPr>
              <p14:xfrm>
                <a:off x="3730909" y="1044636"/>
                <a:ext cx="33480" cy="335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6914AD-2210-C25F-2DF0-946162D53BF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22269" y="1035996"/>
                  <a:ext cx="511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4C8632-49FF-EBC9-6E61-47DB43CF217E}"/>
                    </a:ext>
                  </a:extLst>
                </p14:cNvPr>
                <p14:cNvContentPartPr/>
                <p14:nvPr/>
              </p14:nvContentPartPr>
              <p14:xfrm>
                <a:off x="3675109" y="997116"/>
                <a:ext cx="256320" cy="18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4C8632-49FF-EBC9-6E61-47DB43CF21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66469" y="988116"/>
                  <a:ext cx="273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A3361F-D4D1-CDC5-D422-476A33AF8AE5}"/>
                    </a:ext>
                  </a:extLst>
                </p14:cNvPr>
                <p14:cNvContentPartPr/>
                <p14:nvPr/>
              </p14:nvContentPartPr>
              <p14:xfrm>
                <a:off x="3675109" y="1288356"/>
                <a:ext cx="192960" cy="6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A3361F-D4D1-CDC5-D422-476A33AF8A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66469" y="1279356"/>
                  <a:ext cx="210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8D7391-D25C-C37C-A741-AD2875259873}"/>
                    </a:ext>
                  </a:extLst>
                </p14:cNvPr>
                <p14:cNvContentPartPr/>
                <p14:nvPr/>
              </p14:nvContentPartPr>
              <p14:xfrm>
                <a:off x="3942229" y="1098276"/>
                <a:ext cx="24480" cy="225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8D7391-D25C-C37C-A741-AD28752598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33229" y="1089276"/>
                  <a:ext cx="42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03EB9D-1DC6-2A46-7DEC-3D6228EA5535}"/>
                    </a:ext>
                  </a:extLst>
                </p14:cNvPr>
                <p14:cNvContentPartPr/>
                <p14:nvPr/>
              </p14:nvContentPartPr>
              <p14:xfrm>
                <a:off x="3942589" y="1167756"/>
                <a:ext cx="150120" cy="132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03EB9D-1DC6-2A46-7DEC-3D6228EA55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33589" y="1158756"/>
                  <a:ext cx="167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28E8EE-5C62-C5A7-0ABD-ED7657ADAA8A}"/>
                    </a:ext>
                  </a:extLst>
                </p14:cNvPr>
                <p14:cNvContentPartPr/>
                <p14:nvPr/>
              </p14:nvContentPartPr>
              <p14:xfrm>
                <a:off x="4144189" y="1133916"/>
                <a:ext cx="12960" cy="267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28E8EE-5C62-C5A7-0ABD-ED7657ADAA8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35549" y="1124916"/>
                  <a:ext cx="30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A5AD09-2E77-7DAF-B95F-A2086E357DEB}"/>
                    </a:ext>
                  </a:extLst>
                </p14:cNvPr>
                <p14:cNvContentPartPr/>
                <p14:nvPr/>
              </p14:nvContentPartPr>
              <p14:xfrm>
                <a:off x="4167949" y="1120596"/>
                <a:ext cx="151560" cy="126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A5AD09-2E77-7DAF-B95F-A2086E357D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59309" y="1111596"/>
                  <a:ext cx="169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E87DA7-DD22-7411-71D1-5A301042E99E}"/>
                    </a:ext>
                  </a:extLst>
                </p14:cNvPr>
                <p14:cNvContentPartPr/>
                <p14:nvPr/>
              </p14:nvContentPartPr>
              <p14:xfrm>
                <a:off x="4180549" y="1240836"/>
                <a:ext cx="59040" cy="12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E87DA7-DD22-7411-71D1-5A301042E99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71909" y="1231836"/>
                  <a:ext cx="76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CB7BEE-358B-B724-A7E8-DB484E234718}"/>
                    </a:ext>
                  </a:extLst>
                </p14:cNvPr>
                <p14:cNvContentPartPr/>
                <p14:nvPr/>
              </p14:nvContentPartPr>
              <p14:xfrm>
                <a:off x="4369909" y="1181076"/>
                <a:ext cx="107280" cy="118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CB7BEE-358B-B724-A7E8-DB484E2347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61269" y="1172436"/>
                  <a:ext cx="124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5F7D7A-4AC9-F4FE-FFAB-FA960717F40E}"/>
                    </a:ext>
                  </a:extLst>
                </p14:cNvPr>
                <p14:cNvContentPartPr/>
                <p14:nvPr/>
              </p14:nvContentPartPr>
              <p14:xfrm>
                <a:off x="4565749" y="1122036"/>
                <a:ext cx="6480" cy="172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5F7D7A-4AC9-F4FE-FFAB-FA960717F40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57109" y="1113036"/>
                  <a:ext cx="24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C4C519-C2DE-2F2D-489E-09D865D5A743}"/>
                    </a:ext>
                  </a:extLst>
                </p14:cNvPr>
                <p14:cNvContentPartPr/>
                <p14:nvPr/>
              </p14:nvContentPartPr>
              <p14:xfrm>
                <a:off x="4541989" y="1216716"/>
                <a:ext cx="141480" cy="42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CC4C519-C2DE-2F2D-489E-09D865D5A74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33349" y="1207716"/>
                  <a:ext cx="159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8E0991-94FA-041D-3E2C-E94DD033B782}"/>
                    </a:ext>
                  </a:extLst>
                </p14:cNvPr>
                <p14:cNvContentPartPr/>
                <p14:nvPr/>
              </p14:nvContentPartPr>
              <p14:xfrm>
                <a:off x="4815229" y="1145796"/>
                <a:ext cx="204480" cy="178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8E0991-94FA-041D-3E2C-E94DD033B7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06589" y="1136796"/>
                  <a:ext cx="222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4ECE0A-F705-D04A-AF02-7D122EE7D3D1}"/>
                    </a:ext>
                  </a:extLst>
                </p14:cNvPr>
                <p14:cNvContentPartPr/>
                <p14:nvPr/>
              </p14:nvContentPartPr>
              <p14:xfrm>
                <a:off x="5022949" y="1200516"/>
                <a:ext cx="83160" cy="120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4ECE0A-F705-D04A-AF02-7D122EE7D3D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14309" y="1191516"/>
                  <a:ext cx="100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11C188-CF15-1637-AEC0-3371084F50BA}"/>
                    </a:ext>
                  </a:extLst>
                </p14:cNvPr>
                <p14:cNvContentPartPr/>
                <p14:nvPr/>
              </p14:nvContentPartPr>
              <p14:xfrm>
                <a:off x="5188549" y="1210956"/>
                <a:ext cx="30600" cy="111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11C188-CF15-1637-AEC0-3371084F50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79909" y="1202316"/>
                  <a:ext cx="48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984746-64EE-9DB2-CFDA-7B8C494733DB}"/>
                    </a:ext>
                  </a:extLst>
                </p14:cNvPr>
                <p14:cNvContentPartPr/>
                <p14:nvPr/>
              </p14:nvContentPartPr>
              <p14:xfrm>
                <a:off x="5195389" y="1157316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984746-64EE-9DB2-CFDA-7B8C494733D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86749" y="11486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E3FF9E-1911-4B2E-45C8-D3FDAEE477AE}"/>
                    </a:ext>
                  </a:extLst>
                </p14:cNvPr>
                <p14:cNvContentPartPr/>
                <p14:nvPr/>
              </p14:nvContentPartPr>
              <p14:xfrm>
                <a:off x="5278549" y="1205916"/>
                <a:ext cx="326520" cy="21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E3FF9E-1911-4B2E-45C8-D3FDAEE477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69549" y="1196916"/>
                  <a:ext cx="34416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5004A1-87D2-0B54-F2E0-328E157AD706}"/>
              </a:ext>
            </a:extLst>
          </p:cNvPr>
          <p:cNvGrpSpPr/>
          <p:nvPr/>
        </p:nvGrpSpPr>
        <p:grpSpPr>
          <a:xfrm>
            <a:off x="6433789" y="2824836"/>
            <a:ext cx="461520" cy="295200"/>
            <a:chOff x="6433789" y="2824836"/>
            <a:chExt cx="46152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E220BC8-CA79-4DED-4732-65BFD48260D2}"/>
                    </a:ext>
                  </a:extLst>
                </p14:cNvPr>
                <p14:cNvContentPartPr/>
                <p14:nvPr/>
              </p14:nvContentPartPr>
              <p14:xfrm>
                <a:off x="6433789" y="2846796"/>
                <a:ext cx="198360" cy="273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E220BC8-CA79-4DED-4732-65BFD48260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24789" y="2837796"/>
                  <a:ext cx="2160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1DBBE95-2532-1FB1-2F74-9A50AE1B3D53}"/>
                    </a:ext>
                  </a:extLst>
                </p14:cNvPr>
                <p14:cNvContentPartPr/>
                <p14:nvPr/>
              </p14:nvContentPartPr>
              <p14:xfrm>
                <a:off x="6757069" y="2891436"/>
                <a:ext cx="360" cy="217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1DBBE95-2532-1FB1-2F74-9A50AE1B3D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48069" y="2882436"/>
                  <a:ext cx="18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D54B0C-58E5-214B-DF6E-ACE6514D91AB}"/>
                    </a:ext>
                  </a:extLst>
                </p14:cNvPr>
                <p14:cNvContentPartPr/>
                <p14:nvPr/>
              </p14:nvContentPartPr>
              <p14:xfrm>
                <a:off x="6774709" y="2824836"/>
                <a:ext cx="120600" cy="145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D54B0C-58E5-214B-DF6E-ACE6514D91A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65709" y="2815836"/>
                  <a:ext cx="13824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12F472-BB83-1BDC-C2D1-6FB78B33A092}"/>
              </a:ext>
            </a:extLst>
          </p:cNvPr>
          <p:cNvGrpSpPr/>
          <p:nvPr/>
        </p:nvGrpSpPr>
        <p:grpSpPr>
          <a:xfrm>
            <a:off x="7107349" y="2748876"/>
            <a:ext cx="846000" cy="333720"/>
            <a:chOff x="7107349" y="2748876"/>
            <a:chExt cx="8460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FFA086-54AD-45AF-F374-9C6DA91F5124}"/>
                    </a:ext>
                  </a:extLst>
                </p14:cNvPr>
                <p14:cNvContentPartPr/>
                <p14:nvPr/>
              </p14:nvContentPartPr>
              <p14:xfrm>
                <a:off x="7107349" y="2755356"/>
                <a:ext cx="194400" cy="274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FFA086-54AD-45AF-F374-9C6DA91F512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98349" y="2746356"/>
                  <a:ext cx="2120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CFE164-2089-C1A3-CF6C-6AE6B0FA5F74}"/>
                    </a:ext>
                  </a:extLst>
                </p14:cNvPr>
                <p14:cNvContentPartPr/>
                <p14:nvPr/>
              </p14:nvContentPartPr>
              <p14:xfrm>
                <a:off x="7225789" y="2802156"/>
                <a:ext cx="174600" cy="238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CFE164-2089-C1A3-CF6C-6AE6B0FA5F7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17149" y="2793516"/>
                  <a:ext cx="192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D47EF7-65F3-9B0B-BFEE-0EACAF888F85}"/>
                    </a:ext>
                  </a:extLst>
                </p14:cNvPr>
                <p14:cNvContentPartPr/>
                <p14:nvPr/>
              </p14:nvContentPartPr>
              <p14:xfrm>
                <a:off x="7487149" y="2861556"/>
                <a:ext cx="6840" cy="136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D47EF7-65F3-9B0B-BFEE-0EACAF888F8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78509" y="2852916"/>
                  <a:ext cx="24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C72954-F028-4C3E-8AD3-F63CB3860083}"/>
                    </a:ext>
                  </a:extLst>
                </p14:cNvPr>
                <p14:cNvContentPartPr/>
                <p14:nvPr/>
              </p14:nvContentPartPr>
              <p14:xfrm>
                <a:off x="7481389" y="2748876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C72954-F028-4C3E-8AD3-F63CB386008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72389" y="27398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4A59F4-D372-9878-26FB-FA6643E90FFD}"/>
                    </a:ext>
                  </a:extLst>
                </p14:cNvPr>
                <p14:cNvContentPartPr/>
                <p14:nvPr/>
              </p14:nvContentPartPr>
              <p14:xfrm>
                <a:off x="7570309" y="2879556"/>
                <a:ext cx="360" cy="196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4A59F4-D372-9878-26FB-FA6643E90F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1669" y="2870556"/>
                  <a:ext cx="18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96C510-3EF8-2E25-2B26-1F838F82D99E}"/>
                    </a:ext>
                  </a:extLst>
                </p14:cNvPr>
                <p14:cNvContentPartPr/>
                <p14:nvPr/>
              </p14:nvContentPartPr>
              <p14:xfrm>
                <a:off x="7576429" y="2813676"/>
                <a:ext cx="234720" cy="213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96C510-3EF8-2E25-2B26-1F838F82D9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67429" y="2804676"/>
                  <a:ext cx="252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A2FF58-8FBC-E2EC-7B7E-CEB4676850C1}"/>
                    </a:ext>
                  </a:extLst>
                </p14:cNvPr>
                <p14:cNvContentPartPr/>
                <p14:nvPr/>
              </p14:nvContentPartPr>
              <p14:xfrm>
                <a:off x="7806109" y="2819076"/>
                <a:ext cx="147240" cy="263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A2FF58-8FBC-E2EC-7B7E-CEB4676850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97469" y="2810436"/>
                  <a:ext cx="1648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92E610-2304-C0A4-D59D-CC178526DF71}"/>
              </a:ext>
            </a:extLst>
          </p:cNvPr>
          <p:cNvGrpSpPr/>
          <p:nvPr/>
        </p:nvGrpSpPr>
        <p:grpSpPr>
          <a:xfrm>
            <a:off x="5461789" y="2927076"/>
            <a:ext cx="933480" cy="317880"/>
            <a:chOff x="5461789" y="2927076"/>
            <a:chExt cx="93348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C71494-743D-B77B-DC1E-BD526DFF0C03}"/>
                    </a:ext>
                  </a:extLst>
                </p14:cNvPr>
                <p14:cNvContentPartPr/>
                <p14:nvPr/>
              </p14:nvContentPartPr>
              <p14:xfrm>
                <a:off x="5485549" y="3015996"/>
                <a:ext cx="909720" cy="154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C71494-743D-B77B-DC1E-BD526DFF0C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76549" y="3007356"/>
                  <a:ext cx="927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CB806F-10E2-19E4-FB44-77D1092C969A}"/>
                    </a:ext>
                  </a:extLst>
                </p14:cNvPr>
                <p14:cNvContentPartPr/>
                <p14:nvPr/>
              </p14:nvContentPartPr>
              <p14:xfrm>
                <a:off x="5461789" y="2927076"/>
                <a:ext cx="258480" cy="317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CB806F-10E2-19E4-FB44-77D1092C96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53149" y="2918076"/>
                  <a:ext cx="276120" cy="33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554461E-1961-E9D2-A4FB-75AB06A55B5D}"/>
                  </a:ext>
                </a:extLst>
              </p14:cNvPr>
              <p14:cNvContentPartPr/>
              <p14:nvPr/>
            </p14:nvContentPartPr>
            <p14:xfrm>
              <a:off x="3520669" y="2689836"/>
              <a:ext cx="514080" cy="946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554461E-1961-E9D2-A4FB-75AB06A55B5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11669" y="2681196"/>
                <a:ext cx="531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068DBDD-35A5-E12F-A726-5F231338EE5C}"/>
                  </a:ext>
                </a:extLst>
              </p14:cNvPr>
              <p14:cNvContentPartPr/>
              <p14:nvPr/>
            </p14:nvContentPartPr>
            <p14:xfrm>
              <a:off x="3521389" y="3615036"/>
              <a:ext cx="505800" cy="84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068DBDD-35A5-E12F-A726-5F231338EE5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12749" y="3606036"/>
                <a:ext cx="52344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31E76475-AEEF-3034-1F1C-9FC7A5C9ACEC}"/>
              </a:ext>
            </a:extLst>
          </p:cNvPr>
          <p:cNvGrpSpPr/>
          <p:nvPr/>
        </p:nvGrpSpPr>
        <p:grpSpPr>
          <a:xfrm>
            <a:off x="437989" y="1122036"/>
            <a:ext cx="1596240" cy="1083240"/>
            <a:chOff x="437989" y="1122036"/>
            <a:chExt cx="1596240" cy="10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9726D5C-9FC7-C6CC-BD5D-2FD633EB5E60}"/>
                    </a:ext>
                  </a:extLst>
                </p14:cNvPr>
                <p14:cNvContentPartPr/>
                <p14:nvPr/>
              </p14:nvContentPartPr>
              <p14:xfrm>
                <a:off x="575509" y="1122036"/>
                <a:ext cx="244080" cy="207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9726D5C-9FC7-C6CC-BD5D-2FD633EB5E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6509" y="1113036"/>
                  <a:ext cx="261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7AD71C-1D60-642A-D939-60D0DCC17164}"/>
                    </a:ext>
                  </a:extLst>
                </p14:cNvPr>
                <p14:cNvContentPartPr/>
                <p14:nvPr/>
              </p14:nvContentPartPr>
              <p14:xfrm>
                <a:off x="585589" y="1341636"/>
                <a:ext cx="264600" cy="139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B7AD71C-1D60-642A-D939-60D0DCC171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6949" y="1332996"/>
                  <a:ext cx="282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693982F-20E0-B61B-4A4F-409E258C4949}"/>
                    </a:ext>
                  </a:extLst>
                </p14:cNvPr>
                <p14:cNvContentPartPr/>
                <p14:nvPr/>
              </p14:nvContentPartPr>
              <p14:xfrm>
                <a:off x="765949" y="1205196"/>
                <a:ext cx="102240" cy="209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693982F-20E0-B61B-4A4F-409E258C49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6949" y="1196196"/>
                  <a:ext cx="119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50C457-F0E3-FC0B-B825-D7CC3AD2202D}"/>
                    </a:ext>
                  </a:extLst>
                </p14:cNvPr>
                <p14:cNvContentPartPr/>
                <p14:nvPr/>
              </p14:nvContentPartPr>
              <p14:xfrm>
                <a:off x="889429" y="1217076"/>
                <a:ext cx="48960" cy="21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50C457-F0E3-FC0B-B825-D7CC3AD2202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0429" y="1208076"/>
                  <a:ext cx="66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4E5024-D62B-01F5-1078-0506D8FDA80A}"/>
                    </a:ext>
                  </a:extLst>
                </p14:cNvPr>
                <p14:cNvContentPartPr/>
                <p14:nvPr/>
              </p14:nvContentPartPr>
              <p14:xfrm>
                <a:off x="923989" y="1299876"/>
                <a:ext cx="8280" cy="15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4E5024-D62B-01F5-1078-0506D8FDA80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5349" y="1291236"/>
                  <a:ext cx="25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1A55E2-DEA1-5FB6-5626-1E8394722EB6}"/>
                    </a:ext>
                  </a:extLst>
                </p14:cNvPr>
                <p14:cNvContentPartPr/>
                <p14:nvPr/>
              </p14:nvContentPartPr>
              <p14:xfrm>
                <a:off x="859909" y="1380876"/>
                <a:ext cx="24840" cy="26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1A55E2-DEA1-5FB6-5626-1E8394722E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1269" y="1372236"/>
                  <a:ext cx="42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064454-D8CB-04FD-335C-525C6A0CD21B}"/>
                    </a:ext>
                  </a:extLst>
                </p14:cNvPr>
                <p14:cNvContentPartPr/>
                <p14:nvPr/>
              </p14:nvContentPartPr>
              <p14:xfrm>
                <a:off x="777829" y="1282236"/>
                <a:ext cx="144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064454-D8CB-04FD-335C-525C6A0CD2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8829" y="1273236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18B58C-263B-316A-3267-341007896429}"/>
                    </a:ext>
                  </a:extLst>
                </p14:cNvPr>
                <p14:cNvContentPartPr/>
                <p14:nvPr/>
              </p14:nvContentPartPr>
              <p14:xfrm>
                <a:off x="800869" y="1305996"/>
                <a:ext cx="34560" cy="62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18B58C-263B-316A-3267-3410078964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2229" y="1296996"/>
                  <a:ext cx="52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99127D7-737B-D30A-7D5A-0526A726FF50}"/>
                    </a:ext>
                  </a:extLst>
                </p14:cNvPr>
                <p14:cNvContentPartPr/>
                <p14:nvPr/>
              </p14:nvContentPartPr>
              <p14:xfrm>
                <a:off x="437989" y="1365396"/>
                <a:ext cx="1503360" cy="808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99127D7-737B-D30A-7D5A-0526A726FF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9349" y="1356756"/>
                  <a:ext cx="152100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33779B-6FB2-914F-4B6C-3373AA82C167}"/>
                    </a:ext>
                  </a:extLst>
                </p14:cNvPr>
                <p14:cNvContentPartPr/>
                <p14:nvPr/>
              </p14:nvContentPartPr>
              <p14:xfrm>
                <a:off x="1888069" y="1816476"/>
                <a:ext cx="146160" cy="388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33779B-6FB2-914F-4B6C-3373AA82C1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79069" y="1807836"/>
                  <a:ext cx="16380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3F8F95A-6CC5-EE75-6F87-58F1D23D8365}"/>
              </a:ext>
            </a:extLst>
          </p:cNvPr>
          <p:cNvGrpSpPr/>
          <p:nvPr/>
        </p:nvGrpSpPr>
        <p:grpSpPr>
          <a:xfrm>
            <a:off x="3800029" y="3129036"/>
            <a:ext cx="517320" cy="276120"/>
            <a:chOff x="3800029" y="3129036"/>
            <a:chExt cx="51732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8F96FE-22A5-A1D2-780D-65B9067AD3CC}"/>
                    </a:ext>
                  </a:extLst>
                </p14:cNvPr>
                <p14:cNvContentPartPr/>
                <p14:nvPr/>
              </p14:nvContentPartPr>
              <p14:xfrm>
                <a:off x="3800029" y="3277356"/>
                <a:ext cx="395640" cy="54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8F96FE-22A5-A1D2-780D-65B9067AD3C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91029" y="3268356"/>
                  <a:ext cx="413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BB35843-927E-6BEA-7F0D-52852FE0DA31}"/>
                    </a:ext>
                  </a:extLst>
                </p14:cNvPr>
                <p14:cNvContentPartPr/>
                <p14:nvPr/>
              </p14:nvContentPartPr>
              <p14:xfrm>
                <a:off x="4209709" y="3129036"/>
                <a:ext cx="107640" cy="203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BB35843-927E-6BEA-7F0D-52852FE0DA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00709" y="3120036"/>
                  <a:ext cx="125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45C177B-8053-AD20-B05D-580B0F2CE9F1}"/>
                    </a:ext>
                  </a:extLst>
                </p14:cNvPr>
                <p14:cNvContentPartPr/>
                <p14:nvPr/>
              </p14:nvContentPartPr>
              <p14:xfrm>
                <a:off x="4061029" y="3217956"/>
                <a:ext cx="166680" cy="140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45C177B-8053-AD20-B05D-580B0F2CE9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52389" y="3209316"/>
                  <a:ext cx="184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4AEE68-3369-0D0A-5210-DB945E340FAF}"/>
                    </a:ext>
                  </a:extLst>
                </p14:cNvPr>
                <p14:cNvContentPartPr/>
                <p14:nvPr/>
              </p14:nvContentPartPr>
              <p14:xfrm>
                <a:off x="4046629" y="3342516"/>
                <a:ext cx="169560" cy="62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4AEE68-3369-0D0A-5210-DB945E340F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37629" y="3333876"/>
                  <a:ext cx="18720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1827FE0-CA0D-9ABD-F540-DE63DF942B01}"/>
                  </a:ext>
                </a:extLst>
              </p14:cNvPr>
              <p14:cNvContentPartPr/>
              <p14:nvPr/>
            </p14:nvContentPartPr>
            <p14:xfrm>
              <a:off x="6323629" y="3224796"/>
              <a:ext cx="1117440" cy="525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1827FE0-CA0D-9ABD-F540-DE63DF942B0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14629" y="3215796"/>
                <a:ext cx="1135080" cy="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941386" y="708974"/>
            <a:ext cx="3290761" cy="39093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Neurons in the brain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443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[Credit: US National Institutes of Health, National Institute on Aging]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BC932B-2381-1240-0519-092293D9F360}"/>
                  </a:ext>
                </a:extLst>
              </p14:cNvPr>
              <p14:cNvContentPartPr/>
              <p14:nvPr/>
            </p14:nvContentPartPr>
            <p14:xfrm>
              <a:off x="5223829" y="1285476"/>
              <a:ext cx="420840" cy="466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BC932B-2381-1240-0519-092293D9F3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4829" y="1276836"/>
                <a:ext cx="43848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EB47EF-5889-1484-1158-B9CD6BE0E3C0}"/>
                  </a:ext>
                </a:extLst>
              </p14:cNvPr>
              <p14:cNvContentPartPr/>
              <p14:nvPr/>
            </p14:nvContentPartPr>
            <p14:xfrm>
              <a:off x="3513829" y="3572196"/>
              <a:ext cx="489240" cy="515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EB47EF-5889-1484-1158-B9CD6BE0E3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4829" y="3563196"/>
                <a:ext cx="506880" cy="53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A05C059-D1D4-6DEC-7680-2D2E27A8610A}"/>
              </a:ext>
            </a:extLst>
          </p:cNvPr>
          <p:cNvGrpSpPr/>
          <p:nvPr/>
        </p:nvGrpSpPr>
        <p:grpSpPr>
          <a:xfrm>
            <a:off x="4297909" y="3720516"/>
            <a:ext cx="475560" cy="496800"/>
            <a:chOff x="4297909" y="3720516"/>
            <a:chExt cx="47556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32305F-F252-F3D1-EAA5-52B42EC62ABE}"/>
                    </a:ext>
                  </a:extLst>
                </p14:cNvPr>
                <p14:cNvContentPartPr/>
                <p14:nvPr/>
              </p14:nvContentPartPr>
              <p14:xfrm>
                <a:off x="4297909" y="3720516"/>
                <a:ext cx="176760" cy="175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32305F-F252-F3D1-EAA5-52B42EC62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88909" y="3711876"/>
                  <a:ext cx="194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BDDB852-4B87-7C9F-5B25-B8E67D2F0211}"/>
                    </a:ext>
                  </a:extLst>
                </p14:cNvPr>
                <p14:cNvContentPartPr/>
                <p14:nvPr/>
              </p14:nvContentPartPr>
              <p14:xfrm>
                <a:off x="4576909" y="3867036"/>
                <a:ext cx="196560" cy="350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BDDB852-4B87-7C9F-5B25-B8E67D2F02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68269" y="3858036"/>
                  <a:ext cx="21420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4239D24-8F6C-EBE9-5C03-58CC542E4CC3}"/>
              </a:ext>
            </a:extLst>
          </p:cNvPr>
          <p:cNvGrpSpPr/>
          <p:nvPr/>
        </p:nvGrpSpPr>
        <p:grpSpPr>
          <a:xfrm>
            <a:off x="415309" y="201516"/>
            <a:ext cx="5373360" cy="3063600"/>
            <a:chOff x="415309" y="201516"/>
            <a:chExt cx="5373360" cy="30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9CF4166-A74F-0577-B48F-1988557C8F8C}"/>
                    </a:ext>
                  </a:extLst>
                </p14:cNvPr>
                <p14:cNvContentPartPr/>
                <p14:nvPr/>
              </p14:nvContentPartPr>
              <p14:xfrm>
                <a:off x="415309" y="652956"/>
                <a:ext cx="1200240" cy="166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9CF4166-A74F-0577-B48F-1988557C8F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669" y="644316"/>
                  <a:ext cx="1217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617055-C05C-2CE4-0E85-595E1EAED1BF}"/>
                    </a:ext>
                  </a:extLst>
                </p14:cNvPr>
                <p14:cNvContentPartPr/>
                <p14:nvPr/>
              </p14:nvContentPartPr>
              <p14:xfrm>
                <a:off x="1357429" y="409236"/>
                <a:ext cx="277920" cy="257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617055-C05C-2CE4-0E85-595E1EAED1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8429" y="400236"/>
                  <a:ext cx="295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088D86-C911-043A-0F68-3353DC35A953}"/>
                    </a:ext>
                  </a:extLst>
                </p14:cNvPr>
                <p14:cNvContentPartPr/>
                <p14:nvPr/>
              </p14:nvContentPartPr>
              <p14:xfrm>
                <a:off x="5533789" y="836916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088D86-C911-043A-0F68-3353DC35A95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24789" y="8282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BC5246-AEB9-BB36-E41D-CB0ADC2FB968}"/>
                    </a:ext>
                  </a:extLst>
                </p14:cNvPr>
                <p14:cNvContentPartPr/>
                <p14:nvPr/>
              </p14:nvContentPartPr>
              <p14:xfrm>
                <a:off x="5367469" y="201516"/>
                <a:ext cx="126000" cy="290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BC5246-AEB9-BB36-E41D-CB0ADC2FB9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58469" y="192876"/>
                  <a:ext cx="143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1ECB2C-DF1A-B7D7-C94D-50E2BA97D76D}"/>
                    </a:ext>
                  </a:extLst>
                </p14:cNvPr>
                <p14:cNvContentPartPr/>
                <p14:nvPr/>
              </p14:nvContentPartPr>
              <p14:xfrm>
                <a:off x="5408869" y="282156"/>
                <a:ext cx="24480" cy="62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1ECB2C-DF1A-B7D7-C94D-50E2BA97D7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00229" y="273156"/>
                  <a:ext cx="42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686264-FFF9-9746-41B6-D0E0B85E277D}"/>
                    </a:ext>
                  </a:extLst>
                </p14:cNvPr>
                <p14:cNvContentPartPr/>
                <p14:nvPr/>
              </p14:nvContentPartPr>
              <p14:xfrm>
                <a:off x="5432629" y="516156"/>
                <a:ext cx="97920" cy="139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686264-FFF9-9746-41B6-D0E0B85E27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23989" y="507516"/>
                  <a:ext cx="115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3FF521-84F6-1ECE-F454-16A27E8819B0}"/>
                    </a:ext>
                  </a:extLst>
                </p14:cNvPr>
                <p14:cNvContentPartPr/>
                <p14:nvPr/>
              </p14:nvContentPartPr>
              <p14:xfrm>
                <a:off x="5490229" y="557916"/>
                <a:ext cx="56880" cy="124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3FF521-84F6-1ECE-F454-16A27E8819B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81589" y="548916"/>
                  <a:ext cx="74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A1FC2F-B317-03F0-3E7F-9278D1FA75F0}"/>
                    </a:ext>
                  </a:extLst>
                </p14:cNvPr>
                <p14:cNvContentPartPr/>
                <p14:nvPr/>
              </p14:nvContentPartPr>
              <p14:xfrm>
                <a:off x="5260549" y="971556"/>
                <a:ext cx="518760" cy="953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A1FC2F-B317-03F0-3E7F-9278D1FA75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51549" y="962916"/>
                  <a:ext cx="53640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33AC1C-C966-006A-161A-34A81DE784A7}"/>
                    </a:ext>
                  </a:extLst>
                </p14:cNvPr>
                <p14:cNvContentPartPr/>
                <p14:nvPr/>
              </p14:nvContentPartPr>
              <p14:xfrm>
                <a:off x="5324269" y="729996"/>
                <a:ext cx="299520" cy="53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33AC1C-C966-006A-161A-34A81DE784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5629" y="720996"/>
                  <a:ext cx="317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BA84E3-9EC5-9089-2742-D4978B0B29DB}"/>
                    </a:ext>
                  </a:extLst>
                </p14:cNvPr>
                <p14:cNvContentPartPr/>
                <p14:nvPr/>
              </p14:nvContentPartPr>
              <p14:xfrm>
                <a:off x="5510029" y="1335516"/>
                <a:ext cx="108000" cy="277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BA84E3-9EC5-9089-2742-D4978B0B29D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01029" y="1326876"/>
                  <a:ext cx="1256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5DD733-1937-A3EA-F0CB-6AB387829E1D}"/>
                    </a:ext>
                  </a:extLst>
                </p14:cNvPr>
                <p14:cNvContentPartPr/>
                <p14:nvPr/>
              </p14:nvContentPartPr>
              <p14:xfrm>
                <a:off x="5445229" y="1498596"/>
                <a:ext cx="214920" cy="239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5DD733-1937-A3EA-F0CB-6AB387829E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36229" y="1489956"/>
                  <a:ext cx="232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87F712-5905-AE01-95D9-739AAB709BFC}"/>
                    </a:ext>
                  </a:extLst>
                </p14:cNvPr>
                <p14:cNvContentPartPr/>
                <p14:nvPr/>
              </p14:nvContentPartPr>
              <p14:xfrm>
                <a:off x="5369629" y="1887756"/>
                <a:ext cx="164160" cy="785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87F712-5905-AE01-95D9-739AAB709BF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60989" y="1879116"/>
                  <a:ext cx="18180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3F964D-CBE3-9E2D-202D-1B7C6BAE7752}"/>
                    </a:ext>
                  </a:extLst>
                </p14:cNvPr>
                <p14:cNvContentPartPr/>
                <p14:nvPr/>
              </p14:nvContentPartPr>
              <p14:xfrm>
                <a:off x="4878589" y="2410476"/>
                <a:ext cx="667440" cy="44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3F964D-CBE3-9E2D-202D-1B7C6BAE77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69949" y="2401476"/>
                  <a:ext cx="6850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4873E4-A3C6-195B-4336-95381F58A835}"/>
                    </a:ext>
                  </a:extLst>
                </p14:cNvPr>
                <p14:cNvContentPartPr/>
                <p14:nvPr/>
              </p14:nvContentPartPr>
              <p14:xfrm>
                <a:off x="4487269" y="2820156"/>
                <a:ext cx="453240" cy="372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4873E4-A3C6-195B-4336-95381F58A8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78269" y="2811156"/>
                  <a:ext cx="4708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1816326-4C11-EB4C-FA0D-A25D60FC3D9D}"/>
                    </a:ext>
                  </a:extLst>
                </p14:cNvPr>
                <p14:cNvContentPartPr/>
                <p14:nvPr/>
              </p14:nvContentPartPr>
              <p14:xfrm>
                <a:off x="4423189" y="3009876"/>
                <a:ext cx="64440" cy="19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1816326-4C11-EB4C-FA0D-A25D60FC3D9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14549" y="3001236"/>
                  <a:ext cx="82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BDB8FB-836C-635B-3BB5-E2CC965442BB}"/>
                    </a:ext>
                  </a:extLst>
                </p14:cNvPr>
                <p14:cNvContentPartPr/>
                <p14:nvPr/>
              </p14:nvContentPartPr>
              <p14:xfrm>
                <a:off x="4748269" y="1448556"/>
                <a:ext cx="307080" cy="299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BDB8FB-836C-635B-3BB5-E2CC965442B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39629" y="1439556"/>
                  <a:ext cx="3247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BFBFAC-5CA0-9218-B685-84D4B8F80CF3}"/>
                    </a:ext>
                  </a:extLst>
                </p14:cNvPr>
                <p14:cNvContentPartPr/>
                <p14:nvPr/>
              </p14:nvContentPartPr>
              <p14:xfrm>
                <a:off x="4927189" y="427236"/>
                <a:ext cx="102240" cy="147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BFBFAC-5CA0-9218-B685-84D4B8F80CF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18189" y="418236"/>
                  <a:ext cx="119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218444-585A-1BC8-1C19-792D0A47E050}"/>
                    </a:ext>
                  </a:extLst>
                </p14:cNvPr>
                <p14:cNvContentPartPr/>
                <p14:nvPr/>
              </p14:nvContentPartPr>
              <p14:xfrm>
                <a:off x="4901269" y="379716"/>
                <a:ext cx="69480" cy="245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218444-585A-1BC8-1C19-792D0A47E0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92629" y="370716"/>
                  <a:ext cx="87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950CA1B-EAEA-78B8-8BC8-FCD05A53BC48}"/>
                    </a:ext>
                  </a:extLst>
                </p14:cNvPr>
                <p14:cNvContentPartPr/>
                <p14:nvPr/>
              </p14:nvContentPartPr>
              <p14:xfrm>
                <a:off x="4789309" y="938076"/>
                <a:ext cx="139680" cy="591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950CA1B-EAEA-78B8-8BC8-FCD05A53BC4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0309" y="929076"/>
                  <a:ext cx="15732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EE1FFDF-1EAD-B0DE-7977-DDBF98FACAEF}"/>
                    </a:ext>
                  </a:extLst>
                </p14:cNvPr>
                <p14:cNvContentPartPr/>
                <p14:nvPr/>
              </p14:nvContentPartPr>
              <p14:xfrm>
                <a:off x="4868869" y="1638636"/>
                <a:ext cx="375120" cy="85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EE1FFDF-1EAD-B0DE-7977-DDBF98FACA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9869" y="1629636"/>
                  <a:ext cx="392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FE31EEB-1544-12C9-0598-95A597CF709B}"/>
                    </a:ext>
                  </a:extLst>
                </p14:cNvPr>
                <p14:cNvContentPartPr/>
                <p14:nvPr/>
              </p14:nvContentPartPr>
              <p14:xfrm>
                <a:off x="5195389" y="1507956"/>
                <a:ext cx="96840" cy="249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FE31EEB-1544-12C9-0598-95A597CF70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86389" y="1499316"/>
                  <a:ext cx="114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38270E1-2D00-4BDC-1B24-5E57B10B898D}"/>
                    </a:ext>
                  </a:extLst>
                </p14:cNvPr>
                <p14:cNvContentPartPr/>
                <p14:nvPr/>
              </p14:nvContentPartPr>
              <p14:xfrm>
                <a:off x="5041669" y="1858236"/>
                <a:ext cx="160920" cy="677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38270E1-2D00-4BDC-1B24-5E57B10B898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32669" y="1849596"/>
                  <a:ext cx="17856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97B0DE-864B-1F97-C084-E94FE379C566}"/>
                    </a:ext>
                  </a:extLst>
                </p14:cNvPr>
                <p14:cNvContentPartPr/>
                <p14:nvPr/>
              </p14:nvContentPartPr>
              <p14:xfrm>
                <a:off x="4832509" y="2451876"/>
                <a:ext cx="273240" cy="813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97B0DE-864B-1F97-C084-E94FE379C56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23509" y="2443236"/>
                  <a:ext cx="29088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E43ABB-A84D-11D6-1011-0986BA52514F}"/>
                    </a:ext>
                  </a:extLst>
                </p14:cNvPr>
                <p14:cNvContentPartPr/>
                <p14:nvPr/>
              </p14:nvContentPartPr>
              <p14:xfrm>
                <a:off x="4797589" y="3063516"/>
                <a:ext cx="129240" cy="151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E43ABB-A84D-11D6-1011-0986BA52514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88589" y="3054876"/>
                  <a:ext cx="146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992318-6C65-51C4-6023-E98EFC6AC0BF}"/>
                    </a:ext>
                  </a:extLst>
                </p14:cNvPr>
                <p14:cNvContentPartPr/>
                <p14:nvPr/>
              </p14:nvContentPartPr>
              <p14:xfrm>
                <a:off x="5646829" y="1899996"/>
                <a:ext cx="48240" cy="761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992318-6C65-51C4-6023-E98EFC6AC0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37829" y="1890996"/>
                  <a:ext cx="6588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CEC6BC-5003-0BC7-01E3-E39C31B8BE98}"/>
                    </a:ext>
                  </a:extLst>
                </p14:cNvPr>
                <p14:cNvContentPartPr/>
                <p14:nvPr/>
              </p14:nvContentPartPr>
              <p14:xfrm>
                <a:off x="5575189" y="2487516"/>
                <a:ext cx="213480" cy="234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CEC6BC-5003-0BC7-01E3-E39C31B8BE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66549" y="2478876"/>
                  <a:ext cx="231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6FD515-0D52-F2BB-E856-4795F8D10B22}"/>
                    </a:ext>
                  </a:extLst>
                </p14:cNvPr>
                <p14:cNvContentPartPr/>
                <p14:nvPr/>
              </p14:nvContentPartPr>
              <p14:xfrm>
                <a:off x="448429" y="1353516"/>
                <a:ext cx="280800" cy="360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6FD515-0D52-F2BB-E856-4795F8D10B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9429" y="1344876"/>
                  <a:ext cx="2984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B7F89DC-F008-3537-4CD7-678E9ECD3E2B}"/>
                    </a:ext>
                  </a:extLst>
                </p14:cNvPr>
                <p14:cNvContentPartPr/>
                <p14:nvPr/>
              </p14:nvContentPartPr>
              <p14:xfrm>
                <a:off x="670909" y="1416156"/>
                <a:ext cx="73080" cy="154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B7F89DC-F008-3537-4CD7-678E9ECD3E2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1909" y="1407516"/>
                  <a:ext cx="90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C93083-10A4-6376-C2E5-29BEA3B85A82}"/>
                    </a:ext>
                  </a:extLst>
                </p14:cNvPr>
                <p14:cNvContentPartPr/>
                <p14:nvPr/>
              </p14:nvContentPartPr>
              <p14:xfrm>
                <a:off x="967549" y="1442436"/>
                <a:ext cx="292320" cy="30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C93083-10A4-6376-C2E5-29BEA3B85A8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58909" y="1433796"/>
                  <a:ext cx="309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08B089-522E-2702-7B9F-DD8941BD533F}"/>
                    </a:ext>
                  </a:extLst>
                </p14:cNvPr>
                <p14:cNvContentPartPr/>
                <p14:nvPr/>
              </p14:nvContentPartPr>
              <p14:xfrm>
                <a:off x="1226749" y="1377276"/>
                <a:ext cx="91440" cy="175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08B089-522E-2702-7B9F-DD8941BD53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17749" y="1368276"/>
                  <a:ext cx="109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ECC145F-E527-71FE-93A3-40C6E41E7A7D}"/>
                    </a:ext>
                  </a:extLst>
                </p14:cNvPr>
                <p14:cNvContentPartPr/>
                <p14:nvPr/>
              </p14:nvContentPartPr>
              <p14:xfrm>
                <a:off x="1489909" y="1389156"/>
                <a:ext cx="12960" cy="142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ECC145F-E527-71FE-93A3-40C6E41E7A7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81269" y="1380156"/>
                  <a:ext cx="30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F3850A3-F01A-DBCD-4098-9E99A06EC09B}"/>
                    </a:ext>
                  </a:extLst>
                </p14:cNvPr>
                <p14:cNvContentPartPr/>
                <p14:nvPr/>
              </p14:nvContentPartPr>
              <p14:xfrm>
                <a:off x="1407109" y="1335156"/>
                <a:ext cx="132120" cy="11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F3850A3-F01A-DBCD-4098-9E99A06EC09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98469" y="1326156"/>
                  <a:ext cx="149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DF69971-61A5-421A-7823-17D193543E37}"/>
                    </a:ext>
                  </a:extLst>
                </p14:cNvPr>
                <p14:cNvContentPartPr/>
                <p14:nvPr/>
              </p14:nvContentPartPr>
              <p14:xfrm>
                <a:off x="1650109" y="1377276"/>
                <a:ext cx="36360" cy="187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DF69971-61A5-421A-7823-17D193543E3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41109" y="1368276"/>
                  <a:ext cx="54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4B4822-EBD6-23C9-B662-EDF9AB616298}"/>
                    </a:ext>
                  </a:extLst>
                </p14:cNvPr>
                <p14:cNvContentPartPr/>
                <p14:nvPr/>
              </p14:nvContentPartPr>
              <p14:xfrm>
                <a:off x="1662709" y="1341276"/>
                <a:ext cx="108720" cy="108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4B4822-EBD6-23C9-B662-EDF9AB61629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654069" y="1332276"/>
                  <a:ext cx="126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903D013-2355-E1C4-7705-D1E43BD4226B}"/>
                    </a:ext>
                  </a:extLst>
                </p14:cNvPr>
                <p14:cNvContentPartPr/>
                <p14:nvPr/>
              </p14:nvContentPartPr>
              <p14:xfrm>
                <a:off x="1806709" y="1454316"/>
                <a:ext cx="212400" cy="103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903D013-2355-E1C4-7705-D1E43BD4226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797709" y="1445676"/>
                  <a:ext cx="23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4C11667-259A-A1E2-AC85-875CDAB1CABA}"/>
                    </a:ext>
                  </a:extLst>
                </p14:cNvPr>
                <p14:cNvContentPartPr/>
                <p14:nvPr/>
              </p14:nvContentPartPr>
              <p14:xfrm>
                <a:off x="1962589" y="1424796"/>
                <a:ext cx="127800" cy="170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4C11667-259A-A1E2-AC85-875CDAB1CAB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53949" y="1415796"/>
                  <a:ext cx="145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5D9B2B1-07D8-4E61-DC49-B42F2F6CC6CB}"/>
                    </a:ext>
                  </a:extLst>
                </p14:cNvPr>
                <p14:cNvContentPartPr/>
                <p14:nvPr/>
              </p14:nvContentPartPr>
              <p14:xfrm>
                <a:off x="2220349" y="1353516"/>
                <a:ext cx="48600" cy="326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5D9B2B1-07D8-4E61-DC49-B42F2F6CC6C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11349" y="1344876"/>
                  <a:ext cx="66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E214A4-7641-BDA4-EDC3-DA4179497A5A}"/>
                    </a:ext>
                  </a:extLst>
                </p14:cNvPr>
                <p14:cNvContentPartPr/>
                <p14:nvPr/>
              </p14:nvContentPartPr>
              <p14:xfrm>
                <a:off x="2279749" y="1359276"/>
                <a:ext cx="113040" cy="345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E214A4-7641-BDA4-EDC3-DA4179497A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71109" y="1350636"/>
                  <a:ext cx="1306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2BAAE1-82C9-FC77-5BEC-DFC74FF4299F}"/>
                    </a:ext>
                  </a:extLst>
                </p14:cNvPr>
                <p14:cNvContentPartPr/>
                <p14:nvPr/>
              </p14:nvContentPartPr>
              <p14:xfrm>
                <a:off x="2394949" y="1371156"/>
                <a:ext cx="33480" cy="340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2BAAE1-82C9-FC77-5BEC-DFC74FF4299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85949" y="1362516"/>
                  <a:ext cx="51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CA62E9-6BCA-ADC6-4668-51C2B554E5BB}"/>
                    </a:ext>
                  </a:extLst>
                </p14:cNvPr>
                <p14:cNvContentPartPr/>
                <p14:nvPr/>
              </p14:nvContentPartPr>
              <p14:xfrm>
                <a:off x="2505469" y="1496076"/>
                <a:ext cx="231480" cy="89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CA62E9-6BCA-ADC6-4668-51C2B554E5B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96469" y="1487436"/>
                  <a:ext cx="249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21C633-3402-9FFD-2D76-AEEED566556F}"/>
                    </a:ext>
                  </a:extLst>
                </p14:cNvPr>
                <p14:cNvContentPartPr/>
                <p14:nvPr/>
              </p14:nvContentPartPr>
              <p14:xfrm>
                <a:off x="2677909" y="1496076"/>
                <a:ext cx="113400" cy="184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21C633-3402-9FFD-2D76-AEEED566556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68909" y="1487436"/>
                  <a:ext cx="131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EEAD9E-BF2D-1CF5-5E79-B12FF3C1F0FA}"/>
                    </a:ext>
                  </a:extLst>
                </p14:cNvPr>
                <p14:cNvContentPartPr/>
                <p14:nvPr/>
              </p14:nvContentPartPr>
              <p14:xfrm>
                <a:off x="2913349" y="1465116"/>
                <a:ext cx="175320" cy="314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EEAD9E-BF2D-1CF5-5E79-B12FF3C1F0F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04349" y="1456116"/>
                  <a:ext cx="1929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C4E19D4-7ED2-5EBB-99DD-F1C77F269225}"/>
                    </a:ext>
                  </a:extLst>
                </p14:cNvPr>
                <p14:cNvContentPartPr/>
                <p14:nvPr/>
              </p14:nvContentPartPr>
              <p14:xfrm>
                <a:off x="3135109" y="1549356"/>
                <a:ext cx="53640" cy="196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C4E19D4-7ED2-5EBB-99DD-F1C77F26922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26109" y="1540716"/>
                  <a:ext cx="71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CBCEE9-8B8B-BE1D-F311-39B56B64123F}"/>
                    </a:ext>
                  </a:extLst>
                </p14:cNvPr>
                <p14:cNvContentPartPr/>
                <p14:nvPr/>
              </p14:nvContentPartPr>
              <p14:xfrm>
                <a:off x="3217909" y="1537476"/>
                <a:ext cx="60840" cy="155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CBCEE9-8B8B-BE1D-F311-39B56B64123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09269" y="1528476"/>
                  <a:ext cx="78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A938F3-C89B-F1F1-3040-F632A3969413}"/>
                    </a:ext>
                  </a:extLst>
                </p14:cNvPr>
                <p14:cNvContentPartPr/>
                <p14:nvPr/>
              </p14:nvContentPartPr>
              <p14:xfrm>
                <a:off x="3123589" y="1674636"/>
                <a:ext cx="94680" cy="18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A938F3-C89B-F1F1-3040-F632A396941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14589" y="1665636"/>
                  <a:ext cx="112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5D032D9-1E52-AA03-5C1D-F0242785348C}"/>
                    </a:ext>
                  </a:extLst>
                </p14:cNvPr>
                <p14:cNvContentPartPr/>
                <p14:nvPr/>
              </p14:nvContentPartPr>
              <p14:xfrm>
                <a:off x="3073189" y="1757436"/>
                <a:ext cx="38160" cy="88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5D032D9-1E52-AA03-5C1D-F024278534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64549" y="1748436"/>
                  <a:ext cx="55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921F92-FF85-00CF-0D3A-1A5A328571BC}"/>
                    </a:ext>
                  </a:extLst>
                </p14:cNvPr>
                <p14:cNvContentPartPr/>
                <p14:nvPr/>
              </p14:nvContentPartPr>
              <p14:xfrm>
                <a:off x="3295309" y="1733316"/>
                <a:ext cx="281160" cy="308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921F92-FF85-00CF-0D3A-1A5A328571B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86309" y="1724676"/>
                  <a:ext cx="2988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8BC4026-8DBF-9C04-EE12-046E41048A3A}"/>
                    </a:ext>
                  </a:extLst>
                </p14:cNvPr>
                <p14:cNvContentPartPr/>
                <p14:nvPr/>
              </p14:nvContentPartPr>
              <p14:xfrm>
                <a:off x="3503029" y="1834476"/>
                <a:ext cx="155520" cy="220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8BC4026-8DBF-9C04-EE12-046E41048A3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94029" y="1825836"/>
                  <a:ext cx="173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03887F-E47D-2D81-C532-CCED2C2B819B}"/>
                    </a:ext>
                  </a:extLst>
                </p14:cNvPr>
                <p14:cNvContentPartPr/>
                <p14:nvPr/>
              </p14:nvContentPartPr>
              <p14:xfrm>
                <a:off x="3657829" y="2077836"/>
                <a:ext cx="77040" cy="189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03887F-E47D-2D81-C532-CCED2C2B819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49189" y="2068836"/>
                  <a:ext cx="94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13BC5A9-23D8-D192-9730-3FA4C4E8F142}"/>
                    </a:ext>
                  </a:extLst>
                </p14:cNvPr>
                <p14:cNvContentPartPr/>
                <p14:nvPr/>
              </p14:nvContentPartPr>
              <p14:xfrm>
                <a:off x="3615709" y="2019516"/>
                <a:ext cx="191160" cy="18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13BC5A9-23D8-D192-9730-3FA4C4E8F14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07069" y="2010876"/>
                  <a:ext cx="208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E8968F0-CB07-7A61-3458-D8797A920750}"/>
                    </a:ext>
                  </a:extLst>
                </p14:cNvPr>
                <p14:cNvContentPartPr/>
                <p14:nvPr/>
              </p14:nvContentPartPr>
              <p14:xfrm>
                <a:off x="3574309" y="2297436"/>
                <a:ext cx="80280" cy="6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E8968F0-CB07-7A61-3458-D8797A92075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65669" y="2288796"/>
                  <a:ext cx="97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C9198FF-28CB-76B6-5E46-F8E4E9936720}"/>
                    </a:ext>
                  </a:extLst>
                </p14:cNvPr>
                <p14:cNvContentPartPr/>
                <p14:nvPr/>
              </p14:nvContentPartPr>
              <p14:xfrm>
                <a:off x="3781669" y="2083956"/>
                <a:ext cx="48240" cy="225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C9198FF-28CB-76B6-5E46-F8E4E993672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73029" y="2074956"/>
                  <a:ext cx="65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36690F-38E4-655F-06A7-9887F712827A}"/>
                    </a:ext>
                  </a:extLst>
                </p14:cNvPr>
                <p14:cNvContentPartPr/>
                <p14:nvPr/>
              </p14:nvContentPartPr>
              <p14:xfrm>
                <a:off x="3829549" y="2048316"/>
                <a:ext cx="114120" cy="161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36690F-38E4-655F-06A7-9887F712827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20909" y="2039316"/>
                  <a:ext cx="131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24C509-CF17-A861-67BC-91370E33E416}"/>
                    </a:ext>
                  </a:extLst>
                </p14:cNvPr>
                <p14:cNvContentPartPr/>
                <p14:nvPr/>
              </p14:nvContentPartPr>
              <p14:xfrm>
                <a:off x="3799669" y="2185836"/>
                <a:ext cx="101520" cy="11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24C509-CF17-A861-67BC-91370E33E41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90669" y="2177196"/>
                  <a:ext cx="119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FCF5B75-C128-5F91-EC23-501F72353955}"/>
                    </a:ext>
                  </a:extLst>
                </p14:cNvPr>
                <p14:cNvContentPartPr/>
                <p14:nvPr/>
              </p14:nvContentPartPr>
              <p14:xfrm>
                <a:off x="4013869" y="2285916"/>
                <a:ext cx="80280" cy="126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FCF5B75-C128-5F91-EC23-501F7235395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04869" y="2276916"/>
                  <a:ext cx="97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9B1E6CF-4D1C-AE70-4E5E-D574D51BE855}"/>
                    </a:ext>
                  </a:extLst>
                </p14:cNvPr>
                <p14:cNvContentPartPr/>
                <p14:nvPr/>
              </p14:nvContentPartPr>
              <p14:xfrm>
                <a:off x="4022149" y="2356836"/>
                <a:ext cx="93240" cy="85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9B1E6CF-4D1C-AE70-4E5E-D574D51BE85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13149" y="2348196"/>
                  <a:ext cx="110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C48AB7D-53D7-E4CB-6BB3-0D1F0B84C0F7}"/>
                    </a:ext>
                  </a:extLst>
                </p14:cNvPr>
                <p14:cNvContentPartPr/>
                <p14:nvPr/>
              </p14:nvContentPartPr>
              <p14:xfrm>
                <a:off x="4176589" y="2392476"/>
                <a:ext cx="86760" cy="119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C48AB7D-53D7-E4CB-6BB3-0D1F0B84C0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167589" y="2383836"/>
                  <a:ext cx="104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AA2C750-DEBC-9308-6B55-BFFF74DBFD1C}"/>
                    </a:ext>
                  </a:extLst>
                </p14:cNvPr>
                <p14:cNvContentPartPr/>
                <p14:nvPr/>
              </p14:nvContentPartPr>
              <p14:xfrm>
                <a:off x="4322389" y="2362956"/>
                <a:ext cx="66960" cy="157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AA2C750-DEBC-9308-6B55-BFFF74DBFD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13749" y="2354316"/>
                  <a:ext cx="84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D51F00-2D87-83BF-D270-6005CA103786}"/>
                    </a:ext>
                  </a:extLst>
                </p14:cNvPr>
                <p14:cNvContentPartPr/>
                <p14:nvPr/>
              </p14:nvContentPartPr>
              <p14:xfrm>
                <a:off x="4371349" y="2398596"/>
                <a:ext cx="54000" cy="174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D51F00-2D87-83BF-D270-6005CA10378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62349" y="2389596"/>
                  <a:ext cx="71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886CB7E-659D-B836-DB3D-F74D530043B8}"/>
                    </a:ext>
                  </a:extLst>
                </p14:cNvPr>
                <p14:cNvContentPartPr/>
                <p14:nvPr/>
              </p14:nvContentPartPr>
              <p14:xfrm>
                <a:off x="4435069" y="2570676"/>
                <a:ext cx="184320" cy="49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886CB7E-659D-B836-DB3D-F74D530043B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26429" y="2562036"/>
                  <a:ext cx="201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9A7AC55-F563-C97E-BBA7-28666C0C8499}"/>
                    </a:ext>
                  </a:extLst>
                </p14:cNvPr>
                <p14:cNvContentPartPr/>
                <p14:nvPr/>
              </p14:nvContentPartPr>
              <p14:xfrm>
                <a:off x="4657549" y="2546916"/>
                <a:ext cx="59400" cy="139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9A7AC55-F563-C97E-BBA7-28666C0C849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48549" y="2538276"/>
                  <a:ext cx="77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28078B-8BDA-CF6C-7B74-9294B0C74F1D}"/>
                    </a:ext>
                  </a:extLst>
                </p14:cNvPr>
                <p14:cNvContentPartPr/>
                <p14:nvPr/>
              </p14:nvContentPartPr>
              <p14:xfrm>
                <a:off x="4801549" y="2550516"/>
                <a:ext cx="67680" cy="133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28078B-8BDA-CF6C-7B74-9294B0C74F1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92909" y="2541516"/>
                  <a:ext cx="85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244DA93-9329-B04A-CE1B-E5F6C22C0592}"/>
                    </a:ext>
                  </a:extLst>
                </p14:cNvPr>
                <p14:cNvContentPartPr/>
                <p14:nvPr/>
              </p14:nvContentPartPr>
              <p14:xfrm>
                <a:off x="4916029" y="2553036"/>
                <a:ext cx="6840" cy="100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244DA93-9329-B04A-CE1B-E5F6C22C059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07389" y="2544036"/>
                  <a:ext cx="24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EB925D6-104E-0D40-C988-B1E7793E17DC}"/>
                    </a:ext>
                  </a:extLst>
                </p14:cNvPr>
                <p14:cNvContentPartPr/>
                <p14:nvPr/>
              </p14:nvContentPartPr>
              <p14:xfrm>
                <a:off x="4910269" y="2545476"/>
                <a:ext cx="62280" cy="53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EB925D6-104E-0D40-C988-B1E7793E17D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901629" y="2536836"/>
                  <a:ext cx="79920" cy="7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Neuron model: Logistic unit</a:t>
            </a:r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Sigmoid (logistic) activation function.</a:t>
            </a: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9" idx="5"/>
            <a:endCxn id="9" idx="0"/>
          </p:cNvCxnSpPr>
          <p:nvPr/>
        </p:nvCxnSpPr>
        <p:spPr>
          <a:xfrm>
            <a:off x="2935573" y="2735945"/>
            <a:ext cx="4342001" cy="161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4348293"/>
            <a:ext cx="2363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00B050"/>
                </a:solidFill>
              </a:rPr>
              <a:t>(neuron [say]) Analogous to neurons body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77EB11-2BF1-4B59-EE7E-690F75571E5C}"/>
                  </a:ext>
                </a:extLst>
              </p14:cNvPr>
              <p14:cNvContentPartPr/>
              <p14:nvPr/>
            </p14:nvContentPartPr>
            <p14:xfrm>
              <a:off x="302629" y="658716"/>
              <a:ext cx="3521160" cy="36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77EB11-2BF1-4B59-EE7E-690F75571E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3989" y="650076"/>
                <a:ext cx="35388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68E94FE-EA4F-753F-652A-8512E7E1382D}"/>
                  </a:ext>
                </a:extLst>
              </p14:cNvPr>
              <p14:cNvContentPartPr/>
              <p14:nvPr/>
            </p14:nvContentPartPr>
            <p14:xfrm>
              <a:off x="1335829" y="1068756"/>
              <a:ext cx="81000" cy="80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68E94FE-EA4F-753F-652A-8512E7E138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27189" y="1059756"/>
                <a:ext cx="986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ACAE414-6FB4-39E7-AD45-2302DF9B12D6}"/>
                  </a:ext>
                </a:extLst>
              </p14:cNvPr>
              <p14:cNvContentPartPr/>
              <p14:nvPr/>
            </p14:nvContentPartPr>
            <p14:xfrm>
              <a:off x="219469" y="3598116"/>
              <a:ext cx="3998520" cy="3934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ACAE414-6FB4-39E7-AD45-2302DF9B12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0469" y="3589116"/>
                <a:ext cx="40161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F0BED70-BAFE-7A4D-AFF2-8C89BDBDCAE8}"/>
                  </a:ext>
                </a:extLst>
              </p14:cNvPr>
              <p14:cNvContentPartPr/>
              <p14:nvPr/>
            </p14:nvContentPartPr>
            <p14:xfrm>
              <a:off x="6578869" y="1496076"/>
              <a:ext cx="237960" cy="39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F0BED70-BAFE-7A4D-AFF2-8C89BDBDCA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69869" y="1487436"/>
                <a:ext cx="2556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72F7C26-D682-540C-D3A8-F072C555158C}"/>
              </a:ext>
            </a:extLst>
          </p:cNvPr>
          <p:cNvGrpSpPr/>
          <p:nvPr/>
        </p:nvGrpSpPr>
        <p:grpSpPr>
          <a:xfrm>
            <a:off x="6768949" y="2262876"/>
            <a:ext cx="1721160" cy="234000"/>
            <a:chOff x="6768949" y="2262876"/>
            <a:chExt cx="172116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7BAA3A3-C06C-8795-21E5-A5983A363A1D}"/>
                    </a:ext>
                  </a:extLst>
                </p14:cNvPr>
                <p14:cNvContentPartPr/>
                <p14:nvPr/>
              </p14:nvContentPartPr>
              <p14:xfrm>
                <a:off x="6768949" y="2297436"/>
                <a:ext cx="360" cy="140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7BAA3A3-C06C-8795-21E5-A5983A363A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59949" y="2288796"/>
                  <a:ext cx="18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BC7DF3-1CA1-0907-E7E2-AB8FB4E5C264}"/>
                    </a:ext>
                  </a:extLst>
                </p14:cNvPr>
                <p14:cNvContentPartPr/>
                <p14:nvPr/>
              </p14:nvContentPartPr>
              <p14:xfrm>
                <a:off x="6780829" y="2262876"/>
                <a:ext cx="66600" cy="81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BC7DF3-1CA1-0907-E7E2-AB8FB4E5C2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71829" y="2253876"/>
                  <a:ext cx="84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A461851-AF43-570D-0238-024F31722CFC}"/>
                    </a:ext>
                  </a:extLst>
                </p14:cNvPr>
                <p14:cNvContentPartPr/>
                <p14:nvPr/>
              </p14:nvContentPartPr>
              <p14:xfrm>
                <a:off x="6867949" y="2314356"/>
                <a:ext cx="114840" cy="114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A461851-AF43-570D-0238-024F31722C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58949" y="2305356"/>
                  <a:ext cx="132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C9B8E19-BB6E-8950-E3A6-1A60EE187AEA}"/>
                    </a:ext>
                  </a:extLst>
                </p14:cNvPr>
                <p14:cNvContentPartPr/>
                <p14:nvPr/>
              </p14:nvContentPartPr>
              <p14:xfrm>
                <a:off x="6993589" y="2321196"/>
                <a:ext cx="4680" cy="139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C9B8E19-BB6E-8950-E3A6-1A60EE187A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84589" y="2312556"/>
                  <a:ext cx="22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3E09F57-767C-78B8-43D4-6561DF132CC0}"/>
                    </a:ext>
                  </a:extLst>
                </p14:cNvPr>
                <p14:cNvContentPartPr/>
                <p14:nvPr/>
              </p14:nvContentPartPr>
              <p14:xfrm>
                <a:off x="7107349" y="2339196"/>
                <a:ext cx="360" cy="136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3E09F57-767C-78B8-43D4-6561DF132C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98349" y="2330556"/>
                  <a:ext cx="18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C0AD7E-C3B3-B1CA-E492-53BDD145C0DD}"/>
                    </a:ext>
                  </a:extLst>
                </p14:cNvPr>
                <p14:cNvContentPartPr/>
                <p14:nvPr/>
              </p14:nvContentPartPr>
              <p14:xfrm>
                <a:off x="7113109" y="2351436"/>
                <a:ext cx="138600" cy="101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C0AD7E-C3B3-B1CA-E492-53BDD145C0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04469" y="2342436"/>
                  <a:ext cx="156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6F311AB-9F2F-A81F-4722-6CE8656E95E3}"/>
                    </a:ext>
                  </a:extLst>
                </p14:cNvPr>
                <p14:cNvContentPartPr/>
                <p14:nvPr/>
              </p14:nvContentPartPr>
              <p14:xfrm>
                <a:off x="7288429" y="2340996"/>
                <a:ext cx="93240" cy="126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6F311AB-9F2F-A81F-4722-6CE8656E95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79789" y="2331996"/>
                  <a:ext cx="110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1654DB8-BF92-9798-A3C3-73D9B7D187F9}"/>
                    </a:ext>
                  </a:extLst>
                </p14:cNvPr>
                <p14:cNvContentPartPr/>
                <p14:nvPr/>
              </p14:nvContentPartPr>
              <p14:xfrm>
                <a:off x="7469509" y="2331276"/>
                <a:ext cx="180360" cy="128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1654DB8-BF92-9798-A3C3-73D9B7D187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60869" y="2322636"/>
                  <a:ext cx="198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E6BF79A-86CD-A7D3-8922-E3F5A68BC4B4}"/>
                    </a:ext>
                  </a:extLst>
                </p14:cNvPr>
                <p14:cNvContentPartPr/>
                <p14:nvPr/>
              </p14:nvContentPartPr>
              <p14:xfrm>
                <a:off x="7689109" y="2349636"/>
                <a:ext cx="207720" cy="128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E6BF79A-86CD-A7D3-8922-E3F5A68BC4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80469" y="2340636"/>
                  <a:ext cx="225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47397CC-3B40-DCF7-FE4F-CDE801FFC604}"/>
                    </a:ext>
                  </a:extLst>
                </p14:cNvPr>
                <p14:cNvContentPartPr/>
                <p14:nvPr/>
              </p14:nvContentPartPr>
              <p14:xfrm>
                <a:off x="7925629" y="2291676"/>
                <a:ext cx="2160" cy="129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47397CC-3B40-DCF7-FE4F-CDE801FFC60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16629" y="2282676"/>
                  <a:ext cx="19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B20DC16-81D1-F24C-94AC-83D79D40BD11}"/>
                    </a:ext>
                  </a:extLst>
                </p14:cNvPr>
                <p14:cNvContentPartPr/>
                <p14:nvPr/>
              </p14:nvContentPartPr>
              <p14:xfrm>
                <a:off x="7837429" y="2296716"/>
                <a:ext cx="152280" cy="11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B20DC16-81D1-F24C-94AC-83D79D40BD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8789" y="2288076"/>
                  <a:ext cx="169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F171CC3-A861-12E4-03FA-D7CE035CC6A7}"/>
                    </a:ext>
                  </a:extLst>
                </p14:cNvPr>
                <p14:cNvContentPartPr/>
                <p14:nvPr/>
              </p14:nvContentPartPr>
              <p14:xfrm>
                <a:off x="7997989" y="2322276"/>
                <a:ext cx="349560" cy="160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F171CC3-A861-12E4-03FA-D7CE035CC6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88989" y="2313276"/>
                  <a:ext cx="367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76707E6-8C6A-052D-B8C0-C6B6B3A7C09A}"/>
                    </a:ext>
                  </a:extLst>
                </p14:cNvPr>
                <p14:cNvContentPartPr/>
                <p14:nvPr/>
              </p14:nvContentPartPr>
              <p14:xfrm>
                <a:off x="8350069" y="2308956"/>
                <a:ext cx="140040" cy="187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76707E6-8C6A-052D-B8C0-C6B6B3A7C0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41429" y="2299956"/>
                  <a:ext cx="1576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503926D-66EF-461F-781B-7EC4A7990021}"/>
              </a:ext>
            </a:extLst>
          </p:cNvPr>
          <p:cNvGrpSpPr/>
          <p:nvPr/>
        </p:nvGrpSpPr>
        <p:grpSpPr>
          <a:xfrm>
            <a:off x="7011949" y="2606316"/>
            <a:ext cx="1598400" cy="457200"/>
            <a:chOff x="7011949" y="2606316"/>
            <a:chExt cx="159840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CBEB8D5-FA23-66EA-63E3-9EA2665B4239}"/>
                    </a:ext>
                  </a:extLst>
                </p14:cNvPr>
                <p14:cNvContentPartPr/>
                <p14:nvPr/>
              </p14:nvContentPartPr>
              <p14:xfrm>
                <a:off x="7154869" y="2709636"/>
                <a:ext cx="164520" cy="217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CBEB8D5-FA23-66EA-63E3-9EA2665B42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45869" y="2700996"/>
                  <a:ext cx="182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51C2AFF-342C-1173-F67E-423E77D47222}"/>
                    </a:ext>
                  </a:extLst>
                </p14:cNvPr>
                <p14:cNvContentPartPr/>
                <p14:nvPr/>
              </p14:nvContentPartPr>
              <p14:xfrm>
                <a:off x="7261789" y="2707116"/>
                <a:ext cx="248040" cy="1548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51C2AFF-342C-1173-F67E-423E77D4722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52789" y="2698476"/>
                  <a:ext cx="265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DA38DED-657E-B8DC-64B5-3CAEE662F60F}"/>
                    </a:ext>
                  </a:extLst>
                </p14:cNvPr>
                <p14:cNvContentPartPr/>
                <p14:nvPr/>
              </p14:nvContentPartPr>
              <p14:xfrm>
                <a:off x="7556269" y="2754276"/>
                <a:ext cx="176040" cy="159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DA38DED-657E-B8DC-64B5-3CAEE662F6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47629" y="2745276"/>
                  <a:ext cx="193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19E6982-40E9-B155-8A4C-DC85234A13AD}"/>
                    </a:ext>
                  </a:extLst>
                </p14:cNvPr>
                <p14:cNvContentPartPr/>
                <p14:nvPr/>
              </p14:nvContentPartPr>
              <p14:xfrm>
                <a:off x="7760389" y="2701356"/>
                <a:ext cx="360" cy="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19E6982-40E9-B155-8A4C-DC85234A13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1749" y="26927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3502A37-777E-6E24-B088-03DACB55B0EE}"/>
                    </a:ext>
                  </a:extLst>
                </p14:cNvPr>
                <p14:cNvContentPartPr/>
                <p14:nvPr/>
              </p14:nvContentPartPr>
              <p14:xfrm>
                <a:off x="7812589" y="2794956"/>
                <a:ext cx="133560" cy="268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3502A37-777E-6E24-B088-03DACB55B0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03589" y="2785956"/>
                  <a:ext cx="151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96A8063-022A-DF97-7727-EC829CB68D27}"/>
                    </a:ext>
                  </a:extLst>
                </p14:cNvPr>
                <p14:cNvContentPartPr/>
                <p14:nvPr/>
              </p14:nvContentPartPr>
              <p14:xfrm>
                <a:off x="8015629" y="2707116"/>
                <a:ext cx="30240" cy="195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96A8063-022A-DF97-7727-EC829CB68D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06629" y="2698476"/>
                  <a:ext cx="47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5891CD7-7AD5-E14A-0EE9-DD3B84E139EB}"/>
                    </a:ext>
                  </a:extLst>
                </p14:cNvPr>
                <p14:cNvContentPartPr/>
                <p14:nvPr/>
              </p14:nvContentPartPr>
              <p14:xfrm>
                <a:off x="8021749" y="2837076"/>
                <a:ext cx="106920" cy="96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5891CD7-7AD5-E14A-0EE9-DD3B84E139E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2749" y="2828436"/>
                  <a:ext cx="124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266789-58F0-1D0E-5A67-793B06F1AD05}"/>
                    </a:ext>
                  </a:extLst>
                </p14:cNvPr>
                <p14:cNvContentPartPr/>
                <p14:nvPr/>
              </p14:nvContentPartPr>
              <p14:xfrm>
                <a:off x="8229469" y="2725116"/>
                <a:ext cx="360" cy="196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266789-58F0-1D0E-5A67-793B06F1AD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20829" y="2716116"/>
                  <a:ext cx="18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EDD73E9-CC50-BFA9-6312-D1DF6F66E88C}"/>
                    </a:ext>
                  </a:extLst>
                </p14:cNvPr>
                <p14:cNvContentPartPr/>
                <p14:nvPr/>
              </p14:nvContentPartPr>
              <p14:xfrm>
                <a:off x="8146309" y="2842476"/>
                <a:ext cx="223200" cy="25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EDD73E9-CC50-BFA9-6312-D1DF6F66E8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37309" y="2833836"/>
                  <a:ext cx="240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E33BC8C-CB9F-9615-AB9C-2D5DA5A043A5}"/>
                    </a:ext>
                  </a:extLst>
                </p14:cNvPr>
                <p14:cNvContentPartPr/>
                <p14:nvPr/>
              </p14:nvContentPartPr>
              <p14:xfrm>
                <a:off x="8357269" y="2837796"/>
                <a:ext cx="81000" cy="115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E33BC8C-CB9F-9615-AB9C-2D5DA5A043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48629" y="2828796"/>
                  <a:ext cx="98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8C49F67-47FA-9CC1-6F76-605D26E2BDE5}"/>
                    </a:ext>
                  </a:extLst>
                </p14:cNvPr>
                <p14:cNvContentPartPr/>
                <p14:nvPr/>
              </p14:nvContentPartPr>
              <p14:xfrm>
                <a:off x="8567869" y="2641956"/>
                <a:ext cx="360" cy="70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8C49F67-47FA-9CC1-6F76-605D26E2BD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59229" y="2633316"/>
                  <a:ext cx="1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25EC46F-0C21-B476-0558-4C9B170A39AC}"/>
                    </a:ext>
                  </a:extLst>
                </p14:cNvPr>
                <p14:cNvContentPartPr/>
                <p14:nvPr/>
              </p14:nvContentPartPr>
              <p14:xfrm>
                <a:off x="8597749" y="2606316"/>
                <a:ext cx="12600" cy="131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25EC46F-0C21-B476-0558-4C9B170A39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88749" y="2597316"/>
                  <a:ext cx="30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23D7F8D-A976-145D-C567-CB92BDADCD4D}"/>
                    </a:ext>
                  </a:extLst>
                </p14:cNvPr>
                <p14:cNvContentPartPr/>
                <p14:nvPr/>
              </p14:nvContentPartPr>
              <p14:xfrm>
                <a:off x="7068469" y="2653836"/>
                <a:ext cx="56880" cy="48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23D7F8D-A976-145D-C567-CB92BDADCD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9469" y="2645196"/>
                  <a:ext cx="74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839D04A-624A-5A73-E23E-490433F88211}"/>
                    </a:ext>
                  </a:extLst>
                </p14:cNvPr>
                <p14:cNvContentPartPr/>
                <p14:nvPr/>
              </p14:nvContentPartPr>
              <p14:xfrm>
                <a:off x="7011949" y="2612436"/>
                <a:ext cx="36720" cy="70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839D04A-624A-5A73-E23E-490433F8821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02949" y="2603436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F10C3F9-CF00-4DA8-6B87-700A59C5D45F}"/>
              </a:ext>
            </a:extLst>
          </p:cNvPr>
          <p:cNvGrpSpPr/>
          <p:nvPr/>
        </p:nvGrpSpPr>
        <p:grpSpPr>
          <a:xfrm>
            <a:off x="2374429" y="177756"/>
            <a:ext cx="1701360" cy="534240"/>
            <a:chOff x="2374429" y="177756"/>
            <a:chExt cx="1701360" cy="53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252AF96-0525-BDD4-59D4-F94CC3E5B328}"/>
                    </a:ext>
                  </a:extLst>
                </p14:cNvPr>
                <p14:cNvContentPartPr/>
                <p14:nvPr/>
              </p14:nvContentPartPr>
              <p14:xfrm>
                <a:off x="2374429" y="177756"/>
                <a:ext cx="54000" cy="402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252AF96-0525-BDD4-59D4-F94CC3E5B3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65789" y="169116"/>
                  <a:ext cx="716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6A689A3-5FA8-9B6B-9D61-3440F3D91002}"/>
                    </a:ext>
                  </a:extLst>
                </p14:cNvPr>
                <p14:cNvContentPartPr/>
                <p14:nvPr/>
              </p14:nvContentPartPr>
              <p14:xfrm>
                <a:off x="2398549" y="187836"/>
                <a:ext cx="1677240" cy="5241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6A689A3-5FA8-9B6B-9D61-3440F3D9100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9909" y="179196"/>
                  <a:ext cx="169488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E5815C-07EB-141D-FA8F-71CC21CDBF5D}"/>
              </a:ext>
            </a:extLst>
          </p:cNvPr>
          <p:cNvGrpSpPr/>
          <p:nvPr/>
        </p:nvGrpSpPr>
        <p:grpSpPr>
          <a:xfrm>
            <a:off x="4773829" y="3283116"/>
            <a:ext cx="623160" cy="313920"/>
            <a:chOff x="4773829" y="3283116"/>
            <a:chExt cx="62316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1B1057E-79E6-6F88-B241-9549FF8731CF}"/>
                    </a:ext>
                  </a:extLst>
                </p14:cNvPr>
                <p14:cNvContentPartPr/>
                <p14:nvPr/>
              </p14:nvContentPartPr>
              <p14:xfrm>
                <a:off x="4773829" y="3283116"/>
                <a:ext cx="155160" cy="267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1B1057E-79E6-6F88-B241-9549FF8731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64829" y="3274476"/>
                  <a:ext cx="172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DDCC129-C0E2-9216-63B0-373B04044A0E}"/>
                    </a:ext>
                  </a:extLst>
                </p14:cNvPr>
                <p14:cNvContentPartPr/>
                <p14:nvPr/>
              </p14:nvContentPartPr>
              <p14:xfrm>
                <a:off x="4981549" y="3526476"/>
                <a:ext cx="138240" cy="705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DDCC129-C0E2-9216-63B0-373B04044A0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72549" y="3517836"/>
                  <a:ext cx="155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819C286-233B-F513-902D-A4AF70BDD68A}"/>
                    </a:ext>
                  </a:extLst>
                </p14:cNvPr>
                <p14:cNvContentPartPr/>
                <p14:nvPr/>
              </p14:nvContentPartPr>
              <p14:xfrm>
                <a:off x="5266669" y="3449436"/>
                <a:ext cx="100800" cy="10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819C286-233B-F513-902D-A4AF70BDD6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57669" y="3440436"/>
                  <a:ext cx="118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D93D0D1-FAE3-D974-E9FE-5934526CDC29}"/>
                    </a:ext>
                  </a:extLst>
                </p14:cNvPr>
                <p14:cNvContentPartPr/>
                <p14:nvPr/>
              </p14:nvContentPartPr>
              <p14:xfrm>
                <a:off x="5314189" y="3508836"/>
                <a:ext cx="82800" cy="100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D93D0D1-FAE3-D974-E9FE-5934526CDC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05189" y="3500196"/>
                  <a:ext cx="1004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FACF630-5E54-3AA7-D25B-8BF37495C4D0}"/>
              </a:ext>
            </a:extLst>
          </p:cNvPr>
          <p:cNvGrpSpPr/>
          <p:nvPr/>
        </p:nvGrpSpPr>
        <p:grpSpPr>
          <a:xfrm>
            <a:off x="5688229" y="3142356"/>
            <a:ext cx="534960" cy="259920"/>
            <a:chOff x="5688229" y="3142356"/>
            <a:chExt cx="53496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9CAE214-15C9-B173-8D25-AF8A5F222A2F}"/>
                    </a:ext>
                  </a:extLst>
                </p14:cNvPr>
                <p14:cNvContentPartPr/>
                <p14:nvPr/>
              </p14:nvContentPartPr>
              <p14:xfrm>
                <a:off x="5872189" y="3142356"/>
                <a:ext cx="54360" cy="1749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9CAE214-15C9-B173-8D25-AF8A5F222A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63549" y="3133716"/>
                  <a:ext cx="72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5B3BDE7-F049-1676-0D12-B51062411257}"/>
                    </a:ext>
                  </a:extLst>
                </p14:cNvPr>
                <p14:cNvContentPartPr/>
                <p14:nvPr/>
              </p14:nvContentPartPr>
              <p14:xfrm>
                <a:off x="5688229" y="3379596"/>
                <a:ext cx="399600" cy="10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5B3BDE7-F049-1676-0D12-B510624112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79589" y="3370956"/>
                  <a:ext cx="417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1E713FB-960B-C7CA-EEE5-33145CFA07E1}"/>
                    </a:ext>
                  </a:extLst>
                </p14:cNvPr>
                <p14:cNvContentPartPr/>
                <p14:nvPr/>
              </p14:nvContentPartPr>
              <p14:xfrm>
                <a:off x="5925829" y="3372396"/>
                <a:ext cx="297360" cy="29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1E713FB-960B-C7CA-EEE5-33145CFA07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16829" y="3363756"/>
                  <a:ext cx="31500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1697922-B14F-2CD1-1A6F-1C5B1D7D05E3}"/>
              </a:ext>
            </a:extLst>
          </p:cNvPr>
          <p:cNvGrpSpPr/>
          <p:nvPr/>
        </p:nvGrpSpPr>
        <p:grpSpPr>
          <a:xfrm>
            <a:off x="5670229" y="3490836"/>
            <a:ext cx="587880" cy="267840"/>
            <a:chOff x="5670229" y="3490836"/>
            <a:chExt cx="58788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A64DE06-8B3A-FC34-BD18-2FCE78E10D0C}"/>
                    </a:ext>
                  </a:extLst>
                </p14:cNvPr>
                <p14:cNvContentPartPr/>
                <p14:nvPr/>
              </p14:nvContentPartPr>
              <p14:xfrm>
                <a:off x="5670229" y="3581916"/>
                <a:ext cx="42840" cy="140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A64DE06-8B3A-FC34-BD18-2FCE78E10D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61589" y="3573276"/>
                  <a:ext cx="60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88B1A79-AF1F-4EC6-35DE-957DD2968909}"/>
                    </a:ext>
                  </a:extLst>
                </p14:cNvPr>
                <p14:cNvContentPartPr/>
                <p14:nvPr/>
              </p14:nvContentPartPr>
              <p14:xfrm>
                <a:off x="5759509" y="3616116"/>
                <a:ext cx="106560" cy="12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88B1A79-AF1F-4EC6-35DE-957DD29689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50509" y="3607476"/>
                  <a:ext cx="124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C9F9216-18FC-FD4B-A0D0-D6956112A7B7}"/>
                    </a:ext>
                  </a:extLst>
                </p14:cNvPr>
                <p14:cNvContentPartPr/>
                <p14:nvPr/>
              </p14:nvContentPartPr>
              <p14:xfrm>
                <a:off x="5830429" y="3574356"/>
                <a:ext cx="6480" cy="124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C9F9216-18FC-FD4B-A0D0-D6956112A7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21789" y="3565356"/>
                  <a:ext cx="24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A8ABFF8-949C-86F4-C66C-32096C5BE0DC}"/>
                    </a:ext>
                  </a:extLst>
                </p14:cNvPr>
                <p14:cNvContentPartPr/>
                <p14:nvPr/>
              </p14:nvContentPartPr>
              <p14:xfrm>
                <a:off x="5907829" y="3581556"/>
                <a:ext cx="131040" cy="177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A8ABFF8-949C-86F4-C66C-32096C5BE0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99189" y="3572556"/>
                  <a:ext cx="148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378E7CA-18FE-847E-B7D5-7E8029838EBC}"/>
                    </a:ext>
                  </a:extLst>
                </p14:cNvPr>
                <p14:cNvContentPartPr/>
                <p14:nvPr/>
              </p14:nvContentPartPr>
              <p14:xfrm>
                <a:off x="6068029" y="3562116"/>
                <a:ext cx="46800" cy="6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378E7CA-18FE-847E-B7D5-7E8029838E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59389" y="3553476"/>
                  <a:ext cx="64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CF7260A-EE86-BDA5-2FFF-6B0B09DE0FF7}"/>
                    </a:ext>
                  </a:extLst>
                </p14:cNvPr>
                <p14:cNvContentPartPr/>
                <p14:nvPr/>
              </p14:nvContentPartPr>
              <p14:xfrm>
                <a:off x="6157309" y="3496956"/>
                <a:ext cx="70920" cy="83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CF7260A-EE86-BDA5-2FFF-6B0B09DE0F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48309" y="3487956"/>
                  <a:ext cx="88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A6050A-C656-3708-7217-93B6B14E9F30}"/>
                    </a:ext>
                  </a:extLst>
                </p14:cNvPr>
                <p14:cNvContentPartPr/>
                <p14:nvPr/>
              </p14:nvContentPartPr>
              <p14:xfrm>
                <a:off x="6123829" y="3490836"/>
                <a:ext cx="134280" cy="101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A6050A-C656-3708-7217-93B6B14E9F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15189" y="3482196"/>
                  <a:ext cx="15192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0C39C5B-ADF2-B62F-20FE-13B5DF641105}"/>
                  </a:ext>
                </a:extLst>
              </p14:cNvPr>
              <p14:cNvContentPartPr/>
              <p14:nvPr/>
            </p14:nvContentPartPr>
            <p14:xfrm>
              <a:off x="6448189" y="3408036"/>
              <a:ext cx="178920" cy="604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0C39C5B-ADF2-B62F-20FE-13B5DF64110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39189" y="3399036"/>
                <a:ext cx="1965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990F73C-7BFD-86B7-FD7D-443C45D75CDC}"/>
                  </a:ext>
                </a:extLst>
              </p14:cNvPr>
              <p14:cNvContentPartPr/>
              <p14:nvPr/>
            </p14:nvContentPartPr>
            <p14:xfrm>
              <a:off x="6476629" y="3621876"/>
              <a:ext cx="97920" cy="126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990F73C-7BFD-86B7-FD7D-443C45D75CD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67629" y="3612876"/>
                <a:ext cx="1155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5D173FD-B27A-B456-00D9-C418F9F7A0D4}"/>
                  </a:ext>
                </a:extLst>
              </p14:cNvPr>
              <p14:cNvContentPartPr/>
              <p14:nvPr/>
            </p14:nvContentPartPr>
            <p14:xfrm>
              <a:off x="7101229" y="3156756"/>
              <a:ext cx="133200" cy="207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5D173FD-B27A-B456-00D9-C418F9F7A0D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92589" y="3147756"/>
                <a:ext cx="15084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E894D00-1F93-B032-CEBE-F3B9B05238CE}"/>
              </a:ext>
            </a:extLst>
          </p:cNvPr>
          <p:cNvGrpSpPr/>
          <p:nvPr/>
        </p:nvGrpSpPr>
        <p:grpSpPr>
          <a:xfrm>
            <a:off x="6911149" y="3502716"/>
            <a:ext cx="1300680" cy="351000"/>
            <a:chOff x="6911149" y="3502716"/>
            <a:chExt cx="130068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42B92D8-EFCF-83DE-9195-F67779E6ECEC}"/>
                    </a:ext>
                  </a:extLst>
                </p14:cNvPr>
                <p14:cNvContentPartPr/>
                <p14:nvPr/>
              </p14:nvContentPartPr>
              <p14:xfrm>
                <a:off x="6911149" y="3502716"/>
                <a:ext cx="1268280" cy="414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42B92D8-EFCF-83DE-9195-F67779E6EC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02509" y="3494076"/>
                  <a:ext cx="1285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DC8DC6A-E1E0-F16D-A6D3-1D72FB9D30EE}"/>
                    </a:ext>
                  </a:extLst>
                </p14:cNvPr>
                <p14:cNvContentPartPr/>
                <p14:nvPr/>
              </p14:nvContentPartPr>
              <p14:xfrm>
                <a:off x="7006189" y="3654276"/>
                <a:ext cx="30960" cy="139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DC8DC6A-E1E0-F16D-A6D3-1D72FB9D30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97189" y="3645276"/>
                  <a:ext cx="48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4DADD1E-6833-F9D6-F9D1-A66B0C664A28}"/>
                    </a:ext>
                  </a:extLst>
                </p14:cNvPr>
                <p14:cNvContentPartPr/>
                <p14:nvPr/>
              </p14:nvContentPartPr>
              <p14:xfrm>
                <a:off x="7154869" y="3719076"/>
                <a:ext cx="154800" cy="4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4DADD1E-6833-F9D6-F9D1-A66B0C664A2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45869" y="3710076"/>
                  <a:ext cx="172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8FF8FA0-AEF3-8958-46BF-974DE6D17CAA}"/>
                    </a:ext>
                  </a:extLst>
                </p14:cNvPr>
                <p14:cNvContentPartPr/>
                <p14:nvPr/>
              </p14:nvContentPartPr>
              <p14:xfrm>
                <a:off x="7266829" y="3657156"/>
                <a:ext cx="24840" cy="131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8FF8FA0-AEF3-8958-46BF-974DE6D17CA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58189" y="3648516"/>
                  <a:ext cx="42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219C6F9-A214-224E-D6F9-A0511E3BDE9D}"/>
                    </a:ext>
                  </a:extLst>
                </p14:cNvPr>
                <p14:cNvContentPartPr/>
                <p14:nvPr/>
              </p14:nvContentPartPr>
              <p14:xfrm>
                <a:off x="7392109" y="3667236"/>
                <a:ext cx="313560" cy="186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219C6F9-A214-224E-D6F9-A0511E3BDE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83469" y="3658236"/>
                  <a:ext cx="331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7BF1350-671D-7EF7-1C8A-C2789BB9042D}"/>
                    </a:ext>
                  </a:extLst>
                </p14:cNvPr>
                <p14:cNvContentPartPr/>
                <p14:nvPr/>
              </p14:nvContentPartPr>
              <p14:xfrm>
                <a:off x="7847509" y="3586236"/>
                <a:ext cx="86760" cy="127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7BF1350-671D-7EF7-1C8A-C2789BB9042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38869" y="3577236"/>
                  <a:ext cx="104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09DF5A-AB43-C6E1-6FAD-0688236BEE26}"/>
                    </a:ext>
                  </a:extLst>
                </p14:cNvPr>
                <p14:cNvContentPartPr/>
                <p14:nvPr/>
              </p14:nvContentPartPr>
              <p14:xfrm>
                <a:off x="7819789" y="3621516"/>
                <a:ext cx="164160" cy="36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09DF5A-AB43-C6E1-6FAD-0688236BEE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10789" y="3612516"/>
                  <a:ext cx="181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3145805-44D0-0333-1A43-5D4DF0D5B5AF}"/>
                    </a:ext>
                  </a:extLst>
                </p14:cNvPr>
                <p14:cNvContentPartPr/>
                <p14:nvPr/>
              </p14:nvContentPartPr>
              <p14:xfrm>
                <a:off x="8033629" y="3562116"/>
                <a:ext cx="360" cy="64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3145805-44D0-0333-1A43-5D4DF0D5B5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24629" y="3553476"/>
                  <a:ext cx="18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85BEB6E-562E-5BE8-E833-B61E22F05854}"/>
                    </a:ext>
                  </a:extLst>
                </p14:cNvPr>
                <p14:cNvContentPartPr/>
                <p14:nvPr/>
              </p14:nvContentPartPr>
              <p14:xfrm>
                <a:off x="7997989" y="3512796"/>
                <a:ext cx="99000" cy="26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85BEB6E-562E-5BE8-E833-B61E22F0585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88989" y="3503796"/>
                  <a:ext cx="116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1AD0F63-7C92-3AD4-4426-890E31277249}"/>
                    </a:ext>
                  </a:extLst>
                </p14:cNvPr>
                <p14:cNvContentPartPr/>
                <p14:nvPr/>
              </p14:nvContentPartPr>
              <p14:xfrm>
                <a:off x="8093029" y="3598116"/>
                <a:ext cx="60480" cy="112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1AD0F63-7C92-3AD4-4426-890E3127724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84029" y="3589116"/>
                  <a:ext cx="78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E17B8AF-6B74-16A3-882E-46172D9E9ADF}"/>
                    </a:ext>
                  </a:extLst>
                </p14:cNvPr>
                <p14:cNvContentPartPr/>
                <p14:nvPr/>
              </p14:nvContentPartPr>
              <p14:xfrm>
                <a:off x="8098789" y="3579756"/>
                <a:ext cx="113040" cy="149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E17B8AF-6B74-16A3-882E-46172D9E9AD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90149" y="3570756"/>
                  <a:ext cx="13068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2A3189B-5062-9023-D0F1-0731DE084D12}"/>
                  </a:ext>
                </a:extLst>
              </p14:cNvPr>
              <p14:cNvContentPartPr/>
              <p14:nvPr/>
            </p14:nvContentPartPr>
            <p14:xfrm>
              <a:off x="1390909" y="1371156"/>
              <a:ext cx="1146960" cy="1079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2A3189B-5062-9023-D0F1-0731DE084D1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382269" y="1362516"/>
                <a:ext cx="116460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8B7AA58-2875-2AEB-2477-7F772F60C066}"/>
                  </a:ext>
                </a:extLst>
              </p14:cNvPr>
              <p14:cNvContentPartPr/>
              <p14:nvPr/>
            </p14:nvContentPartPr>
            <p14:xfrm>
              <a:off x="2382709" y="2267916"/>
              <a:ext cx="110880" cy="257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8B7AA58-2875-2AEB-2477-7F772F60C06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74069" y="2258916"/>
                <a:ext cx="1285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8DAD020-7DF5-5E5B-829C-14DB4DE94E44}"/>
                  </a:ext>
                </a:extLst>
              </p14:cNvPr>
              <p14:cNvContentPartPr/>
              <p14:nvPr/>
            </p14:nvContentPartPr>
            <p14:xfrm>
              <a:off x="3448309" y="2108076"/>
              <a:ext cx="121680" cy="126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8DAD020-7DF5-5E5B-829C-14DB4DE94E4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439669" y="2099076"/>
                <a:ext cx="1393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5D2AED0-6A2B-ACF5-B68B-FEA694AFFAB9}"/>
                  </a:ext>
                </a:extLst>
              </p14:cNvPr>
              <p14:cNvContentPartPr/>
              <p14:nvPr/>
            </p14:nvContentPartPr>
            <p14:xfrm>
              <a:off x="3673309" y="2099076"/>
              <a:ext cx="87840" cy="98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5D2AED0-6A2B-ACF5-B68B-FEA694AFFAB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664669" y="2090076"/>
                <a:ext cx="1054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55AF37D-32FF-8960-BB95-87376094334A}"/>
                  </a:ext>
                </a:extLst>
              </p14:cNvPr>
              <p14:cNvContentPartPr/>
              <p14:nvPr/>
            </p14:nvContentPartPr>
            <p14:xfrm>
              <a:off x="3862669" y="2089716"/>
              <a:ext cx="8640" cy="806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55AF37D-32FF-8960-BB95-87376094334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54029" y="2080716"/>
                <a:ext cx="262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F94C01D-D7CB-8C62-49CC-AC170E86C084}"/>
                  </a:ext>
                </a:extLst>
              </p14:cNvPr>
              <p14:cNvContentPartPr/>
              <p14:nvPr/>
            </p14:nvContentPartPr>
            <p14:xfrm>
              <a:off x="3805789" y="2050476"/>
              <a:ext cx="214560" cy="39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F94C01D-D7CB-8C62-49CC-AC170E86C08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797149" y="2041476"/>
                <a:ext cx="2322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4D8DB94-4FA0-7387-3FF0-D27FF41E81A0}"/>
                  </a:ext>
                </a:extLst>
              </p14:cNvPr>
              <p14:cNvContentPartPr/>
              <p14:nvPr/>
            </p14:nvContentPartPr>
            <p14:xfrm>
              <a:off x="4066789" y="2060196"/>
              <a:ext cx="8640" cy="986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4D8DB94-4FA0-7387-3FF0-D27FF41E81A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057789" y="2051196"/>
                <a:ext cx="26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46E03CB-66A0-C613-0AE0-B98699BF8564}"/>
                  </a:ext>
                </a:extLst>
              </p14:cNvPr>
              <p14:cNvContentPartPr/>
              <p14:nvPr/>
            </p14:nvContentPartPr>
            <p14:xfrm>
              <a:off x="4079029" y="2005116"/>
              <a:ext cx="125640" cy="91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46E03CB-66A0-C613-0AE0-B98699BF856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70029" y="1996116"/>
                <a:ext cx="1432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1B26F2C-89F6-B7E7-C5D1-1A6E4BF1A87F}"/>
                  </a:ext>
                </a:extLst>
              </p14:cNvPr>
              <p14:cNvContentPartPr/>
              <p14:nvPr/>
            </p14:nvContentPartPr>
            <p14:xfrm>
              <a:off x="4298269" y="2012316"/>
              <a:ext cx="90720" cy="1436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1B26F2C-89F6-B7E7-C5D1-1A6E4BF1A87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89269" y="2003676"/>
                <a:ext cx="1083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502E05C-0644-7120-A5F8-90FE0E6642C7}"/>
                  </a:ext>
                </a:extLst>
              </p14:cNvPr>
              <p14:cNvContentPartPr/>
              <p14:nvPr/>
            </p14:nvContentPartPr>
            <p14:xfrm>
              <a:off x="4417429" y="2000796"/>
              <a:ext cx="360" cy="1303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502E05C-0644-7120-A5F8-90FE0E6642C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408429" y="1992156"/>
                <a:ext cx="180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B9A6353-595A-CA29-00AC-5907B49607A9}"/>
                  </a:ext>
                </a:extLst>
              </p14:cNvPr>
              <p14:cNvContentPartPr/>
              <p14:nvPr/>
            </p14:nvContentPartPr>
            <p14:xfrm>
              <a:off x="4595269" y="1935636"/>
              <a:ext cx="14400" cy="166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B9A6353-595A-CA29-00AC-5907B49607A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86269" y="1926636"/>
                <a:ext cx="320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F869BEA-20F5-DE5C-BC5E-22942D4BA6CC}"/>
                  </a:ext>
                </a:extLst>
              </p14:cNvPr>
              <p14:cNvContentPartPr/>
              <p14:nvPr/>
            </p14:nvContentPartPr>
            <p14:xfrm>
              <a:off x="4518229" y="1924476"/>
              <a:ext cx="334080" cy="52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F869BEA-20F5-DE5C-BC5E-22942D4BA6C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509589" y="1915476"/>
                <a:ext cx="3517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104E6AB-CDF6-1902-78FD-8969E3F587D6}"/>
                  </a:ext>
                </a:extLst>
              </p14:cNvPr>
              <p14:cNvContentPartPr/>
              <p14:nvPr/>
            </p14:nvContentPartPr>
            <p14:xfrm>
              <a:off x="315229" y="2256036"/>
              <a:ext cx="35280" cy="190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104E6AB-CDF6-1902-78FD-8969E3F587D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06589" y="2247036"/>
                <a:ext cx="529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DBD7C24-99F4-58D6-91EC-A30D1FE33928}"/>
                  </a:ext>
                </a:extLst>
              </p14:cNvPr>
              <p14:cNvContentPartPr/>
              <p14:nvPr/>
            </p14:nvContentPartPr>
            <p14:xfrm>
              <a:off x="290749" y="2261796"/>
              <a:ext cx="184680" cy="122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DBD7C24-99F4-58D6-91EC-A30D1FE3392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82109" y="2253156"/>
                <a:ext cx="202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CCCF9D2-D95B-46A9-762C-F4408543E5B7}"/>
                  </a:ext>
                </a:extLst>
              </p14:cNvPr>
              <p14:cNvContentPartPr/>
              <p14:nvPr/>
            </p14:nvContentPartPr>
            <p14:xfrm>
              <a:off x="266989" y="2437836"/>
              <a:ext cx="146160" cy="3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CCCF9D2-D95B-46A9-762C-F4408543E5B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57989" y="2428836"/>
                <a:ext cx="1638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5234525-65A6-6F44-5EB7-BAF016BB6B31}"/>
                  </a:ext>
                </a:extLst>
              </p14:cNvPr>
              <p14:cNvContentPartPr/>
              <p14:nvPr/>
            </p14:nvContentPartPr>
            <p14:xfrm>
              <a:off x="467869" y="2372316"/>
              <a:ext cx="96480" cy="486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5234525-65A6-6F44-5EB7-BAF016BB6B3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59229" y="2363316"/>
                <a:ext cx="114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5595548-C1B2-D8BB-68E5-8312A01E5E2B}"/>
                  </a:ext>
                </a:extLst>
              </p14:cNvPr>
              <p14:cNvContentPartPr/>
              <p14:nvPr/>
            </p14:nvContentPartPr>
            <p14:xfrm>
              <a:off x="593509" y="2283756"/>
              <a:ext cx="86040" cy="1260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5595548-C1B2-D8BB-68E5-8312A01E5E2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84509" y="2275116"/>
                <a:ext cx="1036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22A376-0358-6D22-1B63-6BAD8E935936}"/>
                  </a:ext>
                </a:extLst>
              </p14:cNvPr>
              <p14:cNvContentPartPr/>
              <p14:nvPr/>
            </p14:nvContentPartPr>
            <p14:xfrm>
              <a:off x="730309" y="2327316"/>
              <a:ext cx="54360" cy="752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22A376-0358-6D22-1B63-6BAD8E93593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21309" y="2318676"/>
                <a:ext cx="720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B48DB25-1F55-9989-C186-F92B24626D3F}"/>
                  </a:ext>
                </a:extLst>
              </p14:cNvPr>
              <p14:cNvContentPartPr/>
              <p14:nvPr/>
            </p14:nvContentPartPr>
            <p14:xfrm>
              <a:off x="835069" y="2291676"/>
              <a:ext cx="8280" cy="583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B48DB25-1F55-9989-C186-F92B24626D3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6429" y="2282676"/>
                <a:ext cx="259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4E6D526-2D77-AAAF-4589-128CE1008359}"/>
                  </a:ext>
                </a:extLst>
              </p14:cNvPr>
              <p14:cNvContentPartPr/>
              <p14:nvPr/>
            </p14:nvContentPartPr>
            <p14:xfrm>
              <a:off x="807349" y="2298516"/>
              <a:ext cx="185760" cy="172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4E6D526-2D77-AAAF-4589-128CE100835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8709" y="2289876"/>
                <a:ext cx="203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692D779-A248-1736-58B0-D645785C98AD}"/>
                  </a:ext>
                </a:extLst>
              </p14:cNvPr>
              <p14:cNvContentPartPr/>
              <p14:nvPr/>
            </p14:nvContentPartPr>
            <p14:xfrm>
              <a:off x="195709" y="2629356"/>
              <a:ext cx="402120" cy="306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692D779-A248-1736-58B0-D645785C98A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7069" y="2620356"/>
                <a:ext cx="4197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A4F9566-A9CB-DEA0-9F24-769142B58154}"/>
                  </a:ext>
                </a:extLst>
              </p14:cNvPr>
              <p14:cNvContentPartPr/>
              <p14:nvPr/>
            </p14:nvContentPartPr>
            <p14:xfrm>
              <a:off x="3654949" y="2291676"/>
              <a:ext cx="371160" cy="126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A4F9566-A9CB-DEA0-9F24-769142B5815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645949" y="2282676"/>
                <a:ext cx="3888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2F92BE4-0FCD-632E-EBE3-C7B3F7DB68F0}"/>
                  </a:ext>
                </a:extLst>
              </p14:cNvPr>
              <p14:cNvContentPartPr/>
              <p14:nvPr/>
            </p14:nvContentPartPr>
            <p14:xfrm>
              <a:off x="1965469" y="2975316"/>
              <a:ext cx="421920" cy="1774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2F92BE4-0FCD-632E-EBE3-C7B3F7DB68F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956469" y="2966316"/>
                <a:ext cx="439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9633396-E5DF-648D-1A15-1AE3C1647A0E}"/>
                  </a:ext>
                </a:extLst>
              </p14:cNvPr>
              <p14:cNvContentPartPr/>
              <p14:nvPr/>
            </p14:nvContentPartPr>
            <p14:xfrm>
              <a:off x="1928749" y="2956596"/>
              <a:ext cx="113760" cy="181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9633396-E5DF-648D-1A15-1AE3C1647A0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920109" y="2947956"/>
                <a:ext cx="1314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A8997A0-BBA3-4AD4-01E3-CD683D35960A}"/>
                  </a:ext>
                </a:extLst>
              </p14:cNvPr>
              <p14:cNvContentPartPr/>
              <p14:nvPr/>
            </p14:nvContentPartPr>
            <p14:xfrm>
              <a:off x="1564789" y="3289236"/>
              <a:ext cx="14760" cy="1400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A8997A0-BBA3-4AD4-01E3-CD683D35960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56149" y="3280236"/>
                <a:ext cx="32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6F9211F-88BE-B5B4-7A0E-14187B1E2C4C}"/>
                  </a:ext>
                </a:extLst>
              </p14:cNvPr>
              <p14:cNvContentPartPr/>
              <p14:nvPr/>
            </p14:nvContentPartPr>
            <p14:xfrm>
              <a:off x="1496029" y="3231636"/>
              <a:ext cx="115560" cy="284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6F9211F-88BE-B5B4-7A0E-14187B1E2C4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487389" y="3222636"/>
                <a:ext cx="1332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EB8E518-1731-813B-EDC0-DC08FFC31712}"/>
                  </a:ext>
                </a:extLst>
              </p14:cNvPr>
              <p14:cNvContentPartPr/>
              <p14:nvPr/>
            </p14:nvContentPartPr>
            <p14:xfrm>
              <a:off x="1626709" y="3277356"/>
              <a:ext cx="29880" cy="146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EB8E518-1731-813B-EDC0-DC08FFC3171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618069" y="3268356"/>
                <a:ext cx="475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B8112B0-841C-44AE-84F9-8AA5244D0504}"/>
                  </a:ext>
                </a:extLst>
              </p14:cNvPr>
              <p14:cNvContentPartPr/>
              <p14:nvPr/>
            </p14:nvContentPartPr>
            <p14:xfrm>
              <a:off x="1632829" y="3235236"/>
              <a:ext cx="73080" cy="651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B8112B0-841C-44AE-84F9-8AA5244D050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623829" y="3226236"/>
                <a:ext cx="90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DC78DFD-BA6C-281A-C571-C669D7360981}"/>
                  </a:ext>
                </a:extLst>
              </p14:cNvPr>
              <p14:cNvContentPartPr/>
              <p14:nvPr/>
            </p14:nvContentPartPr>
            <p14:xfrm>
              <a:off x="1745509" y="3260796"/>
              <a:ext cx="149400" cy="158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DC78DFD-BA6C-281A-C571-C669D736098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736509" y="3251796"/>
                <a:ext cx="1670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8DA053B-5254-5A8A-8D62-FB0A1830D0D6}"/>
                  </a:ext>
                </a:extLst>
              </p14:cNvPr>
              <p14:cNvContentPartPr/>
              <p14:nvPr/>
            </p14:nvContentPartPr>
            <p14:xfrm>
              <a:off x="1816789" y="3247476"/>
              <a:ext cx="150480" cy="1440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8DA053B-5254-5A8A-8D62-FB0A1830D0D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808149" y="3238836"/>
                <a:ext cx="1681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6174804-8ED5-7BD8-63CC-FB5A0D7625A5}"/>
                  </a:ext>
                </a:extLst>
              </p14:cNvPr>
              <p14:cNvContentPartPr/>
              <p14:nvPr/>
            </p14:nvContentPartPr>
            <p14:xfrm>
              <a:off x="2030269" y="3283476"/>
              <a:ext cx="360" cy="99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6174804-8ED5-7BD8-63CC-FB5A0D7625A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021629" y="3274476"/>
                <a:ext cx="180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2F696AF-EC43-F2FA-E3FE-A375C8611BDA}"/>
                  </a:ext>
                </a:extLst>
              </p14:cNvPr>
              <p14:cNvContentPartPr/>
              <p14:nvPr/>
            </p14:nvContentPartPr>
            <p14:xfrm>
              <a:off x="2030269" y="3241716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2F696AF-EC43-F2FA-E3FE-A375C8611BD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21629" y="32327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66F35F4-1764-EFB5-0A88-D10619ADF9EB}"/>
                  </a:ext>
                </a:extLst>
              </p14:cNvPr>
              <p14:cNvContentPartPr/>
              <p14:nvPr/>
            </p14:nvContentPartPr>
            <p14:xfrm>
              <a:off x="2083909" y="3271596"/>
              <a:ext cx="360" cy="828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66F35F4-1764-EFB5-0A88-D10619ADF9E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074909" y="3262596"/>
                <a:ext cx="180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BDA317C-4631-263A-539D-525CB269A289}"/>
                  </a:ext>
                </a:extLst>
              </p14:cNvPr>
              <p14:cNvContentPartPr/>
              <p14:nvPr/>
            </p14:nvContentPartPr>
            <p14:xfrm>
              <a:off x="2095789" y="3229836"/>
              <a:ext cx="58680" cy="1126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BDA317C-4631-263A-539D-525CB269A28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086789" y="3220836"/>
                <a:ext cx="763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889FEC0-9CB8-8856-968D-DCEA574169CE}"/>
                  </a:ext>
                </a:extLst>
              </p14:cNvPr>
              <p14:cNvContentPartPr/>
              <p14:nvPr/>
            </p14:nvContentPartPr>
            <p14:xfrm>
              <a:off x="2202709" y="3279516"/>
              <a:ext cx="69480" cy="936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889FEC0-9CB8-8856-968D-DCEA574169CE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194069" y="3270876"/>
                <a:ext cx="87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8ECE32-BA03-9AAC-2567-FB1EE7DA9861}"/>
                  </a:ext>
                </a:extLst>
              </p14:cNvPr>
              <p14:cNvContentPartPr/>
              <p14:nvPr/>
            </p14:nvContentPartPr>
            <p14:xfrm>
              <a:off x="3473509" y="276687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8ECE32-BA03-9AAC-2567-FB1EE7DA986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64509" y="27578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07B66D-7264-1B97-C48C-DB54C3B0C147}"/>
                  </a:ext>
                </a:extLst>
              </p14:cNvPr>
              <p14:cNvContentPartPr/>
              <p14:nvPr/>
            </p14:nvContentPartPr>
            <p14:xfrm>
              <a:off x="3689509" y="2653836"/>
              <a:ext cx="1189080" cy="65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07B66D-7264-1B97-C48C-DB54C3B0C14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680509" y="2644836"/>
                <a:ext cx="12067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E64C0E0-89FD-3D53-5E6F-822F3CD4C6EF}"/>
                  </a:ext>
                </a:extLst>
              </p14:cNvPr>
              <p14:cNvContentPartPr/>
              <p14:nvPr/>
            </p14:nvContentPartPr>
            <p14:xfrm>
              <a:off x="2562349" y="2944716"/>
              <a:ext cx="44640" cy="1846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E64C0E0-89FD-3D53-5E6F-822F3CD4C6E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553349" y="2935716"/>
                <a:ext cx="62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D4E9C05-433E-FBB8-90D9-8B2E0EA25D6D}"/>
                  </a:ext>
                </a:extLst>
              </p14:cNvPr>
              <p14:cNvContentPartPr/>
              <p14:nvPr/>
            </p14:nvContentPartPr>
            <p14:xfrm>
              <a:off x="2695549" y="2962716"/>
              <a:ext cx="100440" cy="1609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D4E9C05-433E-FBB8-90D9-8B2E0EA25D6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686909" y="2953716"/>
                <a:ext cx="1180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0DA816A-5BF9-D936-3349-B91D7634EFE9}"/>
                  </a:ext>
                </a:extLst>
              </p14:cNvPr>
              <p14:cNvContentPartPr/>
              <p14:nvPr/>
            </p14:nvContentPartPr>
            <p14:xfrm>
              <a:off x="2830909" y="2879556"/>
              <a:ext cx="25560" cy="2908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0DA816A-5BF9-D936-3349-B91D7634EFE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822269" y="2870556"/>
                <a:ext cx="432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157C0D-1B8F-E7EB-82AC-623536721B90}"/>
                  </a:ext>
                </a:extLst>
              </p14:cNvPr>
              <p14:cNvContentPartPr/>
              <p14:nvPr/>
            </p14:nvContentPartPr>
            <p14:xfrm>
              <a:off x="2932069" y="3026076"/>
              <a:ext cx="90360" cy="1706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157C0D-1B8F-E7EB-82AC-623536721B9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923069" y="3017076"/>
                <a:ext cx="108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5D78A86-6893-96C2-CC04-D413B8C5B5B1}"/>
                  </a:ext>
                </a:extLst>
              </p14:cNvPr>
              <p14:cNvContentPartPr/>
              <p14:nvPr/>
            </p14:nvContentPartPr>
            <p14:xfrm>
              <a:off x="3079309" y="3123276"/>
              <a:ext cx="61920" cy="72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5D78A86-6893-96C2-CC04-D413B8C5B5B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070669" y="3114276"/>
                <a:ext cx="79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950C12B-C16B-1BF4-8F3E-CE7236819FBE}"/>
                  </a:ext>
                </a:extLst>
              </p14:cNvPr>
              <p14:cNvContentPartPr/>
              <p14:nvPr/>
            </p14:nvContentPartPr>
            <p14:xfrm>
              <a:off x="3146629" y="2950836"/>
              <a:ext cx="24480" cy="2376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950C12B-C16B-1BF4-8F3E-CE7236819FB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137629" y="2941836"/>
                <a:ext cx="421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8C1651C-A0FB-AFFA-1467-222BF39BCA31}"/>
                  </a:ext>
                </a:extLst>
              </p14:cNvPr>
              <p14:cNvContentPartPr/>
              <p14:nvPr/>
            </p14:nvContentPartPr>
            <p14:xfrm>
              <a:off x="3152749" y="3078996"/>
              <a:ext cx="172800" cy="152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8C1651C-A0FB-AFFA-1467-222BF39BCA3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144109" y="3070356"/>
                <a:ext cx="1904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5328CFA-6816-B31A-7D9D-B37744AB49EA}"/>
                  </a:ext>
                </a:extLst>
              </p14:cNvPr>
              <p14:cNvContentPartPr/>
              <p14:nvPr/>
            </p14:nvContentPartPr>
            <p14:xfrm>
              <a:off x="3194149" y="3194196"/>
              <a:ext cx="154080" cy="900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5328CFA-6816-B31A-7D9D-B37744AB49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185509" y="3185556"/>
                <a:ext cx="1717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D07E63E-927A-62A4-BDCC-B6756D4EEAE3}"/>
                  </a:ext>
                </a:extLst>
              </p14:cNvPr>
              <p14:cNvContentPartPr/>
              <p14:nvPr/>
            </p14:nvContentPartPr>
            <p14:xfrm>
              <a:off x="3152749" y="2630076"/>
              <a:ext cx="380520" cy="1789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D07E63E-927A-62A4-BDCC-B6756D4EEAE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144109" y="2621076"/>
                <a:ext cx="3981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3F5CAF9-8E55-CD5F-7FD8-C69A18C79D79}"/>
                  </a:ext>
                </a:extLst>
              </p14:cNvPr>
              <p14:cNvContentPartPr/>
              <p14:nvPr/>
            </p14:nvContentPartPr>
            <p14:xfrm>
              <a:off x="3133309" y="2623956"/>
              <a:ext cx="73080" cy="986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3F5CAF9-8E55-CD5F-7FD8-C69A18C79D7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124669" y="2614956"/>
                <a:ext cx="907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C6C3D23-E3E0-C924-DA1A-0CC230858E2D}"/>
                  </a:ext>
                </a:extLst>
              </p14:cNvPr>
              <p14:cNvContentPartPr/>
              <p14:nvPr/>
            </p14:nvContentPartPr>
            <p14:xfrm>
              <a:off x="3772669" y="2790636"/>
              <a:ext cx="21600" cy="1386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C6C3D23-E3E0-C924-DA1A-0CC230858E2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764029" y="2781636"/>
                <a:ext cx="392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6FED202-9D7D-B9B9-59D9-0664D7940EA7}"/>
                  </a:ext>
                </a:extLst>
              </p14:cNvPr>
              <p14:cNvContentPartPr/>
              <p14:nvPr/>
            </p14:nvContentPartPr>
            <p14:xfrm>
              <a:off x="3739189" y="2733036"/>
              <a:ext cx="194040" cy="2088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6FED202-9D7D-B9B9-59D9-0664D7940EA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730549" y="2724036"/>
                <a:ext cx="211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5A2FD7D-D1C0-F7BA-79DF-4C9C4FB4C0E5}"/>
                  </a:ext>
                </a:extLst>
              </p14:cNvPr>
              <p14:cNvContentPartPr/>
              <p14:nvPr/>
            </p14:nvContentPartPr>
            <p14:xfrm>
              <a:off x="4036909" y="2802156"/>
              <a:ext cx="24840" cy="1782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5A2FD7D-D1C0-F7BA-79DF-4C9C4FB4C0E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28269" y="2793516"/>
                <a:ext cx="424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9AB0F5C-8CF6-C228-3A91-A3ED738048E4}"/>
                  </a:ext>
                </a:extLst>
              </p14:cNvPr>
              <p14:cNvContentPartPr/>
              <p14:nvPr/>
            </p14:nvContentPartPr>
            <p14:xfrm>
              <a:off x="4001629" y="2754996"/>
              <a:ext cx="180360" cy="61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9AB0F5C-8CF6-C228-3A91-A3ED738048E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992989" y="2745996"/>
                <a:ext cx="198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F902D81-7A96-9991-F85C-5A3E440899E6}"/>
                  </a:ext>
                </a:extLst>
              </p14:cNvPr>
              <p14:cNvContentPartPr/>
              <p14:nvPr/>
            </p14:nvContentPartPr>
            <p14:xfrm>
              <a:off x="4031869" y="2760756"/>
              <a:ext cx="114480" cy="1270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F902D81-7A96-9991-F85C-5A3E440899E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023229" y="2751756"/>
                <a:ext cx="1321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5F4DCA6-07D4-A534-7E2A-F6151CFB88AB}"/>
                  </a:ext>
                </a:extLst>
              </p14:cNvPr>
              <p14:cNvContentPartPr/>
              <p14:nvPr/>
            </p14:nvContentPartPr>
            <p14:xfrm>
              <a:off x="4280989" y="2808276"/>
              <a:ext cx="179640" cy="1738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5F4DCA6-07D4-A534-7E2A-F6151CFB88A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71989" y="2799276"/>
                <a:ext cx="1972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6932A34-3EE9-AB3D-1FE2-2535B33CAAD5}"/>
                  </a:ext>
                </a:extLst>
              </p14:cNvPr>
              <p14:cNvContentPartPr/>
              <p14:nvPr/>
            </p14:nvContentPartPr>
            <p14:xfrm>
              <a:off x="4422829" y="2802156"/>
              <a:ext cx="73080" cy="1364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6932A34-3EE9-AB3D-1FE2-2535B33CAAD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414189" y="2793516"/>
                <a:ext cx="907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DB566F0-6B6B-5823-77A2-693F947A819E}"/>
                  </a:ext>
                </a:extLst>
              </p14:cNvPr>
              <p14:cNvContentPartPr/>
              <p14:nvPr/>
            </p14:nvContentPartPr>
            <p14:xfrm>
              <a:off x="4589869" y="2825916"/>
              <a:ext cx="12240" cy="1310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DB566F0-6B6B-5823-77A2-693F947A819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80869" y="2817276"/>
                <a:ext cx="298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C5EF1CA-A880-F156-7903-555617F8BF2E}"/>
                  </a:ext>
                </a:extLst>
              </p14:cNvPr>
              <p14:cNvContentPartPr/>
              <p14:nvPr/>
            </p14:nvContentPartPr>
            <p14:xfrm>
              <a:off x="4607509" y="2730156"/>
              <a:ext cx="360" cy="14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C5EF1CA-A880-F156-7903-555617F8BF2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598509" y="2721156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A4195E3-1919-4748-3B27-613EE7C9F89D}"/>
                  </a:ext>
                </a:extLst>
              </p14:cNvPr>
              <p14:cNvContentPartPr/>
              <p14:nvPr/>
            </p14:nvContentPartPr>
            <p14:xfrm>
              <a:off x="4684549" y="2843916"/>
              <a:ext cx="360" cy="1126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A4195E3-1919-4748-3B27-613EE7C9F89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675909" y="2835276"/>
                <a:ext cx="18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E8EB5B2-B401-D424-4B56-A8ADCA00B80F}"/>
                  </a:ext>
                </a:extLst>
              </p14:cNvPr>
              <p14:cNvContentPartPr/>
              <p14:nvPr/>
            </p14:nvContentPartPr>
            <p14:xfrm>
              <a:off x="4716949" y="2860836"/>
              <a:ext cx="32040" cy="928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E8EB5B2-B401-D424-4B56-A8ADCA00B80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708309" y="2851836"/>
                <a:ext cx="496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68B7ED9-84A7-E28C-D571-48259AD11D45}"/>
                  </a:ext>
                </a:extLst>
              </p14:cNvPr>
              <p14:cNvContentPartPr/>
              <p14:nvPr/>
            </p14:nvContentPartPr>
            <p14:xfrm>
              <a:off x="4773829" y="2869476"/>
              <a:ext cx="86400" cy="1126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68B7ED9-84A7-E28C-D571-48259AD11D4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764829" y="2860836"/>
                <a:ext cx="1040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25F3C24-1575-E01C-1880-13EAEFBD23D4}"/>
                  </a:ext>
                </a:extLst>
              </p14:cNvPr>
              <p14:cNvContentPartPr/>
              <p14:nvPr/>
            </p14:nvContentPartPr>
            <p14:xfrm>
              <a:off x="4797589" y="2853996"/>
              <a:ext cx="54720" cy="471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25F3C24-1575-E01C-1880-13EAEFBD23D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788589" y="2844996"/>
                <a:ext cx="723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44E5A31-8FBD-908D-7557-E3679A04EEC5}"/>
                  </a:ext>
                </a:extLst>
              </p14:cNvPr>
              <p14:cNvContentPartPr/>
              <p14:nvPr/>
            </p14:nvContentPartPr>
            <p14:xfrm>
              <a:off x="2651989" y="2444676"/>
              <a:ext cx="168840" cy="12132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44E5A31-8FBD-908D-7557-E3679A04EEC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643349" y="2435676"/>
                <a:ext cx="1864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4A7D71B-D4F1-9F5F-90D9-07A40A1FF80A}"/>
                  </a:ext>
                </a:extLst>
              </p14:cNvPr>
              <p14:cNvContentPartPr/>
              <p14:nvPr/>
            </p14:nvContentPartPr>
            <p14:xfrm>
              <a:off x="403789" y="4227396"/>
              <a:ext cx="1965600" cy="2444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4A7D71B-D4F1-9F5F-90D9-07A40A1FF80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94789" y="4218396"/>
                <a:ext cx="19832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4C434C1-CECE-A2C3-C23C-FDBDB9F5070E}"/>
                  </a:ext>
                </a:extLst>
              </p14:cNvPr>
              <p14:cNvContentPartPr/>
              <p14:nvPr/>
            </p14:nvContentPartPr>
            <p14:xfrm>
              <a:off x="2597989" y="4237836"/>
              <a:ext cx="2322000" cy="1393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4C434C1-CECE-A2C3-C23C-FDBDB9F5070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588989" y="4229196"/>
                <a:ext cx="23396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321E297-0366-93DA-356B-BF70537107CC}"/>
                  </a:ext>
                </a:extLst>
              </p14:cNvPr>
              <p14:cNvContentPartPr/>
              <p14:nvPr/>
            </p14:nvContentPartPr>
            <p14:xfrm>
              <a:off x="3032869" y="4611876"/>
              <a:ext cx="168840" cy="2455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321E297-0366-93DA-356B-BF70537107C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024229" y="4603236"/>
                <a:ext cx="1864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6024CF4-B0FA-8ACE-3137-54017CF6266D}"/>
                  </a:ext>
                </a:extLst>
              </p14:cNvPr>
              <p14:cNvContentPartPr/>
              <p14:nvPr/>
            </p14:nvContentPartPr>
            <p14:xfrm>
              <a:off x="3431749" y="4672716"/>
              <a:ext cx="227520" cy="1080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6024CF4-B0FA-8ACE-3137-54017CF6266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422749" y="4663716"/>
                <a:ext cx="2451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FEE249A-273D-82CA-8A20-A45A2E016D01}"/>
                  </a:ext>
                </a:extLst>
              </p14:cNvPr>
              <p14:cNvContentPartPr/>
              <p14:nvPr/>
            </p14:nvContentPartPr>
            <p14:xfrm>
              <a:off x="3330229" y="4553916"/>
              <a:ext cx="90000" cy="2700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FEE249A-273D-82CA-8A20-A45A2E016D0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321589" y="4545276"/>
                <a:ext cx="1076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E32CFD2-A026-663B-F523-F2BCA7136587}"/>
                  </a:ext>
                </a:extLst>
              </p14:cNvPr>
              <p14:cNvContentPartPr/>
              <p14:nvPr/>
            </p14:nvContentPartPr>
            <p14:xfrm>
              <a:off x="3770509" y="4660836"/>
              <a:ext cx="77400" cy="1778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E32CFD2-A026-663B-F523-F2BCA713658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761509" y="4651836"/>
                <a:ext cx="95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FD52478-29A9-EFC9-8C1C-4C4959FEB464}"/>
                  </a:ext>
                </a:extLst>
              </p14:cNvPr>
              <p14:cNvContentPartPr/>
              <p14:nvPr/>
            </p14:nvContentPartPr>
            <p14:xfrm>
              <a:off x="540229" y="4180956"/>
              <a:ext cx="1937160" cy="1893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FD52478-29A9-EFC9-8C1C-4C4959FEB46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31229" y="4172316"/>
                <a:ext cx="195480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6199DC21-4D08-85CD-D929-4F8AA501D7F1}"/>
              </a:ext>
            </a:extLst>
          </p:cNvPr>
          <p:cNvGrpSpPr/>
          <p:nvPr/>
        </p:nvGrpSpPr>
        <p:grpSpPr>
          <a:xfrm>
            <a:off x="4120789" y="4209036"/>
            <a:ext cx="1267920" cy="1000440"/>
            <a:chOff x="4120789" y="4209036"/>
            <a:chExt cx="1267920" cy="10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BD98D4-723F-D324-C74A-1C2BBD344819}"/>
                    </a:ext>
                  </a:extLst>
                </p14:cNvPr>
                <p14:cNvContentPartPr/>
                <p14:nvPr/>
              </p14:nvContentPartPr>
              <p14:xfrm>
                <a:off x="4120789" y="4625196"/>
                <a:ext cx="154440" cy="14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BD98D4-723F-D324-C74A-1C2BBD34481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11789" y="4616196"/>
                  <a:ext cx="172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438131E-821B-933A-8534-AF0E613AD17E}"/>
                    </a:ext>
                  </a:extLst>
                </p14:cNvPr>
                <p14:cNvContentPartPr/>
                <p14:nvPr/>
              </p14:nvContentPartPr>
              <p14:xfrm>
                <a:off x="4144189" y="4725996"/>
                <a:ext cx="171720" cy="12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438131E-821B-933A-8534-AF0E613AD17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35549" y="4717356"/>
                  <a:ext cx="189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CEB71C-047E-2C22-A828-0CF3F6C195CA}"/>
                    </a:ext>
                  </a:extLst>
                </p14:cNvPr>
                <p14:cNvContentPartPr/>
                <p14:nvPr/>
              </p14:nvContentPartPr>
              <p14:xfrm>
                <a:off x="4518229" y="4410636"/>
                <a:ext cx="101520" cy="187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CEB71C-047E-2C22-A828-0CF3F6C195C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09589" y="4401996"/>
                  <a:ext cx="119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47A59DE-E53A-AFC2-9CEC-2EFE461139E6}"/>
                    </a:ext>
                  </a:extLst>
                </p14:cNvPr>
                <p14:cNvContentPartPr/>
                <p14:nvPr/>
              </p14:nvContentPartPr>
              <p14:xfrm>
                <a:off x="4411669" y="4658316"/>
                <a:ext cx="855360" cy="86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47A59DE-E53A-AFC2-9CEC-2EFE461139E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02669" y="4649676"/>
                  <a:ext cx="873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E59BC3B-5226-D040-0671-F612F3D6B0A6}"/>
                    </a:ext>
                  </a:extLst>
                </p14:cNvPr>
                <p14:cNvContentPartPr/>
                <p14:nvPr/>
              </p14:nvContentPartPr>
              <p14:xfrm>
                <a:off x="4500589" y="4774596"/>
                <a:ext cx="24480" cy="135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E59BC3B-5226-D040-0671-F612F3D6B0A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91949" y="4765596"/>
                  <a:ext cx="42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C6A089F-7861-2A5B-85E9-BFCFF3569BE2}"/>
                    </a:ext>
                  </a:extLst>
                </p14:cNvPr>
                <p14:cNvContentPartPr/>
                <p14:nvPr/>
              </p14:nvContentPartPr>
              <p14:xfrm>
                <a:off x="4637029" y="4856676"/>
                <a:ext cx="68400" cy="126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C6A089F-7861-2A5B-85E9-BFCFF3569BE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28389" y="4848036"/>
                  <a:ext cx="86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7BF7D7D-4B45-0F3B-F2F3-E4140EA53F0E}"/>
                    </a:ext>
                  </a:extLst>
                </p14:cNvPr>
                <p14:cNvContentPartPr/>
                <p14:nvPr/>
              </p14:nvContentPartPr>
              <p14:xfrm>
                <a:off x="4701469" y="4803396"/>
                <a:ext cx="12960" cy="106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7BF7D7D-4B45-0F3B-F2F3-E4140EA53F0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92829" y="4794396"/>
                  <a:ext cx="30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C9ABE10-404D-4633-51BE-6FB5F2BE52A4}"/>
                    </a:ext>
                  </a:extLst>
                </p14:cNvPr>
                <p14:cNvContentPartPr/>
                <p14:nvPr/>
              </p14:nvContentPartPr>
              <p14:xfrm>
                <a:off x="4779589" y="4810596"/>
                <a:ext cx="154440" cy="111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C9ABE10-404D-4633-51BE-6FB5F2BE52A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70589" y="4801596"/>
                  <a:ext cx="172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80A83F3-A02D-2988-116D-705132C67884}"/>
                    </a:ext>
                  </a:extLst>
                </p14:cNvPr>
                <p14:cNvContentPartPr/>
                <p14:nvPr/>
              </p14:nvContentPartPr>
              <p14:xfrm>
                <a:off x="4993429" y="4797276"/>
                <a:ext cx="3600" cy="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80A83F3-A02D-2988-116D-705132C6788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84789" y="4788276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5B50687-E7A5-6E2A-D9F3-4A1EB3CAB40D}"/>
                    </a:ext>
                  </a:extLst>
                </p14:cNvPr>
                <p14:cNvContentPartPr/>
                <p14:nvPr/>
              </p14:nvContentPartPr>
              <p14:xfrm>
                <a:off x="5052829" y="4725996"/>
                <a:ext cx="88560" cy="77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5B50687-E7A5-6E2A-D9F3-4A1EB3CAB40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44189" y="4717356"/>
                  <a:ext cx="106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9EAA082-7C4E-6EEA-AFD6-002C521B0434}"/>
                    </a:ext>
                  </a:extLst>
                </p14:cNvPr>
                <p14:cNvContentPartPr/>
                <p14:nvPr/>
              </p14:nvContentPartPr>
              <p14:xfrm>
                <a:off x="4928629" y="4794756"/>
                <a:ext cx="70920" cy="2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9EAA082-7C4E-6EEA-AFD6-002C521B043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19989" y="4786116"/>
                  <a:ext cx="88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7E43071-52BB-1043-B37E-0C7B6E601A98}"/>
                    </a:ext>
                  </a:extLst>
                </p14:cNvPr>
                <p14:cNvContentPartPr/>
                <p14:nvPr/>
              </p14:nvContentPartPr>
              <p14:xfrm>
                <a:off x="4196749" y="4209036"/>
                <a:ext cx="1191960" cy="10004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7E43071-52BB-1043-B37E-0C7B6E601A9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88109" y="4200036"/>
                  <a:ext cx="1209600" cy="10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E615CB2-883F-2A43-3069-57BB176C2211}"/>
              </a:ext>
            </a:extLst>
          </p:cNvPr>
          <p:cNvGrpSpPr/>
          <p:nvPr/>
        </p:nvGrpSpPr>
        <p:grpSpPr>
          <a:xfrm>
            <a:off x="866029" y="697596"/>
            <a:ext cx="3296160" cy="775800"/>
            <a:chOff x="866029" y="697596"/>
            <a:chExt cx="3296160" cy="7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11BD8D-6EEE-EBC5-5BB7-1A39FBE86821}"/>
                    </a:ext>
                  </a:extLst>
                </p14:cNvPr>
                <p14:cNvContentPartPr/>
                <p14:nvPr/>
              </p14:nvContentPartPr>
              <p14:xfrm>
                <a:off x="955669" y="1150116"/>
                <a:ext cx="164160" cy="111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11BD8D-6EEE-EBC5-5BB7-1A39FBE8682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7029" y="1141116"/>
                  <a:ext cx="18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DD4EE49-3E8B-6A89-64E4-F254CA8FE4D3}"/>
                    </a:ext>
                  </a:extLst>
                </p14:cNvPr>
                <p14:cNvContentPartPr/>
                <p14:nvPr/>
              </p14:nvContentPartPr>
              <p14:xfrm>
                <a:off x="1144309" y="1151196"/>
                <a:ext cx="129960" cy="115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DD4EE49-3E8B-6A89-64E4-F254CA8FE4D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35669" y="1142556"/>
                  <a:ext cx="147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312DC4-0EE9-361E-9969-57F94E1599CF}"/>
                    </a:ext>
                  </a:extLst>
                </p14:cNvPr>
                <p14:cNvContentPartPr/>
                <p14:nvPr/>
              </p14:nvContentPartPr>
              <p14:xfrm>
                <a:off x="1262389" y="1273236"/>
                <a:ext cx="55800" cy="91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312DC4-0EE9-361E-9969-57F94E1599C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53749" y="1264236"/>
                  <a:ext cx="73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D8AA36E-BF86-E312-E3F5-2B735D1C59BD}"/>
                    </a:ext>
                  </a:extLst>
                </p14:cNvPr>
                <p14:cNvContentPartPr/>
                <p14:nvPr/>
              </p14:nvContentPartPr>
              <p14:xfrm>
                <a:off x="866029" y="995316"/>
                <a:ext cx="558720" cy="478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D8AA36E-BF86-E312-E3F5-2B735D1C59B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57389" y="986316"/>
                  <a:ext cx="5763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670E07-4ACE-0657-42A0-EE43C34589DD}"/>
                    </a:ext>
                  </a:extLst>
                </p14:cNvPr>
                <p14:cNvContentPartPr/>
                <p14:nvPr/>
              </p14:nvContentPartPr>
              <p14:xfrm>
                <a:off x="1569109" y="801276"/>
                <a:ext cx="28440" cy="20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670E07-4ACE-0657-42A0-EE43C34589D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60109" y="792636"/>
                  <a:ext cx="46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A3F2A1B-9CAA-3D7A-3445-3F8BA0B87AEC}"/>
                    </a:ext>
                  </a:extLst>
                </p14:cNvPr>
                <p14:cNvContentPartPr/>
                <p14:nvPr/>
              </p14:nvContentPartPr>
              <p14:xfrm>
                <a:off x="1555429" y="894516"/>
                <a:ext cx="167040" cy="97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A3F2A1B-9CAA-3D7A-3445-3F8BA0B87A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546429" y="885516"/>
                  <a:ext cx="184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7FD5DF-3AE9-05B8-46CD-4000D33DDCBD}"/>
                    </a:ext>
                  </a:extLst>
                </p14:cNvPr>
                <p14:cNvContentPartPr/>
                <p14:nvPr/>
              </p14:nvContentPartPr>
              <p14:xfrm>
                <a:off x="1792309" y="938076"/>
                <a:ext cx="24840" cy="99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7FD5DF-3AE9-05B8-46CD-4000D33DDCB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83669" y="929076"/>
                  <a:ext cx="42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ED99E8-5D31-5367-2B16-932A030F458D}"/>
                    </a:ext>
                  </a:extLst>
                </p14:cNvPr>
                <p14:cNvContentPartPr/>
                <p14:nvPr/>
              </p14:nvContentPartPr>
              <p14:xfrm>
                <a:off x="1858189" y="864276"/>
                <a:ext cx="1440" cy="2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ED99E8-5D31-5367-2B16-932A030F458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849549" y="855636"/>
                  <a:ext cx="1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3952D4-9EF3-80B1-3113-1570A1A0E166}"/>
                    </a:ext>
                  </a:extLst>
                </p14:cNvPr>
                <p14:cNvContentPartPr/>
                <p14:nvPr/>
              </p14:nvContentPartPr>
              <p14:xfrm>
                <a:off x="1881229" y="938076"/>
                <a:ext cx="131040" cy="138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3952D4-9EF3-80B1-3113-1570A1A0E16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872589" y="929076"/>
                  <a:ext cx="148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C569585-E474-DC64-C4DE-41A6AD0404F7}"/>
                    </a:ext>
                  </a:extLst>
                </p14:cNvPr>
                <p14:cNvContentPartPr/>
                <p14:nvPr/>
              </p14:nvContentPartPr>
              <p14:xfrm>
                <a:off x="2005789" y="971196"/>
                <a:ext cx="7200" cy="143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C569585-E474-DC64-C4DE-41A6AD0404F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997149" y="962196"/>
                  <a:ext cx="24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E5721E-E0B0-C658-FC38-E0E035204550}"/>
                    </a:ext>
                  </a:extLst>
                </p14:cNvPr>
                <p14:cNvContentPartPr/>
                <p14:nvPr/>
              </p14:nvContentPartPr>
              <p14:xfrm>
                <a:off x="2023429" y="949596"/>
                <a:ext cx="149760" cy="192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E5721E-E0B0-C658-FC38-E0E03520455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14789" y="940956"/>
                  <a:ext cx="167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086275-D9C3-6F9C-0DED-A15DAF2CD9D8}"/>
                    </a:ext>
                  </a:extLst>
                </p14:cNvPr>
                <p14:cNvContentPartPr/>
                <p14:nvPr/>
              </p14:nvContentPartPr>
              <p14:xfrm>
                <a:off x="2445349" y="955716"/>
                <a:ext cx="132480" cy="155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086275-D9C3-6F9C-0DED-A15DAF2CD9D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436349" y="946716"/>
                  <a:ext cx="150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496D6FE-EB1B-0958-6B5E-778A8C00BA76}"/>
                    </a:ext>
                  </a:extLst>
                </p14:cNvPr>
                <p14:cNvContentPartPr/>
                <p14:nvPr/>
              </p14:nvContentPartPr>
              <p14:xfrm>
                <a:off x="2624269" y="985236"/>
                <a:ext cx="18360" cy="92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496D6FE-EB1B-0958-6B5E-778A8C00BA7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15269" y="976596"/>
                  <a:ext cx="36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99F159-0593-7788-834F-D3D2C10D3CB3}"/>
                    </a:ext>
                  </a:extLst>
                </p14:cNvPr>
                <p14:cNvContentPartPr/>
                <p14:nvPr/>
              </p14:nvContentPartPr>
              <p14:xfrm>
                <a:off x="2641909" y="985236"/>
                <a:ext cx="123840" cy="96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99F159-0593-7788-834F-D3D2C10D3CB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633269" y="976596"/>
                  <a:ext cx="141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058B58-2113-C161-2054-07CFC79B60E2}"/>
                    </a:ext>
                  </a:extLst>
                </p14:cNvPr>
                <p14:cNvContentPartPr/>
                <p14:nvPr/>
              </p14:nvContentPartPr>
              <p14:xfrm>
                <a:off x="2790589" y="955716"/>
                <a:ext cx="12960" cy="162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058B58-2113-C161-2054-07CFC79B60E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81589" y="946716"/>
                  <a:ext cx="30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F0EAB99-4122-CC05-4752-09F9AA07C9AD}"/>
                    </a:ext>
                  </a:extLst>
                </p14:cNvPr>
                <p14:cNvContentPartPr/>
                <p14:nvPr/>
              </p14:nvContentPartPr>
              <p14:xfrm>
                <a:off x="2879509" y="938076"/>
                <a:ext cx="2520" cy="93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F0EAB99-4122-CC05-4752-09F9AA07C9A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870869" y="929076"/>
                  <a:ext cx="20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0454D1-9C63-C752-A66E-56CE4A6E7EA2}"/>
                    </a:ext>
                  </a:extLst>
                </p14:cNvPr>
                <p14:cNvContentPartPr/>
                <p14:nvPr/>
              </p14:nvContentPartPr>
              <p14:xfrm>
                <a:off x="2915149" y="836916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0454D1-9C63-C752-A66E-56CE4A6E7E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06509" y="8282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8A864F-6BF4-D384-1847-C09490EA4558}"/>
                    </a:ext>
                  </a:extLst>
                </p14:cNvPr>
                <p14:cNvContentPartPr/>
                <p14:nvPr/>
              </p14:nvContentPartPr>
              <p14:xfrm>
                <a:off x="3001549" y="884436"/>
                <a:ext cx="16560" cy="151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8A864F-6BF4-D384-1847-C09490EA455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992909" y="875436"/>
                  <a:ext cx="34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456354-26BA-565E-CE51-B5E3F01A8CF1}"/>
                    </a:ext>
                  </a:extLst>
                </p14:cNvPr>
                <p14:cNvContentPartPr/>
                <p14:nvPr/>
              </p14:nvContentPartPr>
              <p14:xfrm>
                <a:off x="2938909" y="860676"/>
                <a:ext cx="247320" cy="53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456354-26BA-565E-CE51-B5E3F01A8CF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929909" y="852036"/>
                  <a:ext cx="264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0E4DE0E-A187-F925-FF66-C3A7662FD4EA}"/>
                    </a:ext>
                  </a:extLst>
                </p14:cNvPr>
                <p14:cNvContentPartPr/>
                <p14:nvPr/>
              </p14:nvContentPartPr>
              <p14:xfrm>
                <a:off x="3283429" y="813156"/>
                <a:ext cx="47160" cy="180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0E4DE0E-A187-F925-FF66-C3A7662FD4E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74429" y="804516"/>
                  <a:ext cx="64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DBAFC8-D443-204C-C011-D1669779FA1D}"/>
                    </a:ext>
                  </a:extLst>
                </p14:cNvPr>
                <p14:cNvContentPartPr/>
                <p14:nvPr/>
              </p14:nvContentPartPr>
              <p14:xfrm>
                <a:off x="1442029" y="783636"/>
                <a:ext cx="24840" cy="77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DBAFC8-D443-204C-C011-D1669779FA1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433389" y="774636"/>
                  <a:ext cx="42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B03BDC4-A532-14DC-C751-4B08310CA545}"/>
                    </a:ext>
                  </a:extLst>
                </p14:cNvPr>
                <p14:cNvContentPartPr/>
                <p14:nvPr/>
              </p14:nvContentPartPr>
              <p14:xfrm>
                <a:off x="3360469" y="787236"/>
                <a:ext cx="54360" cy="144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B03BDC4-A532-14DC-C751-4B08310CA54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351829" y="778236"/>
                  <a:ext cx="72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AF2839-A1E1-F937-17F1-6325B5289A08}"/>
                    </a:ext>
                  </a:extLst>
                </p14:cNvPr>
                <p14:cNvContentPartPr/>
                <p14:nvPr/>
              </p14:nvContentPartPr>
              <p14:xfrm>
                <a:off x="1384429" y="747996"/>
                <a:ext cx="11160" cy="72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AF2839-A1E1-F937-17F1-6325B5289A0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75429" y="738996"/>
                  <a:ext cx="28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5BF0AE2-F139-DDA3-4481-B1FB17729AE0}"/>
                    </a:ext>
                  </a:extLst>
                </p14:cNvPr>
                <p14:cNvContentPartPr/>
                <p14:nvPr/>
              </p14:nvContentPartPr>
              <p14:xfrm>
                <a:off x="2404669" y="697596"/>
                <a:ext cx="1757520" cy="68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5BF0AE2-F139-DDA3-4481-B1FB17729AE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395669" y="688956"/>
                  <a:ext cx="1775160" cy="8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Neural Network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8875610-7635-825E-024A-1839C60AC746}"/>
                  </a:ext>
                </a:extLst>
              </p14:cNvPr>
              <p14:cNvContentPartPr/>
              <p14:nvPr/>
            </p14:nvContentPartPr>
            <p14:xfrm>
              <a:off x="1716349" y="955356"/>
              <a:ext cx="192960" cy="102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8875610-7635-825E-024A-1839C60AC7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07709" y="946356"/>
                <a:ext cx="2106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6069AC0-92B9-8129-C688-3D3AE2037501}"/>
                  </a:ext>
                </a:extLst>
              </p14:cNvPr>
              <p14:cNvContentPartPr/>
              <p14:nvPr/>
            </p14:nvContentPartPr>
            <p14:xfrm>
              <a:off x="4179829" y="1181076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6069AC0-92B9-8129-C688-3D3AE20375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71189" y="11724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B6D2DAD-7088-DC7F-A13F-E88642A1B1CC}"/>
                  </a:ext>
                </a:extLst>
              </p14:cNvPr>
              <p14:cNvContentPartPr/>
              <p14:nvPr/>
            </p14:nvContentPartPr>
            <p14:xfrm>
              <a:off x="5655829" y="4173396"/>
              <a:ext cx="110160" cy="1134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B6D2DAD-7088-DC7F-A13F-E88642A1B1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46829" y="4164756"/>
                <a:ext cx="127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4CCEE91-1C2B-FA59-7650-6925D5132E4D}"/>
                  </a:ext>
                </a:extLst>
              </p14:cNvPr>
              <p14:cNvContentPartPr/>
              <p14:nvPr/>
            </p14:nvContentPartPr>
            <p14:xfrm>
              <a:off x="6151189" y="3680916"/>
              <a:ext cx="360" cy="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4CCEE91-1C2B-FA59-7650-6925D5132E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42549" y="36722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B184097-2785-97A2-EC38-C928E0CA5B80}"/>
                  </a:ext>
                </a:extLst>
              </p14:cNvPr>
              <p14:cNvContentPartPr/>
              <p14:nvPr/>
            </p14:nvContentPartPr>
            <p14:xfrm>
              <a:off x="5662669" y="4176636"/>
              <a:ext cx="660240" cy="1958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B184097-2785-97A2-EC38-C928E0CA5B8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54029" y="4167996"/>
                <a:ext cx="6778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52D58A3-CA71-05A3-471B-F3A7099E62CF}"/>
                  </a:ext>
                </a:extLst>
              </p14:cNvPr>
              <p14:cNvContentPartPr/>
              <p14:nvPr/>
            </p14:nvContentPartPr>
            <p14:xfrm>
              <a:off x="3497269" y="2172876"/>
              <a:ext cx="17244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52D58A3-CA71-05A3-471B-F3A7099E62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88269" y="2164236"/>
                <a:ext cx="1900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22DC787-DBD6-A84B-49AB-AB0468BDCB1F}"/>
              </a:ext>
            </a:extLst>
          </p:cNvPr>
          <p:cNvGrpSpPr/>
          <p:nvPr/>
        </p:nvGrpSpPr>
        <p:grpSpPr>
          <a:xfrm>
            <a:off x="88789" y="789396"/>
            <a:ext cx="8356320" cy="4345200"/>
            <a:chOff x="88789" y="789396"/>
            <a:chExt cx="8356320" cy="434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D2DF5B4-FDA8-68B6-1109-0F5FE5A1E765}"/>
                    </a:ext>
                  </a:extLst>
                </p14:cNvPr>
                <p14:cNvContentPartPr/>
                <p14:nvPr/>
              </p14:nvContentPartPr>
              <p14:xfrm>
                <a:off x="450949" y="789396"/>
                <a:ext cx="1986120" cy="18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D2DF5B4-FDA8-68B6-1109-0F5FE5A1E76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2309" y="780756"/>
                  <a:ext cx="2003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C2A750-C1E5-DD7B-D6DF-D6B0393D483A}"/>
                    </a:ext>
                  </a:extLst>
                </p14:cNvPr>
                <p14:cNvContentPartPr/>
                <p14:nvPr/>
              </p14:nvContentPartPr>
              <p14:xfrm>
                <a:off x="1026589" y="4779636"/>
                <a:ext cx="796320" cy="55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C2A750-C1E5-DD7B-D6DF-D6B0393D48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7949" y="4770636"/>
                  <a:ext cx="813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B22C14-58F0-5876-CFB7-0AEE95A5F568}"/>
                    </a:ext>
                  </a:extLst>
                </p14:cNvPr>
                <p14:cNvContentPartPr/>
                <p14:nvPr/>
              </p14:nvContentPartPr>
              <p14:xfrm>
                <a:off x="3704989" y="1851396"/>
                <a:ext cx="360" cy="1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B22C14-58F0-5876-CFB7-0AEE95A5F5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95989" y="1842396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3FADC6-6DA6-841A-BF43-232791DBEC3E}"/>
                    </a:ext>
                  </a:extLst>
                </p14:cNvPr>
                <p14:cNvContentPartPr/>
                <p14:nvPr/>
              </p14:nvContentPartPr>
              <p14:xfrm>
                <a:off x="5438749" y="3111036"/>
                <a:ext cx="71280" cy="279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3FADC6-6DA6-841A-BF43-232791DBEC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29749" y="3102036"/>
                  <a:ext cx="88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1B7148-126C-40D8-664B-593D9ED51448}"/>
                    </a:ext>
                  </a:extLst>
                </p14:cNvPr>
                <p14:cNvContentPartPr/>
                <p14:nvPr/>
              </p14:nvContentPartPr>
              <p14:xfrm>
                <a:off x="5409229" y="3095916"/>
                <a:ext cx="9720" cy="86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1B7148-126C-40D8-664B-593D9ED514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00229" y="3087276"/>
                  <a:ext cx="27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980C38-FC67-C61E-BC07-075403EC7318}"/>
                    </a:ext>
                  </a:extLst>
                </p14:cNvPr>
                <p14:cNvContentPartPr/>
                <p14:nvPr/>
              </p14:nvContentPartPr>
              <p14:xfrm>
                <a:off x="5385109" y="3080796"/>
                <a:ext cx="85680" cy="16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980C38-FC67-C61E-BC07-075403EC73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76469" y="3072156"/>
                  <a:ext cx="103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42D147A-16DB-4F81-23F0-C23C90BD23A6}"/>
                    </a:ext>
                  </a:extLst>
                </p14:cNvPr>
                <p14:cNvContentPartPr/>
                <p14:nvPr/>
              </p14:nvContentPartPr>
              <p14:xfrm>
                <a:off x="5409229" y="3045516"/>
                <a:ext cx="124920" cy="54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42D147A-16DB-4F81-23F0-C23C90BD23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00229" y="3036876"/>
                  <a:ext cx="142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B12D4B3-58D7-9034-484F-0777DBD06287}"/>
                    </a:ext>
                  </a:extLst>
                </p14:cNvPr>
                <p14:cNvContentPartPr/>
                <p14:nvPr/>
              </p14:nvContentPartPr>
              <p14:xfrm>
                <a:off x="1216669" y="4767756"/>
                <a:ext cx="796320" cy="12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B12D4B3-58D7-9034-484F-0777DBD062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08029" y="4758756"/>
                  <a:ext cx="813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53C0D30-2E07-F9B8-8C9A-7A66D4D56024}"/>
                    </a:ext>
                  </a:extLst>
                </p14:cNvPr>
                <p14:cNvContentPartPr/>
                <p14:nvPr/>
              </p14:nvContentPartPr>
              <p14:xfrm>
                <a:off x="191749" y="4916076"/>
                <a:ext cx="10800" cy="112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53C0D30-2E07-F9B8-8C9A-7A66D4D560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2749" y="4907436"/>
                  <a:ext cx="28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05D8BB-AA36-B555-1577-1EF81AEAE9A7}"/>
                    </a:ext>
                  </a:extLst>
                </p14:cNvPr>
                <p14:cNvContentPartPr/>
                <p14:nvPr/>
              </p14:nvContentPartPr>
              <p14:xfrm>
                <a:off x="100669" y="4849476"/>
                <a:ext cx="177120" cy="8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05D8BB-AA36-B555-1577-1EF81AEAE9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029" y="4840836"/>
                  <a:ext cx="194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8C4BF1-4B51-F0DD-78F0-09F700BE781E}"/>
                    </a:ext>
                  </a:extLst>
                </p14:cNvPr>
                <p14:cNvContentPartPr/>
                <p14:nvPr/>
              </p14:nvContentPartPr>
              <p14:xfrm>
                <a:off x="88789" y="5046756"/>
                <a:ext cx="14904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8C4BF1-4B51-F0DD-78F0-09F700BE78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789" y="5038116"/>
                  <a:ext cx="16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2351127-C213-09A6-5FE0-34146C4A4818}"/>
                    </a:ext>
                  </a:extLst>
                </p14:cNvPr>
                <p14:cNvContentPartPr/>
                <p14:nvPr/>
              </p14:nvContentPartPr>
              <p14:xfrm>
                <a:off x="261229" y="4979796"/>
                <a:ext cx="99000" cy="94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2351127-C213-09A6-5FE0-34146C4A481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2229" y="4970796"/>
                  <a:ext cx="116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6CEFAFE-577F-D0AD-05AD-09024BFEDFB8}"/>
                    </a:ext>
                  </a:extLst>
                </p14:cNvPr>
                <p14:cNvContentPartPr/>
                <p14:nvPr/>
              </p14:nvContentPartPr>
              <p14:xfrm>
                <a:off x="416749" y="4939836"/>
                <a:ext cx="34560" cy="173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6CEFAFE-577F-D0AD-05AD-09024BFEDF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7749" y="4930836"/>
                  <a:ext cx="52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8C171DD-8008-97B9-1E8D-C5B85C5D85E9}"/>
                    </a:ext>
                  </a:extLst>
                </p14:cNvPr>
                <p14:cNvContentPartPr/>
                <p14:nvPr/>
              </p14:nvContentPartPr>
              <p14:xfrm>
                <a:off x="449509" y="4862436"/>
                <a:ext cx="128160" cy="160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8C171DD-8008-97B9-1E8D-C5B85C5D85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0509" y="4853796"/>
                  <a:ext cx="145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AE6978E-6F8A-86C5-9388-11EF3F142340}"/>
                    </a:ext>
                  </a:extLst>
                </p14:cNvPr>
                <p14:cNvContentPartPr/>
                <p14:nvPr/>
              </p14:nvContentPartPr>
              <p14:xfrm>
                <a:off x="604669" y="4904196"/>
                <a:ext cx="124560" cy="147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AE6978E-6F8A-86C5-9388-11EF3F1423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5669" y="4895556"/>
                  <a:ext cx="142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805183-401F-3085-1423-13267B49AE32}"/>
                    </a:ext>
                  </a:extLst>
                </p14:cNvPr>
                <p14:cNvContentPartPr/>
                <p14:nvPr/>
              </p14:nvContentPartPr>
              <p14:xfrm>
                <a:off x="745429" y="4916076"/>
                <a:ext cx="26640" cy="110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805183-401F-3085-1423-13267B49AE3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6789" y="4907436"/>
                  <a:ext cx="44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F9C3428-579B-F191-8B41-2E6493D9EB1F}"/>
                    </a:ext>
                  </a:extLst>
                </p14:cNvPr>
                <p14:cNvContentPartPr/>
                <p14:nvPr/>
              </p14:nvContentPartPr>
              <p14:xfrm>
                <a:off x="730309" y="4950996"/>
                <a:ext cx="165960" cy="24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F9C3428-579B-F191-8B41-2E6493D9EB1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1309" y="4942356"/>
                  <a:ext cx="183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17E80B1-214B-E6A1-FEDB-40868845C31E}"/>
                    </a:ext>
                  </a:extLst>
                </p14:cNvPr>
                <p14:cNvContentPartPr/>
                <p14:nvPr/>
              </p14:nvContentPartPr>
              <p14:xfrm>
                <a:off x="1019029" y="4916076"/>
                <a:ext cx="145080" cy="155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17E80B1-214B-E6A1-FEDB-40868845C31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0389" y="4907436"/>
                  <a:ext cx="162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96D5FEB-D25A-9DE3-F700-D9D465FD3FA0}"/>
                    </a:ext>
                  </a:extLst>
                </p14:cNvPr>
                <p14:cNvContentPartPr/>
                <p14:nvPr/>
              </p14:nvContentPartPr>
              <p14:xfrm>
                <a:off x="1179229" y="4976556"/>
                <a:ext cx="180360" cy="90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96D5FEB-D25A-9DE3-F700-D9D465FD3FA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0229" y="4967916"/>
                  <a:ext cx="198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9CC627B-CD1D-2171-3886-F6DEA8D306A2}"/>
                    </a:ext>
                  </a:extLst>
                </p14:cNvPr>
                <p14:cNvContentPartPr/>
                <p14:nvPr/>
              </p14:nvContentPartPr>
              <p14:xfrm>
                <a:off x="1388389" y="4969716"/>
                <a:ext cx="438480" cy="164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9CC627B-CD1D-2171-3886-F6DEA8D306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79389" y="4960716"/>
                  <a:ext cx="456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359D6A-3227-635B-1190-F7D65B2BA1B2}"/>
                    </a:ext>
                  </a:extLst>
                </p14:cNvPr>
                <p14:cNvContentPartPr/>
                <p14:nvPr/>
              </p14:nvContentPartPr>
              <p14:xfrm>
                <a:off x="3318349" y="4788636"/>
                <a:ext cx="814320" cy="32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359D6A-3227-635B-1190-F7D65B2BA1B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09349" y="4779636"/>
                  <a:ext cx="831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013BAC-9D7F-99ED-DDF0-B2AD4328645C}"/>
                    </a:ext>
                  </a:extLst>
                </p14:cNvPr>
                <p14:cNvContentPartPr/>
                <p14:nvPr/>
              </p14:nvContentPartPr>
              <p14:xfrm>
                <a:off x="5157589" y="4797276"/>
                <a:ext cx="691200" cy="96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013BAC-9D7F-99ED-DDF0-B2AD432864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48949" y="4788276"/>
                  <a:ext cx="708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489B551-FC26-366A-E54E-0162623237BF}"/>
                    </a:ext>
                  </a:extLst>
                </p14:cNvPr>
                <p14:cNvContentPartPr/>
                <p14:nvPr/>
              </p14:nvContentPartPr>
              <p14:xfrm>
                <a:off x="3737029" y="4624836"/>
                <a:ext cx="253800" cy="59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489B551-FC26-366A-E54E-0162623237B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28389" y="4615836"/>
                  <a:ext cx="271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EB10379-BCC6-8C7E-D425-BFA0BEEB3752}"/>
                    </a:ext>
                  </a:extLst>
                </p14:cNvPr>
                <p14:cNvContentPartPr/>
                <p14:nvPr/>
              </p14:nvContentPartPr>
              <p14:xfrm>
                <a:off x="3748549" y="4637076"/>
                <a:ext cx="271440" cy="83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EB10379-BCC6-8C7E-D425-BFA0BEEB375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739909" y="4628076"/>
                  <a:ext cx="289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ACFE618-0D86-8752-B832-0859DF020A4D}"/>
                    </a:ext>
                  </a:extLst>
                </p14:cNvPr>
                <p14:cNvContentPartPr/>
                <p14:nvPr/>
              </p14:nvContentPartPr>
              <p14:xfrm>
                <a:off x="6074149" y="4610796"/>
                <a:ext cx="321840" cy="20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ACFE618-0D86-8752-B832-0859DF020A4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65149" y="4601796"/>
                  <a:ext cx="339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EE14678-81FF-BB41-D297-5A38E586BE36}"/>
                    </a:ext>
                  </a:extLst>
                </p14:cNvPr>
                <p14:cNvContentPartPr/>
                <p14:nvPr/>
              </p14:nvContentPartPr>
              <p14:xfrm>
                <a:off x="6030229" y="4530156"/>
                <a:ext cx="350280" cy="191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EE14678-81FF-BB41-D297-5A38E586BE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21229" y="4521516"/>
                  <a:ext cx="367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B5FCD43-CBDD-7BDD-4DE7-E1222AABBF16}"/>
                    </a:ext>
                  </a:extLst>
                </p14:cNvPr>
                <p14:cNvContentPartPr/>
                <p14:nvPr/>
              </p14:nvContentPartPr>
              <p14:xfrm>
                <a:off x="6613429" y="4540956"/>
                <a:ext cx="234000" cy="170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B5FCD43-CBDD-7BDD-4DE7-E1222AABBF1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04789" y="4531956"/>
                  <a:ext cx="251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E5A8F33-3BE5-D101-1011-EC76B0FE5696}"/>
                    </a:ext>
                  </a:extLst>
                </p14:cNvPr>
                <p14:cNvContentPartPr/>
                <p14:nvPr/>
              </p14:nvContentPartPr>
              <p14:xfrm>
                <a:off x="6952549" y="4565796"/>
                <a:ext cx="114120" cy="126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E5A8F33-3BE5-D101-1011-EC76B0FE56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43909" y="4557156"/>
                  <a:ext cx="131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C6FFC8-8468-8F40-C3ED-554FF5DA8685}"/>
                    </a:ext>
                  </a:extLst>
                </p14:cNvPr>
                <p14:cNvContentPartPr/>
                <p14:nvPr/>
              </p14:nvContentPartPr>
              <p14:xfrm>
                <a:off x="7122109" y="4571556"/>
                <a:ext cx="27720" cy="96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C6FFC8-8468-8F40-C3ED-554FF5DA868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113109" y="4562916"/>
                  <a:ext cx="45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A92340-CC09-6F24-CE9B-5D53BA215871}"/>
                    </a:ext>
                  </a:extLst>
                </p14:cNvPr>
                <p14:cNvContentPartPr/>
                <p14:nvPr/>
              </p14:nvContentPartPr>
              <p14:xfrm>
                <a:off x="7119229" y="4591356"/>
                <a:ext cx="145080" cy="21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A92340-CC09-6F24-CE9B-5D53BA21587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10229" y="4582716"/>
                  <a:ext cx="162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55505F5-586E-9B5C-99CB-428F96842428}"/>
                    </a:ext>
                  </a:extLst>
                </p14:cNvPr>
                <p14:cNvContentPartPr/>
                <p14:nvPr/>
              </p14:nvContentPartPr>
              <p14:xfrm>
                <a:off x="7309309" y="4542036"/>
                <a:ext cx="360" cy="99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55505F5-586E-9B5C-99CB-428F968424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00309" y="4533396"/>
                  <a:ext cx="18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5EDC598-2619-8387-652E-903935079A0D}"/>
                    </a:ext>
                  </a:extLst>
                </p14:cNvPr>
                <p14:cNvContentPartPr/>
                <p14:nvPr/>
              </p14:nvContentPartPr>
              <p14:xfrm>
                <a:off x="7307509" y="4494156"/>
                <a:ext cx="80280" cy="122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5EDC598-2619-8387-652E-903935079A0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98869" y="4485516"/>
                  <a:ext cx="97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F0484FC-0DF8-B31D-F999-C6BD7A8C5173}"/>
                    </a:ext>
                  </a:extLst>
                </p14:cNvPr>
                <p14:cNvContentPartPr/>
                <p14:nvPr/>
              </p14:nvContentPartPr>
              <p14:xfrm>
                <a:off x="7416229" y="4512156"/>
                <a:ext cx="99720" cy="106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F0484FC-0DF8-B31D-F999-C6BD7A8C517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07229" y="4503516"/>
                  <a:ext cx="117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4710F7C-5CFD-F96E-D999-73408444D253}"/>
                    </a:ext>
                  </a:extLst>
                </p14:cNvPr>
                <p14:cNvContentPartPr/>
                <p14:nvPr/>
              </p14:nvContentPartPr>
              <p14:xfrm>
                <a:off x="7551589" y="4500636"/>
                <a:ext cx="42840" cy="136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4710F7C-5CFD-F96E-D999-73408444D25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42949" y="4491636"/>
                  <a:ext cx="60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1CE71E3-7302-A17C-7299-C534C0C3B787}"/>
                    </a:ext>
                  </a:extLst>
                </p14:cNvPr>
                <p14:cNvContentPartPr/>
                <p14:nvPr/>
              </p14:nvContentPartPr>
              <p14:xfrm>
                <a:off x="7534669" y="4535196"/>
                <a:ext cx="137520" cy="428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1CE71E3-7302-A17C-7299-C534C0C3B7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26029" y="4526556"/>
                  <a:ext cx="155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923A65-736D-0B41-FA3A-130649CE24EF}"/>
                    </a:ext>
                  </a:extLst>
                </p14:cNvPr>
                <p14:cNvContentPartPr/>
                <p14:nvPr/>
              </p14:nvContentPartPr>
              <p14:xfrm>
                <a:off x="7830949" y="4476876"/>
                <a:ext cx="47880" cy="18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923A65-736D-0B41-FA3A-130649CE24E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22309" y="4467876"/>
                  <a:ext cx="655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CD41051-6ED6-EAA6-FD71-24A0CAD5C222}"/>
                    </a:ext>
                  </a:extLst>
                </p14:cNvPr>
                <p14:cNvContentPartPr/>
                <p14:nvPr/>
              </p14:nvContentPartPr>
              <p14:xfrm>
                <a:off x="7955869" y="4537356"/>
                <a:ext cx="489240" cy="223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CD41051-6ED6-EAA6-FD71-24A0CAD5C22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46869" y="4528716"/>
                  <a:ext cx="506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9E08DFF-9FD1-C5DB-A863-4541625B94F8}"/>
                    </a:ext>
                  </a:extLst>
                </p14:cNvPr>
                <p14:cNvContentPartPr/>
                <p14:nvPr/>
              </p14:nvContentPartPr>
              <p14:xfrm>
                <a:off x="3728749" y="4404876"/>
                <a:ext cx="552240" cy="516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9E08DFF-9FD1-C5DB-A863-4541625B94F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719749" y="4396236"/>
                  <a:ext cx="5698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A19F524-851D-68E2-6299-606BEA37DC34}"/>
                    </a:ext>
                  </a:extLst>
                </p14:cNvPr>
                <p14:cNvContentPartPr/>
                <p14:nvPr/>
              </p14:nvContentPartPr>
              <p14:xfrm>
                <a:off x="3732709" y="4874676"/>
                <a:ext cx="100800" cy="47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A19F524-851D-68E2-6299-606BEA37DC3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23709" y="4866036"/>
                  <a:ext cx="11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4E81430-E018-B492-8B33-89F174D4B8DF}"/>
                    </a:ext>
                  </a:extLst>
                </p14:cNvPr>
                <p14:cNvContentPartPr/>
                <p14:nvPr/>
              </p14:nvContentPartPr>
              <p14:xfrm>
                <a:off x="4314829" y="4096716"/>
                <a:ext cx="32040" cy="265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4E81430-E018-B492-8B33-89F174D4B8D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305829" y="4087716"/>
                  <a:ext cx="49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09D7E9A-2488-5D13-8D12-07DDD07D44E8}"/>
                    </a:ext>
                  </a:extLst>
                </p14:cNvPr>
                <p14:cNvContentPartPr/>
                <p14:nvPr/>
              </p14:nvContentPartPr>
              <p14:xfrm>
                <a:off x="4310509" y="4129476"/>
                <a:ext cx="270000" cy="86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09D7E9A-2488-5D13-8D12-07DDD07D44E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01869" y="4120836"/>
                  <a:ext cx="287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6F69A2F-2EEB-B724-8AC0-A9235522683C}"/>
                    </a:ext>
                  </a:extLst>
                </p14:cNvPr>
                <p14:cNvContentPartPr/>
                <p14:nvPr/>
              </p14:nvContentPartPr>
              <p14:xfrm>
                <a:off x="4484029" y="4054956"/>
                <a:ext cx="82080" cy="291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6F69A2F-2EEB-B724-8AC0-A9235522683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75389" y="4046316"/>
                  <a:ext cx="99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8EA0E1-7120-65D6-05B0-B955F395FCD0}"/>
                    </a:ext>
                  </a:extLst>
                </p14:cNvPr>
                <p14:cNvContentPartPr/>
                <p14:nvPr/>
              </p14:nvContentPartPr>
              <p14:xfrm>
                <a:off x="4613629" y="4209396"/>
                <a:ext cx="360" cy="88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8EA0E1-7120-65D6-05B0-B955F395FCD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604629" y="4200756"/>
                  <a:ext cx="18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062B33D-E850-F0C6-A580-14315996FC0E}"/>
                    </a:ext>
                  </a:extLst>
                </p14:cNvPr>
                <p14:cNvContentPartPr/>
                <p14:nvPr/>
              </p14:nvContentPartPr>
              <p14:xfrm>
                <a:off x="4678789" y="4132356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062B33D-E850-F0C6-A580-14315996FC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70149" y="41233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71C09D-4370-E1B6-F300-75B274441BF9}"/>
                    </a:ext>
                  </a:extLst>
                </p14:cNvPr>
                <p14:cNvContentPartPr/>
                <p14:nvPr/>
              </p14:nvContentPartPr>
              <p14:xfrm>
                <a:off x="4712989" y="4016436"/>
                <a:ext cx="209880" cy="349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71C09D-4370-E1B6-F300-75B274441BF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03989" y="4007436"/>
                  <a:ext cx="227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5AC1C46-A092-CD9B-33ED-B9701504EDBE}"/>
                    </a:ext>
                  </a:extLst>
                </p14:cNvPr>
                <p14:cNvContentPartPr/>
                <p14:nvPr/>
              </p14:nvContentPartPr>
              <p14:xfrm>
                <a:off x="4944109" y="4026516"/>
                <a:ext cx="150840" cy="320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5AC1C46-A092-CD9B-33ED-B9701504ED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35469" y="4017516"/>
                  <a:ext cx="168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58E3CF9-C7D2-343F-07BC-2B0B748DC2DD}"/>
                    </a:ext>
                  </a:extLst>
                </p14:cNvPr>
                <p14:cNvContentPartPr/>
                <p14:nvPr/>
              </p14:nvContentPartPr>
              <p14:xfrm>
                <a:off x="5044549" y="4226676"/>
                <a:ext cx="156960" cy="179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58E3CF9-C7D2-343F-07BC-2B0B748DC2D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35549" y="4218036"/>
                  <a:ext cx="174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CEB7A4-7095-7A90-DD58-413C9901F397}"/>
                    </a:ext>
                  </a:extLst>
                </p14:cNvPr>
                <p14:cNvContentPartPr/>
                <p14:nvPr/>
              </p14:nvContentPartPr>
              <p14:xfrm>
                <a:off x="5224549" y="4202556"/>
                <a:ext cx="124200" cy="182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CEB7A4-7095-7A90-DD58-413C9901F3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15909" y="4193556"/>
                  <a:ext cx="141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B9D2C69-ECCD-B53F-0166-91C62DFE24D5}"/>
                    </a:ext>
                  </a:extLst>
                </p14:cNvPr>
                <p14:cNvContentPartPr/>
                <p14:nvPr/>
              </p14:nvContentPartPr>
              <p14:xfrm>
                <a:off x="5569429" y="3948756"/>
                <a:ext cx="150120" cy="371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B9D2C69-ECCD-B53F-0166-91C62DFE24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60429" y="3939756"/>
                  <a:ext cx="1677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B16E2F-5C2E-5AA0-F074-582D3654530F}"/>
                    </a:ext>
                  </a:extLst>
                </p14:cNvPr>
                <p14:cNvContentPartPr/>
                <p14:nvPr/>
              </p14:nvContentPartPr>
              <p14:xfrm>
                <a:off x="1501789" y="1133196"/>
                <a:ext cx="164520" cy="67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B16E2F-5C2E-5AA0-F074-582D365453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93149" y="1124556"/>
                  <a:ext cx="182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65B47C-F2A0-0E97-BBD5-667EB0AC95B1}"/>
                    </a:ext>
                  </a:extLst>
                </p14:cNvPr>
                <p14:cNvContentPartPr/>
                <p14:nvPr/>
              </p14:nvContentPartPr>
              <p14:xfrm>
                <a:off x="1586749" y="1044636"/>
                <a:ext cx="88200" cy="147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65B47C-F2A0-0E97-BBD5-667EB0AC95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77749" y="1035996"/>
                  <a:ext cx="105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47EDD8-5A6A-32AD-DF06-C94BA61F4C2F}"/>
                    </a:ext>
                  </a:extLst>
                </p14:cNvPr>
                <p14:cNvContentPartPr/>
                <p14:nvPr/>
              </p14:nvContentPartPr>
              <p14:xfrm>
                <a:off x="1701589" y="1162716"/>
                <a:ext cx="114840" cy="7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47EDD8-5A6A-32AD-DF06-C94BA61F4C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92949" y="1153716"/>
                  <a:ext cx="132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128A54B-79C4-7331-DA5C-39CB904DCA8F}"/>
                    </a:ext>
                  </a:extLst>
                </p14:cNvPr>
                <p14:cNvContentPartPr/>
                <p14:nvPr/>
              </p14:nvContentPartPr>
              <p14:xfrm>
                <a:off x="1422949" y="953556"/>
                <a:ext cx="484560" cy="489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128A54B-79C4-7331-DA5C-39CB904DCA8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14309" y="944916"/>
                  <a:ext cx="5022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89D90C-13E0-73C3-E1E5-D169D3417560}"/>
                    </a:ext>
                  </a:extLst>
                </p14:cNvPr>
                <p14:cNvContentPartPr/>
                <p14:nvPr/>
              </p14:nvContentPartPr>
              <p14:xfrm>
                <a:off x="1935589" y="1252716"/>
                <a:ext cx="1212840" cy="1527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89D90C-13E0-73C3-E1E5-D169D341756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26589" y="1243716"/>
                  <a:ext cx="1230480" cy="15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311797-5EFE-5B11-042B-54366BC17C4A}"/>
                    </a:ext>
                  </a:extLst>
                </p14:cNvPr>
                <p14:cNvContentPartPr/>
                <p14:nvPr/>
              </p14:nvContentPartPr>
              <p14:xfrm>
                <a:off x="1888069" y="1181076"/>
                <a:ext cx="1336320" cy="694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311797-5EFE-5B11-042B-54366BC17C4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79069" y="1172436"/>
                  <a:ext cx="135396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CD1205-B419-A43B-2D4F-49FC37D7E41D}"/>
                    </a:ext>
                  </a:extLst>
                </p14:cNvPr>
                <p14:cNvContentPartPr/>
                <p14:nvPr/>
              </p14:nvContentPartPr>
              <p14:xfrm>
                <a:off x="3037189" y="1591116"/>
                <a:ext cx="182880" cy="281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CD1205-B419-A43B-2D4F-49FC37D7E4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28189" y="1582116"/>
                  <a:ext cx="200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1572F51-248C-5769-1C38-E4603CC1DF6C}"/>
                    </a:ext>
                  </a:extLst>
                </p14:cNvPr>
                <p14:cNvContentPartPr/>
                <p14:nvPr/>
              </p14:nvContentPartPr>
              <p14:xfrm>
                <a:off x="3123949" y="2618196"/>
                <a:ext cx="53280" cy="255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1572F51-248C-5769-1C38-E4603CC1DF6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15309" y="2609196"/>
                  <a:ext cx="70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A97F58C-EF0B-DCC2-8495-6A67C4F1115B}"/>
                    </a:ext>
                  </a:extLst>
                </p14:cNvPr>
                <p14:cNvContentPartPr/>
                <p14:nvPr/>
              </p14:nvContentPartPr>
              <p14:xfrm>
                <a:off x="1893829" y="1288356"/>
                <a:ext cx="1394640" cy="2530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A97F58C-EF0B-DCC2-8495-6A67C4F111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85189" y="1279356"/>
                  <a:ext cx="1412280" cy="25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D0D28F-6CF1-C2CD-182D-04659DF40188}"/>
                    </a:ext>
                  </a:extLst>
                </p14:cNvPr>
                <p14:cNvContentPartPr/>
                <p14:nvPr/>
              </p14:nvContentPartPr>
              <p14:xfrm>
                <a:off x="3183349" y="3514596"/>
                <a:ext cx="65520" cy="291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D0D28F-6CF1-C2CD-182D-04659DF401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74349" y="3505956"/>
                  <a:ext cx="83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5D1CA3-071F-9756-1EB1-76F215BFD85F}"/>
                    </a:ext>
                  </a:extLst>
                </p14:cNvPr>
                <p14:cNvContentPartPr/>
                <p14:nvPr/>
              </p14:nvContentPartPr>
              <p14:xfrm>
                <a:off x="3282709" y="899916"/>
                <a:ext cx="577800" cy="523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5D1CA3-071F-9756-1EB1-76F215BFD85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74069" y="891276"/>
                  <a:ext cx="5954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6D58FB9-F86F-5DCE-937C-E6276BE821A2}"/>
                    </a:ext>
                  </a:extLst>
                </p14:cNvPr>
                <p14:cNvContentPartPr/>
                <p14:nvPr/>
              </p14:nvContentPartPr>
              <p14:xfrm>
                <a:off x="3412669" y="1044276"/>
                <a:ext cx="149040" cy="124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6D58FB9-F86F-5DCE-937C-E6276BE821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03669" y="1035276"/>
                  <a:ext cx="166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7E1B15-FEAB-D361-D484-F04C9CCC3717}"/>
                    </a:ext>
                  </a:extLst>
                </p14:cNvPr>
                <p14:cNvContentPartPr/>
                <p14:nvPr/>
              </p14:nvContentPartPr>
              <p14:xfrm>
                <a:off x="3560269" y="1127796"/>
                <a:ext cx="126720" cy="159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7E1B15-FEAB-D361-D484-F04C9CCC37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51629" y="1118796"/>
                  <a:ext cx="144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BFF6B0-9FBD-9584-84F2-95E49657E5CB}"/>
                    </a:ext>
                  </a:extLst>
                </p14:cNvPr>
                <p14:cNvContentPartPr/>
                <p14:nvPr/>
              </p14:nvContentPartPr>
              <p14:xfrm>
                <a:off x="3695629" y="943836"/>
                <a:ext cx="62640" cy="7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BFF6B0-9FBD-9584-84F2-95E49657E5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86629" y="934836"/>
                  <a:ext cx="80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811272-12EC-8154-80A2-93DF1FCA266E}"/>
                    </a:ext>
                  </a:extLst>
                </p14:cNvPr>
                <p14:cNvContentPartPr/>
                <p14:nvPr/>
              </p14:nvContentPartPr>
              <p14:xfrm>
                <a:off x="3638029" y="902436"/>
                <a:ext cx="31680" cy="120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811272-12EC-8154-80A2-93DF1FCA266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29389" y="893436"/>
                  <a:ext cx="49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E13282-58EF-CDB5-D78B-2A1B0E9077F4}"/>
                    </a:ext>
                  </a:extLst>
                </p14:cNvPr>
                <p14:cNvContentPartPr/>
                <p14:nvPr/>
              </p14:nvContentPartPr>
              <p14:xfrm>
                <a:off x="3788149" y="931956"/>
                <a:ext cx="14040" cy="129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E13282-58EF-CDB5-D78B-2A1B0E9077F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79149" y="922956"/>
                  <a:ext cx="31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1DA2961-2BD5-4011-80D9-A52A42DB818D}"/>
                    </a:ext>
                  </a:extLst>
                </p14:cNvPr>
                <p14:cNvContentPartPr/>
                <p14:nvPr/>
              </p14:nvContentPartPr>
              <p14:xfrm>
                <a:off x="628069" y="812436"/>
                <a:ext cx="1391760" cy="3557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1DA2961-2BD5-4011-80D9-A52A42DB81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9429" y="803436"/>
                  <a:ext cx="1409400" cy="35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2770A6-8CAD-D915-DCBD-787267649C2C}"/>
                    </a:ext>
                  </a:extLst>
                </p14:cNvPr>
                <p14:cNvContentPartPr/>
                <p14:nvPr/>
              </p14:nvContentPartPr>
              <p14:xfrm>
                <a:off x="1650469" y="801276"/>
                <a:ext cx="115200" cy="28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2770A6-8CAD-D915-DCBD-787267649C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41829" y="792636"/>
                  <a:ext cx="132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FBD0433-91B3-9CE9-13B3-F188601C76E2}"/>
                    </a:ext>
                  </a:extLst>
                </p14:cNvPr>
                <p14:cNvContentPartPr/>
                <p14:nvPr/>
              </p14:nvContentPartPr>
              <p14:xfrm>
                <a:off x="2107669" y="854556"/>
                <a:ext cx="70920" cy="142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FBD0433-91B3-9CE9-13B3-F188601C76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98669" y="845916"/>
                  <a:ext cx="88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4908607-CA0A-54F0-B64D-D4B7E474B05A}"/>
                    </a:ext>
                  </a:extLst>
                </p14:cNvPr>
                <p14:cNvContentPartPr/>
                <p14:nvPr/>
              </p14:nvContentPartPr>
              <p14:xfrm>
                <a:off x="2158789" y="854556"/>
                <a:ext cx="95400" cy="215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4908607-CA0A-54F0-B64D-D4B7E474B05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49789" y="845556"/>
                  <a:ext cx="113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371FC5B-B289-E498-CCCC-FBFA2F4AA04D}"/>
                    </a:ext>
                  </a:extLst>
                </p14:cNvPr>
                <p14:cNvContentPartPr/>
                <p14:nvPr/>
              </p14:nvContentPartPr>
              <p14:xfrm>
                <a:off x="2231149" y="1037436"/>
                <a:ext cx="54000" cy="51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371FC5B-B289-E498-CCCC-FBFA2F4AA0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22509" y="1028796"/>
                  <a:ext cx="71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5C88E5A-7A9A-180D-0237-63E77BCA3DCC}"/>
                    </a:ext>
                  </a:extLst>
                </p14:cNvPr>
                <p14:cNvContentPartPr/>
                <p14:nvPr/>
              </p14:nvContentPartPr>
              <p14:xfrm>
                <a:off x="2345269" y="888036"/>
                <a:ext cx="62640" cy="113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5C88E5A-7A9A-180D-0237-63E77BCA3DC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36629" y="879036"/>
                  <a:ext cx="80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5CF23D1-40EB-6753-AF75-B40BAD8C7D99}"/>
                    </a:ext>
                  </a:extLst>
                </p14:cNvPr>
                <p14:cNvContentPartPr/>
                <p14:nvPr/>
              </p14:nvContentPartPr>
              <p14:xfrm>
                <a:off x="2331949" y="884076"/>
                <a:ext cx="167040" cy="6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5CF23D1-40EB-6753-AF75-B40BAD8C7D9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23309" y="875076"/>
                  <a:ext cx="184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0820FA-AFA8-7553-5DB2-A00E7EB638FD}"/>
                    </a:ext>
                  </a:extLst>
                </p14:cNvPr>
                <p14:cNvContentPartPr/>
                <p14:nvPr/>
              </p14:nvContentPartPr>
              <p14:xfrm>
                <a:off x="2291629" y="967236"/>
                <a:ext cx="128880" cy="111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0820FA-AFA8-7553-5DB2-A00E7EB638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82989" y="958236"/>
                  <a:ext cx="146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2158CB1-F55E-A732-3968-67CA989C9506}"/>
                    </a:ext>
                  </a:extLst>
                </p14:cNvPr>
                <p14:cNvContentPartPr/>
                <p14:nvPr/>
              </p14:nvContentPartPr>
              <p14:xfrm>
                <a:off x="2600149" y="892356"/>
                <a:ext cx="48600" cy="147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2158CB1-F55E-A732-3968-67CA989C950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91509" y="883356"/>
                  <a:ext cx="6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3DD157C-099B-3454-B2F3-570C5ABCA12C}"/>
                    </a:ext>
                  </a:extLst>
                </p14:cNvPr>
                <p14:cNvContentPartPr/>
                <p14:nvPr/>
              </p14:nvContentPartPr>
              <p14:xfrm>
                <a:off x="2499349" y="1056516"/>
                <a:ext cx="264240" cy="6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3DD157C-099B-3454-B2F3-570C5ABCA1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90709" y="1047876"/>
                  <a:ext cx="281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BC6C775-9DA3-1430-8528-B29275A2C554}"/>
                    </a:ext>
                  </a:extLst>
                </p14:cNvPr>
                <p14:cNvContentPartPr/>
                <p14:nvPr/>
              </p14:nvContentPartPr>
              <p14:xfrm>
                <a:off x="4061029" y="1020876"/>
                <a:ext cx="181440" cy="68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BC6C775-9DA3-1430-8528-B29275A2C55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52389" y="1012236"/>
                  <a:ext cx="199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C7246A1-4D83-7B27-4DFC-9870C0285F89}"/>
                    </a:ext>
                  </a:extLst>
                </p14:cNvPr>
                <p14:cNvContentPartPr/>
                <p14:nvPr/>
              </p14:nvContentPartPr>
              <p14:xfrm>
                <a:off x="4031509" y="1133916"/>
                <a:ext cx="92880" cy="126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C7246A1-4D83-7B27-4DFC-9870C0285F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22869" y="1124916"/>
                  <a:ext cx="110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AF8D5F-E02C-4CBA-560B-1EC1A47EAAFA}"/>
                    </a:ext>
                  </a:extLst>
                </p14:cNvPr>
                <p14:cNvContentPartPr/>
                <p14:nvPr/>
              </p14:nvContentPartPr>
              <p14:xfrm>
                <a:off x="4334269" y="989556"/>
                <a:ext cx="30600" cy="156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AF8D5F-E02C-4CBA-560B-1EC1A47EAA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25629" y="980556"/>
                  <a:ext cx="48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91F72D4-52AD-FF75-830E-05773B435994}"/>
                    </a:ext>
                  </a:extLst>
                </p14:cNvPr>
                <p14:cNvContentPartPr/>
                <p14:nvPr/>
              </p14:nvContentPartPr>
              <p14:xfrm>
                <a:off x="4251109" y="1157316"/>
                <a:ext cx="287640" cy="54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91F72D4-52AD-FF75-830E-05773B43599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42469" y="1148316"/>
                  <a:ext cx="305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DC89223-0562-FD76-B382-A886B524208E}"/>
                    </a:ext>
                  </a:extLst>
                </p14:cNvPr>
                <p14:cNvContentPartPr/>
                <p14:nvPr/>
              </p14:nvContentPartPr>
              <p14:xfrm>
                <a:off x="3835669" y="1234716"/>
                <a:ext cx="1166040" cy="861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DC89223-0562-FD76-B382-A886B52420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26669" y="1225716"/>
                  <a:ext cx="1183680" cy="8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F05F86F-3390-907F-B445-726F11BFB2F2}"/>
                    </a:ext>
                  </a:extLst>
                </p14:cNvPr>
                <p14:cNvContentPartPr/>
                <p14:nvPr/>
              </p14:nvContentPartPr>
              <p14:xfrm>
                <a:off x="4934029" y="1840236"/>
                <a:ext cx="243720" cy="600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F05F86F-3390-907F-B445-726F11BFB2F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25029" y="1831596"/>
                  <a:ext cx="26136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FB8550-4518-4D29-4801-4840BB6DBB62}"/>
                    </a:ext>
                  </a:extLst>
                </p14:cNvPr>
                <p14:cNvContentPartPr/>
                <p14:nvPr/>
              </p14:nvContentPartPr>
              <p14:xfrm>
                <a:off x="4791469" y="2042196"/>
                <a:ext cx="229320" cy="92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FB8550-4518-4D29-4801-4840BB6DBB6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82469" y="2033556"/>
                  <a:ext cx="246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0C2C1D-D51C-BEE6-F2F9-5473D2A8699A}"/>
                    </a:ext>
                  </a:extLst>
                </p14:cNvPr>
                <p14:cNvContentPartPr/>
                <p14:nvPr/>
              </p14:nvContentPartPr>
              <p14:xfrm>
                <a:off x="4603189" y="2095836"/>
                <a:ext cx="562680" cy="190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0C2C1D-D51C-BEE6-F2F9-5473D2A8699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94549" y="2087196"/>
                  <a:ext cx="5803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D97A702-4DB3-170B-1A03-69D48D6E88A7}"/>
              </a:ext>
            </a:extLst>
          </p:cNvPr>
          <p:cNvGrpSpPr/>
          <p:nvPr/>
        </p:nvGrpSpPr>
        <p:grpSpPr>
          <a:xfrm>
            <a:off x="7236589" y="627396"/>
            <a:ext cx="579600" cy="409320"/>
            <a:chOff x="7236589" y="627396"/>
            <a:chExt cx="57960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BD17511-8D08-2922-4FB9-2AA28D91E919}"/>
                    </a:ext>
                  </a:extLst>
                </p14:cNvPr>
                <p14:cNvContentPartPr/>
                <p14:nvPr/>
              </p14:nvContentPartPr>
              <p14:xfrm>
                <a:off x="7236589" y="627396"/>
                <a:ext cx="168480" cy="289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BD17511-8D08-2922-4FB9-2AA28D91E91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27589" y="618396"/>
                  <a:ext cx="186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2421C9C-3367-A804-ED32-85A778311CEC}"/>
                    </a:ext>
                  </a:extLst>
                </p14:cNvPr>
                <p14:cNvContentPartPr/>
                <p14:nvPr/>
              </p14:nvContentPartPr>
              <p14:xfrm>
                <a:off x="7255669" y="755916"/>
                <a:ext cx="177480" cy="28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2421C9C-3367-A804-ED32-85A778311CE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47029" y="747276"/>
                  <a:ext cx="195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5D7F005-58EA-BB83-24A3-BFE1D1376C6D}"/>
                    </a:ext>
                  </a:extLst>
                </p14:cNvPr>
                <p14:cNvContentPartPr/>
                <p14:nvPr/>
              </p14:nvContentPartPr>
              <p14:xfrm>
                <a:off x="7392109" y="935916"/>
                <a:ext cx="50040" cy="100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5D7F005-58EA-BB83-24A3-BFE1D1376C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83469" y="927276"/>
                  <a:ext cx="67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0BB5B83-45FD-0082-2EEA-05AE9B2D6978}"/>
                    </a:ext>
                  </a:extLst>
                </p14:cNvPr>
                <p14:cNvContentPartPr/>
                <p14:nvPr/>
              </p14:nvContentPartPr>
              <p14:xfrm>
                <a:off x="7481389" y="706236"/>
                <a:ext cx="51840" cy="171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0BB5B83-45FD-0082-2EEA-05AE9B2D69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72389" y="697596"/>
                  <a:ext cx="69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50DB8D-B51F-A011-DFC2-D05631C3866C}"/>
                    </a:ext>
                  </a:extLst>
                </p14:cNvPr>
                <p14:cNvContentPartPr/>
                <p14:nvPr/>
              </p14:nvContentPartPr>
              <p14:xfrm>
                <a:off x="7598749" y="711996"/>
                <a:ext cx="78840" cy="202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50DB8D-B51F-A011-DFC2-D05631C3866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89749" y="703356"/>
                  <a:ext cx="96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DC75E4E-3945-FF53-8843-713FE02D960A}"/>
                    </a:ext>
                  </a:extLst>
                </p14:cNvPr>
                <p14:cNvContentPartPr/>
                <p14:nvPr/>
              </p14:nvContentPartPr>
              <p14:xfrm>
                <a:off x="7689109" y="859236"/>
                <a:ext cx="51840" cy="104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DC75E4E-3945-FF53-8843-713FE02D96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80109" y="850596"/>
                  <a:ext cx="69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6A6DC63-47A7-6E2C-7F40-AF63EF4307DB}"/>
                    </a:ext>
                  </a:extLst>
                </p14:cNvPr>
                <p14:cNvContentPartPr/>
                <p14:nvPr/>
              </p14:nvContentPartPr>
              <p14:xfrm>
                <a:off x="7700989" y="937716"/>
                <a:ext cx="115200" cy="18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6A6DC63-47A7-6E2C-7F40-AF63EF4307D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92349" y="928716"/>
                  <a:ext cx="13284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AEE3599-03BE-44FB-BA9F-80E5E2F5C3DA}"/>
                  </a:ext>
                </a:extLst>
              </p14:cNvPr>
              <p14:cNvContentPartPr/>
              <p14:nvPr/>
            </p14:nvContentPartPr>
            <p14:xfrm>
              <a:off x="6188269" y="1038876"/>
              <a:ext cx="379080" cy="248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AEE3599-03BE-44FB-BA9F-80E5E2F5C3D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179269" y="1029876"/>
                <a:ext cx="396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6545B92-E1BA-1E90-5148-C18B88328BEF}"/>
                  </a:ext>
                </a:extLst>
              </p14:cNvPr>
              <p14:cNvContentPartPr/>
              <p14:nvPr/>
            </p14:nvContentPartPr>
            <p14:xfrm>
              <a:off x="5153629" y="379716"/>
              <a:ext cx="651960" cy="6321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6545B92-E1BA-1E90-5148-C18B88328BE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144989" y="370716"/>
                <a:ext cx="669600" cy="64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E8D714-3481-281A-4CD4-90E2D786550F}"/>
              </a:ext>
            </a:extLst>
          </p:cNvPr>
          <p:cNvGrpSpPr/>
          <p:nvPr/>
        </p:nvGrpSpPr>
        <p:grpSpPr>
          <a:xfrm>
            <a:off x="5177389" y="670956"/>
            <a:ext cx="469440" cy="219960"/>
            <a:chOff x="5177389" y="670956"/>
            <a:chExt cx="46944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B5B4578-8A48-4574-877E-E1D675A0A339}"/>
                    </a:ext>
                  </a:extLst>
                </p14:cNvPr>
                <p14:cNvContentPartPr/>
                <p14:nvPr/>
              </p14:nvContentPartPr>
              <p14:xfrm>
                <a:off x="5177389" y="670956"/>
                <a:ext cx="425880" cy="1663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B5B4578-8A48-4574-877E-E1D675A0A3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68749" y="662316"/>
                  <a:ext cx="443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A3655AB-8DEF-B24F-F337-07FE1C0C15E7}"/>
                    </a:ext>
                  </a:extLst>
                </p14:cNvPr>
                <p14:cNvContentPartPr/>
                <p14:nvPr/>
              </p14:nvContentPartPr>
              <p14:xfrm>
                <a:off x="5646469" y="890556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A3655AB-8DEF-B24F-F337-07FE1C0C15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37829" y="8815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868D66A-A5DE-E2E7-4A38-7F115195F47F}"/>
                  </a:ext>
                </a:extLst>
              </p14:cNvPr>
              <p14:cNvContentPartPr/>
              <p14:nvPr/>
            </p14:nvContentPartPr>
            <p14:xfrm>
              <a:off x="5154349" y="812796"/>
              <a:ext cx="70560" cy="198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868D66A-A5DE-E2E7-4A38-7F115195F47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145709" y="803796"/>
                <a:ext cx="882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96195AC-8CA2-C284-27E6-3FAB0113446B}"/>
              </a:ext>
            </a:extLst>
          </p:cNvPr>
          <p:cNvGrpSpPr/>
          <p:nvPr/>
        </p:nvGrpSpPr>
        <p:grpSpPr>
          <a:xfrm>
            <a:off x="6328669" y="538116"/>
            <a:ext cx="670680" cy="561240"/>
            <a:chOff x="6328669" y="538116"/>
            <a:chExt cx="670680" cy="5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98A0D70-2324-2072-C798-CB4DA9E1AA45}"/>
                    </a:ext>
                  </a:extLst>
                </p14:cNvPr>
                <p14:cNvContentPartPr/>
                <p14:nvPr/>
              </p14:nvContentPartPr>
              <p14:xfrm>
                <a:off x="6380149" y="538116"/>
                <a:ext cx="153000" cy="345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98A0D70-2324-2072-C798-CB4DA9E1AA4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71509" y="529116"/>
                  <a:ext cx="170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4F0062D-97AE-9A36-5189-252683198584}"/>
                    </a:ext>
                  </a:extLst>
                </p14:cNvPr>
                <p14:cNvContentPartPr/>
                <p14:nvPr/>
              </p14:nvContentPartPr>
              <p14:xfrm>
                <a:off x="6529189" y="893436"/>
                <a:ext cx="73440" cy="90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4F0062D-97AE-9A36-5189-25268319858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20549" y="884436"/>
                  <a:ext cx="91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B56532F-01F3-6AD9-4527-583F19B14F4C}"/>
                    </a:ext>
                  </a:extLst>
                </p14:cNvPr>
                <p14:cNvContentPartPr/>
                <p14:nvPr/>
              </p14:nvContentPartPr>
              <p14:xfrm>
                <a:off x="6882709" y="747996"/>
                <a:ext cx="94320" cy="42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B56532F-01F3-6AD9-4527-583F19B14F4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73709" y="738996"/>
                  <a:ext cx="111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16CD93A-38F4-5248-66B8-2F242148D85E}"/>
                    </a:ext>
                  </a:extLst>
                </p14:cNvPr>
                <p14:cNvContentPartPr/>
                <p14:nvPr/>
              </p14:nvContentPartPr>
              <p14:xfrm>
                <a:off x="6968749" y="700476"/>
                <a:ext cx="30600" cy="208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16CD93A-38F4-5248-66B8-2F242148D85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59749" y="691476"/>
                  <a:ext cx="48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AFE3133-9A19-0998-1B75-D15391157FB3}"/>
                    </a:ext>
                  </a:extLst>
                </p14:cNvPr>
                <p14:cNvContentPartPr/>
                <p14:nvPr/>
              </p14:nvContentPartPr>
              <p14:xfrm>
                <a:off x="6400669" y="729996"/>
                <a:ext cx="262440" cy="36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AFE3133-9A19-0998-1B75-D15391157F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92029" y="721356"/>
                  <a:ext cx="280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F4F92DC-D355-9AE2-6556-6EA6A1C28B7C}"/>
                    </a:ext>
                  </a:extLst>
                </p14:cNvPr>
                <p14:cNvContentPartPr/>
                <p14:nvPr/>
              </p14:nvContentPartPr>
              <p14:xfrm>
                <a:off x="6328669" y="979476"/>
                <a:ext cx="428760" cy="1198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F4F92DC-D355-9AE2-6556-6EA6A1C28B7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19669" y="970836"/>
                  <a:ext cx="4464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F423FC6-0715-6A27-2290-EB6217EE9CD2}"/>
              </a:ext>
            </a:extLst>
          </p:cNvPr>
          <p:cNvGrpSpPr/>
          <p:nvPr/>
        </p:nvGrpSpPr>
        <p:grpSpPr>
          <a:xfrm>
            <a:off x="5705869" y="3105276"/>
            <a:ext cx="1544400" cy="653760"/>
            <a:chOff x="5705869" y="3105276"/>
            <a:chExt cx="154440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EBE5114-4CDC-BB10-0C6C-505AAC444C74}"/>
                    </a:ext>
                  </a:extLst>
                </p14:cNvPr>
                <p14:cNvContentPartPr/>
                <p14:nvPr/>
              </p14:nvContentPartPr>
              <p14:xfrm>
                <a:off x="6844549" y="3285996"/>
                <a:ext cx="185040" cy="282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EBE5114-4CDC-BB10-0C6C-505AAC444C7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35909" y="3277356"/>
                  <a:ext cx="202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48D9458-BDA4-DB38-4BC9-84081B16A36C}"/>
                    </a:ext>
                  </a:extLst>
                </p14:cNvPr>
                <p14:cNvContentPartPr/>
                <p14:nvPr/>
              </p14:nvContentPartPr>
              <p14:xfrm>
                <a:off x="7015549" y="3619356"/>
                <a:ext cx="75600" cy="856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48D9458-BDA4-DB38-4BC9-84081B16A36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06549" y="3610716"/>
                  <a:ext cx="93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698C403-B123-A937-DBD9-51EEA7C6133A}"/>
                    </a:ext>
                  </a:extLst>
                </p14:cNvPr>
                <p14:cNvContentPartPr/>
                <p14:nvPr/>
              </p14:nvContentPartPr>
              <p14:xfrm>
                <a:off x="6988549" y="3633036"/>
                <a:ext cx="84240" cy="1260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698C403-B123-A937-DBD9-51EEA7C6133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79549" y="3624396"/>
                  <a:ext cx="101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F47B2CF-4AB9-8ABB-8C3E-258CAC6ECCE1}"/>
                    </a:ext>
                  </a:extLst>
                </p14:cNvPr>
                <p14:cNvContentPartPr/>
                <p14:nvPr/>
              </p14:nvContentPartPr>
              <p14:xfrm>
                <a:off x="6982429" y="3752196"/>
                <a:ext cx="18252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F47B2CF-4AB9-8ABB-8C3E-258CAC6ECC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73789" y="3743556"/>
                  <a:ext cx="20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6D9DD59-DBB6-C089-C0EF-680256BD2523}"/>
                    </a:ext>
                  </a:extLst>
                </p14:cNvPr>
                <p14:cNvContentPartPr/>
                <p14:nvPr/>
              </p14:nvContentPartPr>
              <p14:xfrm>
                <a:off x="7106269" y="3223716"/>
                <a:ext cx="73800" cy="141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6D9DD59-DBB6-C089-C0EF-680256BD252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97269" y="3215076"/>
                  <a:ext cx="91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155A13A-475F-C095-754B-7F9697961E09}"/>
                    </a:ext>
                  </a:extLst>
                </p14:cNvPr>
                <p14:cNvContentPartPr/>
                <p14:nvPr/>
              </p14:nvContentPartPr>
              <p14:xfrm>
                <a:off x="6992869" y="3164316"/>
                <a:ext cx="43560" cy="130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155A13A-475F-C095-754B-7F9697961E0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84229" y="3155676"/>
                  <a:ext cx="61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CF4AAA9-62CC-9DE3-F8A3-9FEBF451C833}"/>
                    </a:ext>
                  </a:extLst>
                </p14:cNvPr>
                <p14:cNvContentPartPr/>
                <p14:nvPr/>
              </p14:nvContentPartPr>
              <p14:xfrm>
                <a:off x="7154869" y="3176196"/>
                <a:ext cx="95400" cy="190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CF4AAA9-62CC-9DE3-F8A3-9FEBF451C83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45869" y="3167556"/>
                  <a:ext cx="113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DB33354-BCE6-29FF-3094-D0801910D925}"/>
                    </a:ext>
                  </a:extLst>
                </p14:cNvPr>
                <p14:cNvContentPartPr/>
                <p14:nvPr/>
              </p14:nvContentPartPr>
              <p14:xfrm>
                <a:off x="5709469" y="3308316"/>
                <a:ext cx="237960" cy="2199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DB33354-BCE6-29FF-3094-D0801910D92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00829" y="3299676"/>
                  <a:ext cx="255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20B51A-7EA5-3825-3A4F-B24DBF8FCF3F}"/>
                    </a:ext>
                  </a:extLst>
                </p14:cNvPr>
                <p14:cNvContentPartPr/>
                <p14:nvPr/>
              </p14:nvContentPartPr>
              <p14:xfrm>
                <a:off x="5705869" y="3372036"/>
                <a:ext cx="185400" cy="10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20B51A-7EA5-3825-3A4F-B24DBF8FCF3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97229" y="3363396"/>
                  <a:ext cx="203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CA336D9-2DF8-9A24-5223-FD083601226E}"/>
                    </a:ext>
                  </a:extLst>
                </p14:cNvPr>
                <p14:cNvContentPartPr/>
                <p14:nvPr/>
              </p14:nvContentPartPr>
              <p14:xfrm>
                <a:off x="5923669" y="3533316"/>
                <a:ext cx="85320" cy="126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CA336D9-2DF8-9A24-5223-FD083601226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15029" y="3524316"/>
                  <a:ext cx="102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77E08BB-4E08-D499-15E1-7E5F23CCD6DE}"/>
                    </a:ext>
                  </a:extLst>
                </p14:cNvPr>
                <p14:cNvContentPartPr/>
                <p14:nvPr/>
              </p14:nvContentPartPr>
              <p14:xfrm>
                <a:off x="5985229" y="3246756"/>
                <a:ext cx="143280" cy="140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77E08BB-4E08-D499-15E1-7E5F23CCD6D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76229" y="3238116"/>
                  <a:ext cx="160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7DE84AF-E193-9882-2828-47713559F381}"/>
                    </a:ext>
                  </a:extLst>
                </p14:cNvPr>
                <p14:cNvContentPartPr/>
                <p14:nvPr/>
              </p14:nvContentPartPr>
              <p14:xfrm>
                <a:off x="5887669" y="3188076"/>
                <a:ext cx="91800" cy="176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7DE84AF-E193-9882-2828-47713559F3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78669" y="3179436"/>
                  <a:ext cx="109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FD76739-09C8-0FB0-5BE2-AA2BF7309DE1}"/>
                    </a:ext>
                  </a:extLst>
                </p14:cNvPr>
                <p14:cNvContentPartPr/>
                <p14:nvPr/>
              </p14:nvContentPartPr>
              <p14:xfrm>
                <a:off x="6133549" y="3229836"/>
                <a:ext cx="72000" cy="177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FD76739-09C8-0FB0-5BE2-AA2BF7309D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24549" y="3220836"/>
                  <a:ext cx="89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F299902-B25B-5D7D-E033-9EE4405E5210}"/>
                    </a:ext>
                  </a:extLst>
                </p14:cNvPr>
                <p14:cNvContentPartPr/>
                <p14:nvPr/>
              </p14:nvContentPartPr>
              <p14:xfrm>
                <a:off x="6347029" y="3495876"/>
                <a:ext cx="170640" cy="133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F299902-B25B-5D7D-E033-9EE4405E52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38389" y="3487236"/>
                  <a:ext cx="188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A0EA54C-645A-DBD1-4041-7C6303BD102A}"/>
                    </a:ext>
                  </a:extLst>
                </p14:cNvPr>
                <p14:cNvContentPartPr/>
                <p14:nvPr/>
              </p14:nvContentPartPr>
              <p14:xfrm>
                <a:off x="6459709" y="3401916"/>
                <a:ext cx="26280" cy="149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A0EA54C-645A-DBD1-4041-7C6303BD102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50709" y="3393276"/>
                  <a:ext cx="43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6B5A34A-2D52-0E62-76C5-BC23D58E313E}"/>
                    </a:ext>
                  </a:extLst>
                </p14:cNvPr>
                <p14:cNvContentPartPr/>
                <p14:nvPr/>
              </p14:nvContentPartPr>
              <p14:xfrm>
                <a:off x="6068029" y="3550236"/>
                <a:ext cx="360" cy="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6B5A34A-2D52-0E62-76C5-BC23D58E313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59389" y="35415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D48523C-FF41-D6F5-07EE-C3CE1602CBCB}"/>
                    </a:ext>
                  </a:extLst>
                </p14:cNvPr>
                <p14:cNvContentPartPr/>
                <p14:nvPr/>
              </p14:nvContentPartPr>
              <p14:xfrm>
                <a:off x="6203749" y="3255036"/>
                <a:ext cx="186120" cy="306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D48523C-FF41-D6F5-07EE-C3CE1602CBC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194749" y="3246396"/>
                  <a:ext cx="2037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D710754-52FA-A01E-B16B-DEAD71FF2BD4}"/>
                    </a:ext>
                  </a:extLst>
                </p14:cNvPr>
                <p14:cNvContentPartPr/>
                <p14:nvPr/>
              </p14:nvContentPartPr>
              <p14:xfrm>
                <a:off x="6376909" y="3206076"/>
                <a:ext cx="59760" cy="3992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D710754-52FA-A01E-B16B-DEAD71FF2BD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368269" y="3197436"/>
                  <a:ext cx="774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2FBF3A1-3401-6AA7-BC57-38E9BA67F4D1}"/>
                    </a:ext>
                  </a:extLst>
                </p14:cNvPr>
                <p14:cNvContentPartPr/>
                <p14:nvPr/>
              </p14:nvContentPartPr>
              <p14:xfrm>
                <a:off x="6470869" y="3574356"/>
                <a:ext cx="71640" cy="117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2FBF3A1-3401-6AA7-BC57-38E9BA67F4D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462229" y="3565356"/>
                  <a:ext cx="89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1CFA75E-E9E0-BBB0-E6F8-D982A742AB97}"/>
                    </a:ext>
                  </a:extLst>
                </p14:cNvPr>
                <p14:cNvContentPartPr/>
                <p14:nvPr/>
              </p14:nvContentPartPr>
              <p14:xfrm>
                <a:off x="6479869" y="3105276"/>
                <a:ext cx="146160" cy="160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1CFA75E-E9E0-BBB0-E6F8-D982A742AB9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470869" y="3096276"/>
                  <a:ext cx="16380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AE5634C-B961-73C5-8240-D2EF398B6E5B}"/>
              </a:ext>
            </a:extLst>
          </p:cNvPr>
          <p:cNvGrpSpPr/>
          <p:nvPr/>
        </p:nvGrpSpPr>
        <p:grpSpPr>
          <a:xfrm>
            <a:off x="6298069" y="1531716"/>
            <a:ext cx="2835000" cy="1383120"/>
            <a:chOff x="6298069" y="1531716"/>
            <a:chExt cx="2835000" cy="13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46BDD7-39C3-28CB-8972-4EB25FD6DC52}"/>
                    </a:ext>
                  </a:extLst>
                </p14:cNvPr>
                <p14:cNvContentPartPr/>
                <p14:nvPr/>
              </p14:nvContentPartPr>
              <p14:xfrm>
                <a:off x="6620269" y="2195916"/>
                <a:ext cx="1188000" cy="718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46BDD7-39C3-28CB-8972-4EB25FD6DC5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611629" y="2187276"/>
                  <a:ext cx="120564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AE2992A-30E4-CB65-40F4-9D41F20C6ED8}"/>
                    </a:ext>
                  </a:extLst>
                </p14:cNvPr>
                <p14:cNvContentPartPr/>
                <p14:nvPr/>
              </p14:nvContentPartPr>
              <p14:xfrm>
                <a:off x="6298069" y="1578876"/>
                <a:ext cx="358920" cy="3769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AE2992A-30E4-CB65-40F4-9D41F20C6ED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289069" y="1569876"/>
                  <a:ext cx="376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C85AE28-CD45-3CA0-F619-0E827E44F4DE}"/>
                    </a:ext>
                  </a:extLst>
                </p14:cNvPr>
                <p14:cNvContentPartPr/>
                <p14:nvPr/>
              </p14:nvContentPartPr>
              <p14:xfrm>
                <a:off x="6715309" y="1531716"/>
                <a:ext cx="137160" cy="452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C85AE28-CD45-3CA0-F619-0E827E44F4D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706309" y="1522716"/>
                  <a:ext cx="1548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35D74B8-BD00-2754-CA0A-B56AC9A61BC5}"/>
                    </a:ext>
                  </a:extLst>
                </p14:cNvPr>
                <p14:cNvContentPartPr/>
                <p14:nvPr/>
              </p14:nvContentPartPr>
              <p14:xfrm>
                <a:off x="6866869" y="1618476"/>
                <a:ext cx="196200" cy="2188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35D74B8-BD00-2754-CA0A-B56AC9A61BC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858229" y="1609836"/>
                  <a:ext cx="213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6EC9835-014F-ED29-8F8A-78AF984DB59A}"/>
                    </a:ext>
                  </a:extLst>
                </p14:cNvPr>
                <p14:cNvContentPartPr/>
                <p14:nvPr/>
              </p14:nvContentPartPr>
              <p14:xfrm>
                <a:off x="6881629" y="1679316"/>
                <a:ext cx="272160" cy="367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6EC9835-014F-ED29-8F8A-78AF984DB59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872989" y="1670676"/>
                  <a:ext cx="289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E1711FB-49BD-A676-FF9B-40692F3C856A}"/>
                    </a:ext>
                  </a:extLst>
                </p14:cNvPr>
                <p14:cNvContentPartPr/>
                <p14:nvPr/>
              </p14:nvContentPartPr>
              <p14:xfrm>
                <a:off x="7152349" y="1778676"/>
                <a:ext cx="103680" cy="1274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E1711FB-49BD-A676-FF9B-40692F3C856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143709" y="1769676"/>
                  <a:ext cx="121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A112478-0591-E797-762E-997B7D73781C}"/>
                    </a:ext>
                  </a:extLst>
                </p14:cNvPr>
                <p14:cNvContentPartPr/>
                <p14:nvPr/>
              </p14:nvContentPartPr>
              <p14:xfrm>
                <a:off x="7398229" y="1689756"/>
                <a:ext cx="56520" cy="2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A112478-0591-E797-762E-997B7D73781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89589" y="1680756"/>
                  <a:ext cx="74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D5EB517-7A95-D052-F399-DB4FA9178BAD}"/>
                    </a:ext>
                  </a:extLst>
                </p14:cNvPr>
                <p14:cNvContentPartPr/>
                <p14:nvPr/>
              </p14:nvContentPartPr>
              <p14:xfrm>
                <a:off x="7445029" y="1632516"/>
                <a:ext cx="24840" cy="190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D5EB517-7A95-D052-F399-DB4FA9178BA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36389" y="1623876"/>
                  <a:ext cx="42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6E6AB16-2349-EB57-8375-EAD86216A345}"/>
                    </a:ext>
                  </a:extLst>
                </p14:cNvPr>
                <p14:cNvContentPartPr/>
                <p14:nvPr/>
              </p14:nvContentPartPr>
              <p14:xfrm>
                <a:off x="7627549" y="1655196"/>
                <a:ext cx="85680" cy="149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6E6AB16-2349-EB57-8375-EAD86216A34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618909" y="1646556"/>
                  <a:ext cx="103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0F02A63-2360-8D4C-45A8-39C899E17148}"/>
                    </a:ext>
                  </a:extLst>
                </p14:cNvPr>
                <p14:cNvContentPartPr/>
                <p14:nvPr/>
              </p14:nvContentPartPr>
              <p14:xfrm>
                <a:off x="7552309" y="1662036"/>
                <a:ext cx="114120" cy="9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0F02A63-2360-8D4C-45A8-39C899E1714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543669" y="1653396"/>
                  <a:ext cx="131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8694CAE-2642-F964-5F97-FF5411E5746E}"/>
                    </a:ext>
                  </a:extLst>
                </p14:cNvPr>
                <p14:cNvContentPartPr/>
                <p14:nvPr/>
              </p14:nvContentPartPr>
              <p14:xfrm>
                <a:off x="7766509" y="1779396"/>
                <a:ext cx="12240" cy="96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8694CAE-2642-F964-5F97-FF5411E5746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757509" y="1770756"/>
                  <a:ext cx="29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C4551E4-48D0-7666-5EC6-F10DDB66161F}"/>
                    </a:ext>
                  </a:extLst>
                </p14:cNvPr>
                <p14:cNvContentPartPr/>
                <p14:nvPr/>
              </p14:nvContentPartPr>
              <p14:xfrm>
                <a:off x="7855069" y="1654836"/>
                <a:ext cx="72360" cy="155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C4551E4-48D0-7666-5EC6-F10DDB66161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846429" y="1646196"/>
                  <a:ext cx="90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4BCC4E7-30E6-E8E9-BD54-D8A0C1D3AC32}"/>
                    </a:ext>
                  </a:extLst>
                </p14:cNvPr>
                <p14:cNvContentPartPr/>
                <p14:nvPr/>
              </p14:nvContentPartPr>
              <p14:xfrm>
                <a:off x="7962349" y="1806756"/>
                <a:ext cx="62280" cy="669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4BCC4E7-30E6-E8E9-BD54-D8A0C1D3AC3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953349" y="1798116"/>
                  <a:ext cx="79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9C8198C-253B-40F3-CAA0-AD87DDE130F3}"/>
                    </a:ext>
                  </a:extLst>
                </p14:cNvPr>
                <p14:cNvContentPartPr/>
                <p14:nvPr/>
              </p14:nvContentPartPr>
              <p14:xfrm>
                <a:off x="8027509" y="1626756"/>
                <a:ext cx="85320" cy="59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9C8198C-253B-40F3-CAA0-AD87DDE130F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18869" y="1617756"/>
                  <a:ext cx="102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72A18B7-6105-A5B8-2CA0-4211F21C0009}"/>
                    </a:ext>
                  </a:extLst>
                </p14:cNvPr>
                <p14:cNvContentPartPr/>
                <p14:nvPr/>
              </p14:nvContentPartPr>
              <p14:xfrm>
                <a:off x="7985389" y="1567356"/>
                <a:ext cx="54360" cy="136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72A18B7-6105-A5B8-2CA0-4211F21C000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76749" y="1558356"/>
                  <a:ext cx="7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AF901FD-CEDE-05D6-3EB3-BCCC71A95FE2}"/>
                    </a:ext>
                  </a:extLst>
                </p14:cNvPr>
                <p14:cNvContentPartPr/>
                <p14:nvPr/>
              </p14:nvContentPartPr>
              <p14:xfrm>
                <a:off x="8193829" y="1596876"/>
                <a:ext cx="360" cy="106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AF901FD-CEDE-05D6-3EB3-BCCC71A95FE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185189" y="1587876"/>
                  <a:ext cx="18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FA253BC-B257-C9AE-8EFC-08BEEE9F2938}"/>
                    </a:ext>
                  </a:extLst>
                </p14:cNvPr>
                <p14:cNvContentPartPr/>
                <p14:nvPr/>
              </p14:nvContentPartPr>
              <p14:xfrm>
                <a:off x="8211469" y="1796316"/>
                <a:ext cx="99000" cy="14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FA253BC-B257-C9AE-8EFC-08BEEE9F293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202829" y="1787316"/>
                  <a:ext cx="116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0C7E93-2AC2-3E83-1027-F8D400BEDA4A}"/>
                    </a:ext>
                  </a:extLst>
                </p14:cNvPr>
                <p14:cNvContentPartPr/>
                <p14:nvPr/>
              </p14:nvContentPartPr>
              <p14:xfrm>
                <a:off x="8324509" y="1703796"/>
                <a:ext cx="360" cy="1544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0C7E93-2AC2-3E83-1027-F8D400BEDA4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15509" y="1695156"/>
                  <a:ext cx="1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B3A05D3-AE14-8F79-0A99-B893F02BA78D}"/>
                    </a:ext>
                  </a:extLst>
                </p14:cNvPr>
                <p14:cNvContentPartPr/>
                <p14:nvPr/>
              </p14:nvContentPartPr>
              <p14:xfrm>
                <a:off x="8417389" y="1690116"/>
                <a:ext cx="133920" cy="182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B3A05D3-AE14-8F79-0A99-B893F02BA78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408389" y="1681116"/>
                  <a:ext cx="151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F4D0434-C74E-2E40-1680-C9446F2F0A15}"/>
                    </a:ext>
                  </a:extLst>
                </p14:cNvPr>
                <p14:cNvContentPartPr/>
                <p14:nvPr/>
              </p14:nvContentPartPr>
              <p14:xfrm>
                <a:off x="8443309" y="1778676"/>
                <a:ext cx="59040" cy="2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F4D0434-C74E-2E40-1680-C9446F2F0A1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434309" y="1770036"/>
                  <a:ext cx="76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5CEE37F-69AD-968D-82E3-E2D404D5115C}"/>
                    </a:ext>
                  </a:extLst>
                </p14:cNvPr>
                <p14:cNvContentPartPr/>
                <p14:nvPr/>
              </p14:nvContentPartPr>
              <p14:xfrm>
                <a:off x="8473549" y="1881996"/>
                <a:ext cx="97560" cy="111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5CEE37F-69AD-968D-82E3-E2D404D5115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464549" y="1872996"/>
                  <a:ext cx="11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EE33FEC-EB03-05F8-4A57-F2232B53736D}"/>
                    </a:ext>
                  </a:extLst>
                </p14:cNvPr>
                <p14:cNvContentPartPr/>
                <p14:nvPr/>
              </p14:nvContentPartPr>
              <p14:xfrm>
                <a:off x="8650309" y="1768236"/>
                <a:ext cx="74520" cy="1076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EE33FEC-EB03-05F8-4A57-F2232B53736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41669" y="1759596"/>
                  <a:ext cx="92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FDC0A0F-D7A5-9AC4-460E-0CAB263AEF74}"/>
                    </a:ext>
                  </a:extLst>
                </p14:cNvPr>
                <p14:cNvContentPartPr/>
                <p14:nvPr/>
              </p14:nvContentPartPr>
              <p14:xfrm>
                <a:off x="8775589" y="1886676"/>
                <a:ext cx="23040" cy="99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FDC0A0F-D7A5-9AC4-460E-0CAB263AEF7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66589" y="1877676"/>
                  <a:ext cx="40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0BA55A0-A2B4-BD55-26E0-2AA1B81737DB}"/>
                    </a:ext>
                  </a:extLst>
                </p14:cNvPr>
                <p14:cNvContentPartPr/>
                <p14:nvPr/>
              </p14:nvContentPartPr>
              <p14:xfrm>
                <a:off x="8834989" y="1727556"/>
                <a:ext cx="28440" cy="78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0BA55A0-A2B4-BD55-26E0-2AA1B81737D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826349" y="1718556"/>
                  <a:ext cx="46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4CBFF0C-A3E4-27F4-FE89-320781DB7453}"/>
                    </a:ext>
                  </a:extLst>
                </p14:cNvPr>
                <p14:cNvContentPartPr/>
                <p14:nvPr/>
              </p14:nvContentPartPr>
              <p14:xfrm>
                <a:off x="8757229" y="1697676"/>
                <a:ext cx="24480" cy="92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4CBFF0C-A3E4-27F4-FE89-320781DB745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748589" y="1689036"/>
                  <a:ext cx="42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C40FDC6-475D-2F61-6BCC-A6BB4ED67FD8}"/>
                    </a:ext>
                  </a:extLst>
                </p14:cNvPr>
                <p14:cNvContentPartPr/>
                <p14:nvPr/>
              </p14:nvContentPartPr>
              <p14:xfrm>
                <a:off x="8870629" y="1715676"/>
                <a:ext cx="30600" cy="118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C40FDC6-475D-2F61-6BCC-A6BB4ED67F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861989" y="1707036"/>
                  <a:ext cx="48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A4A2D07-8508-5E44-04F8-F01FE23F1CA9}"/>
                    </a:ext>
                  </a:extLst>
                </p14:cNvPr>
                <p14:cNvContentPartPr/>
                <p14:nvPr/>
              </p14:nvContentPartPr>
              <p14:xfrm>
                <a:off x="8116789" y="2238396"/>
                <a:ext cx="40680" cy="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A4A2D07-8508-5E44-04F8-F01FE23F1CA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07789" y="2229396"/>
                  <a:ext cx="58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432465F-15CE-D392-0A2C-8951C6B2153A}"/>
                    </a:ext>
                  </a:extLst>
                </p14:cNvPr>
                <p14:cNvContentPartPr/>
                <p14:nvPr/>
              </p14:nvContentPartPr>
              <p14:xfrm>
                <a:off x="8193829" y="2166756"/>
                <a:ext cx="360" cy="113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432465F-15CE-D392-0A2C-8951C6B2153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185189" y="2158116"/>
                  <a:ext cx="18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AF53D2D-B097-2B69-1F01-6049F3A2E3D5}"/>
                    </a:ext>
                  </a:extLst>
                </p14:cNvPr>
                <p14:cNvContentPartPr/>
                <p14:nvPr/>
              </p14:nvContentPartPr>
              <p14:xfrm>
                <a:off x="8376709" y="2143356"/>
                <a:ext cx="97200" cy="138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AF53D2D-B097-2B69-1F01-6049F3A2E3D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367709" y="2134716"/>
                  <a:ext cx="114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645426F-6980-4284-5AE7-0343B5AC37A0}"/>
                    </a:ext>
                  </a:extLst>
                </p14:cNvPr>
                <p14:cNvContentPartPr/>
                <p14:nvPr/>
              </p14:nvContentPartPr>
              <p14:xfrm>
                <a:off x="8490829" y="2274036"/>
                <a:ext cx="37080" cy="1137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645426F-6980-4284-5AE7-0343B5AC37A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481829" y="2265036"/>
                  <a:ext cx="54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2CDAEE0-E155-6318-D526-4F05DCA33C0A}"/>
                    </a:ext>
                  </a:extLst>
                </p14:cNvPr>
                <p14:cNvContentPartPr/>
                <p14:nvPr/>
              </p14:nvContentPartPr>
              <p14:xfrm>
                <a:off x="8330629" y="2225796"/>
                <a:ext cx="148680" cy="36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2CDAEE0-E155-6318-D526-4F05DCA33C0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321629" y="2217156"/>
                  <a:ext cx="166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38D26B8-4A79-3C45-8857-F9013646595C}"/>
                    </a:ext>
                  </a:extLst>
                </p14:cNvPr>
                <p14:cNvContentPartPr/>
                <p14:nvPr/>
              </p14:nvContentPartPr>
              <p14:xfrm>
                <a:off x="8602429" y="2212476"/>
                <a:ext cx="63720" cy="792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38D26B8-4A79-3C45-8857-F9013646595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593429" y="2203476"/>
                  <a:ext cx="81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D08B2E0-83A7-34FB-BD43-CFFC48FAC240}"/>
                    </a:ext>
                  </a:extLst>
                </p14:cNvPr>
                <p14:cNvContentPartPr/>
                <p14:nvPr/>
              </p14:nvContentPartPr>
              <p14:xfrm>
                <a:off x="8739949" y="2257116"/>
                <a:ext cx="60120" cy="756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D08B2E0-83A7-34FB-BD43-CFFC48FAC24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31309" y="2248116"/>
                  <a:ext cx="77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744C831-0286-88B6-000F-D390CAD089B6}"/>
                    </a:ext>
                  </a:extLst>
                </p14:cNvPr>
                <p14:cNvContentPartPr/>
                <p14:nvPr/>
              </p14:nvContentPartPr>
              <p14:xfrm>
                <a:off x="8818429" y="2090796"/>
                <a:ext cx="24480" cy="1242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744C831-0286-88B6-000F-D390CAD089B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809789" y="2082156"/>
                  <a:ext cx="4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EDE2DF9-073C-0C7A-8F30-B7347C6E7D92}"/>
                    </a:ext>
                  </a:extLst>
                </p14:cNvPr>
                <p14:cNvContentPartPr/>
                <p14:nvPr/>
              </p14:nvContentPartPr>
              <p14:xfrm>
                <a:off x="8756509" y="2065956"/>
                <a:ext cx="49320" cy="114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EDE2DF9-073C-0C7A-8F30-B7347C6E7D9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747509" y="2057316"/>
                  <a:ext cx="66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0C49786-25FB-702F-0598-35A6F22E942B}"/>
                    </a:ext>
                  </a:extLst>
                </p14:cNvPr>
                <p14:cNvContentPartPr/>
                <p14:nvPr/>
              </p14:nvContentPartPr>
              <p14:xfrm>
                <a:off x="8858749" y="2054076"/>
                <a:ext cx="36000" cy="199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0C49786-25FB-702F-0598-35A6F22E942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850109" y="2045436"/>
                  <a:ext cx="53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8EF1B8C-DF27-F12A-1985-327FC17A2C4F}"/>
                    </a:ext>
                  </a:extLst>
                </p14:cNvPr>
                <p14:cNvContentPartPr/>
                <p14:nvPr/>
              </p14:nvContentPartPr>
              <p14:xfrm>
                <a:off x="8993749" y="1656276"/>
                <a:ext cx="139320" cy="904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8EF1B8C-DF27-F12A-1985-327FC17A2C4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985109" y="1647636"/>
                  <a:ext cx="15696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5B7EEB1-7E1E-32C7-E4D3-5B6CFCDDFE34}"/>
                    </a:ext>
                  </a:extLst>
                </p14:cNvPr>
                <p14:cNvContentPartPr/>
                <p14:nvPr/>
              </p14:nvContentPartPr>
              <p14:xfrm>
                <a:off x="7849309" y="1917276"/>
                <a:ext cx="307440" cy="20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5B7EEB1-7E1E-32C7-E4D3-5B6CFCDDFE3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840669" y="1908276"/>
                  <a:ext cx="325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F56B3D5-CA06-4231-AA29-A29B6E305630}"/>
                    </a:ext>
                  </a:extLst>
                </p14:cNvPr>
                <p14:cNvContentPartPr/>
                <p14:nvPr/>
              </p14:nvContentPartPr>
              <p14:xfrm>
                <a:off x="8680909" y="1982796"/>
                <a:ext cx="235440" cy="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F56B3D5-CA06-4231-AA29-A29B6E30563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671909" y="1974156"/>
                  <a:ext cx="2530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3537BBE-9BDD-705E-85D0-A2502B80FEC0}"/>
                  </a:ext>
                </a:extLst>
              </p14:cNvPr>
              <p14:cNvContentPartPr/>
              <p14:nvPr/>
            </p14:nvContentPartPr>
            <p14:xfrm>
              <a:off x="4634509" y="967596"/>
              <a:ext cx="62280" cy="5022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3537BBE-9BDD-705E-85D0-A2502B80FEC0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625869" y="958596"/>
                <a:ext cx="799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FC45720-212F-E082-F9E9-08F497EA2C5B}"/>
                  </a:ext>
                </a:extLst>
              </p14:cNvPr>
              <p14:cNvContentPartPr/>
              <p14:nvPr/>
            </p14:nvContentPartPr>
            <p14:xfrm>
              <a:off x="1279669" y="653676"/>
              <a:ext cx="1545480" cy="783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FC45720-212F-E082-F9E9-08F497EA2C5B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271029" y="645036"/>
                <a:ext cx="1563120" cy="8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EE07664-3E44-2744-9BD1-0F3D7D91CB34}"/>
                  </a:ext>
                </a:extLst>
              </p14:cNvPr>
              <p14:cNvContentPartPr/>
              <p14:nvPr/>
            </p14:nvContentPartPr>
            <p14:xfrm>
              <a:off x="3067789" y="746196"/>
              <a:ext cx="1785960" cy="7977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EE07664-3E44-2744-9BD1-0F3D7D91CB34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058789" y="737196"/>
                <a:ext cx="1803600" cy="8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26032FB-7099-7713-D8C8-B417716964F8}"/>
                  </a:ext>
                </a:extLst>
              </p14:cNvPr>
              <p14:cNvContentPartPr/>
              <p14:nvPr/>
            </p14:nvContentPartPr>
            <p14:xfrm>
              <a:off x="2772949" y="641076"/>
              <a:ext cx="360" cy="2786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26032FB-7099-7713-D8C8-B417716964F8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2763949" y="632076"/>
                <a:ext cx="180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14BF058-85B1-6926-2127-E20A80487686}"/>
                  </a:ext>
                </a:extLst>
              </p14:cNvPr>
              <p14:cNvContentPartPr/>
              <p14:nvPr/>
            </p14:nvContentPartPr>
            <p14:xfrm>
              <a:off x="1352389" y="693276"/>
              <a:ext cx="1600560" cy="7736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14BF058-85B1-6926-2127-E20A80487686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343749" y="684636"/>
                <a:ext cx="1618200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C62E393-4A8E-086E-59C5-1A97CE92FA31}"/>
                  </a:ext>
                </a:extLst>
              </p14:cNvPr>
              <p14:cNvContentPartPr/>
              <p14:nvPr/>
            </p14:nvContentPartPr>
            <p14:xfrm>
              <a:off x="2111629" y="1299876"/>
              <a:ext cx="827640" cy="6012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C62E393-4A8E-086E-59C5-1A97CE92FA31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2102989" y="1291236"/>
                <a:ext cx="845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0D22372-3E35-46E2-1C39-D364DBDF6BDD}"/>
                  </a:ext>
                </a:extLst>
              </p14:cNvPr>
              <p14:cNvContentPartPr/>
              <p14:nvPr/>
            </p14:nvContentPartPr>
            <p14:xfrm>
              <a:off x="3317989" y="1751316"/>
              <a:ext cx="678240" cy="25488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0D22372-3E35-46E2-1C39-D364DBDF6BDD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309349" y="1742316"/>
                <a:ext cx="695880" cy="25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529D3C6-1939-54D8-3D73-2E2191D6F180}"/>
                  </a:ext>
                </a:extLst>
              </p14:cNvPr>
              <p14:cNvContentPartPr/>
              <p14:nvPr/>
            </p14:nvContentPartPr>
            <p14:xfrm>
              <a:off x="943789" y="1561236"/>
              <a:ext cx="1143000" cy="28508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529D3C6-1939-54D8-3D73-2E2191D6F180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935149" y="1552596"/>
                <a:ext cx="1160640" cy="28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7127DD4-AD38-9BB2-E407-91AAB7AE4469}"/>
              </a:ext>
            </a:extLst>
          </p:cNvPr>
          <p:cNvGrpSpPr/>
          <p:nvPr/>
        </p:nvGrpSpPr>
        <p:grpSpPr>
          <a:xfrm>
            <a:off x="3152029" y="1631436"/>
            <a:ext cx="927360" cy="2800440"/>
            <a:chOff x="3152029" y="1631436"/>
            <a:chExt cx="927360" cy="28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9BDA3F0-50A9-57D3-C875-DE68CA9F9919}"/>
                    </a:ext>
                  </a:extLst>
                </p14:cNvPr>
                <p14:cNvContentPartPr/>
                <p14:nvPr/>
              </p14:nvContentPartPr>
              <p14:xfrm>
                <a:off x="3410869" y="2143356"/>
                <a:ext cx="555840" cy="375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9BDA3F0-50A9-57D3-C875-DE68CA9F991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401869" y="2134356"/>
                  <a:ext cx="5734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25601A1-B68E-26C1-55E1-16AF95EFAF5C}"/>
                    </a:ext>
                  </a:extLst>
                </p14:cNvPr>
                <p14:cNvContentPartPr/>
                <p14:nvPr/>
              </p14:nvContentPartPr>
              <p14:xfrm>
                <a:off x="3415189" y="3253596"/>
                <a:ext cx="492840" cy="150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25601A1-B68E-26C1-55E1-16AF95EFAF5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406549" y="3244596"/>
                  <a:ext cx="510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5C9E9EB-95F2-D131-F794-E4B0756AEE3D}"/>
                    </a:ext>
                  </a:extLst>
                </p14:cNvPr>
                <p14:cNvContentPartPr/>
                <p14:nvPr/>
              </p14:nvContentPartPr>
              <p14:xfrm>
                <a:off x="3481069" y="4049196"/>
                <a:ext cx="598320" cy="382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5C9E9EB-95F2-D131-F794-E4B0756AEE3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472429" y="4040556"/>
                  <a:ext cx="6159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3581072-7915-7143-36D2-3C60ACC9B8CF}"/>
                    </a:ext>
                  </a:extLst>
                </p14:cNvPr>
                <p14:cNvContentPartPr/>
                <p14:nvPr/>
              </p14:nvContentPartPr>
              <p14:xfrm>
                <a:off x="3152029" y="1631436"/>
                <a:ext cx="774360" cy="2727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3581072-7915-7143-36D2-3C60ACC9B8C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143389" y="1622796"/>
                  <a:ext cx="792000" cy="27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A39E037-47B2-4431-AEDF-7C567030F4A7}"/>
                    </a:ext>
                  </a:extLst>
                </p14:cNvPr>
                <p14:cNvContentPartPr/>
                <p14:nvPr/>
              </p14:nvContentPartPr>
              <p14:xfrm>
                <a:off x="3915949" y="1644396"/>
                <a:ext cx="44640" cy="264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A39E037-47B2-4431-AEDF-7C567030F4A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906949" y="1635756"/>
                  <a:ext cx="62280" cy="28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Neural Network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“activation” of unit    in layer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matrix of weights controlling function mapping from layer    to layer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393950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824494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60104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" y="3728261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network has      units in layer    ,           units in layer           , then</a:t>
            </a:r>
          </a:p>
          <a:p>
            <a:r>
              <a:rPr lang="en-US" sz="2000" dirty="0"/>
              <a:t>will be of dimension                            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019AFE-5695-7833-07C9-2C8BA099E21D}"/>
                  </a:ext>
                </a:extLst>
              </p14:cNvPr>
              <p14:cNvContentPartPr/>
              <p14:nvPr/>
            </p14:nvContentPartPr>
            <p14:xfrm>
              <a:off x="2362909" y="2689476"/>
              <a:ext cx="136080" cy="6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019AFE-5695-7833-07C9-2C8BA099E21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354269" y="2680836"/>
                <a:ext cx="1537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240319-7BFE-4EED-529A-2413AC697CDB}"/>
                  </a:ext>
                </a:extLst>
              </p14:cNvPr>
              <p14:cNvContentPartPr/>
              <p14:nvPr/>
            </p14:nvContentPartPr>
            <p14:xfrm>
              <a:off x="5141749" y="890556"/>
              <a:ext cx="1163160" cy="18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240319-7BFE-4EED-529A-2413AC697CD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33109" y="881556"/>
                <a:ext cx="11808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31F4F2B-0BB3-ACCF-F141-A42EEF800F56}"/>
                  </a:ext>
                </a:extLst>
              </p14:cNvPr>
              <p14:cNvContentPartPr/>
              <p14:nvPr/>
            </p14:nvContentPartPr>
            <p14:xfrm>
              <a:off x="6982429" y="836916"/>
              <a:ext cx="226080" cy="13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31F4F2B-0BB3-ACCF-F141-A42EEF800F5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973789" y="828276"/>
                <a:ext cx="243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EE18984-B70C-A4B7-CFDC-B43858E9EFEF}"/>
                  </a:ext>
                </a:extLst>
              </p14:cNvPr>
              <p14:cNvContentPartPr/>
              <p14:nvPr/>
            </p14:nvContentPartPr>
            <p14:xfrm>
              <a:off x="7962349" y="854196"/>
              <a:ext cx="216720" cy="24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EE18984-B70C-A4B7-CFDC-B43858E9EFE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953349" y="845196"/>
                <a:ext cx="2343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B05E99D-8201-5868-14B8-5076304E700A}"/>
                  </a:ext>
                </a:extLst>
              </p14:cNvPr>
              <p14:cNvContentPartPr/>
              <p14:nvPr/>
            </p14:nvContentPartPr>
            <p14:xfrm>
              <a:off x="4379989" y="867876"/>
              <a:ext cx="156600" cy="23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B05E99D-8201-5868-14B8-5076304E700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371349" y="859236"/>
                <a:ext cx="174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F158A63-41D0-1AE6-261A-80D3333E763F}"/>
                  </a:ext>
                </a:extLst>
              </p14:cNvPr>
              <p14:cNvContentPartPr/>
              <p14:nvPr/>
            </p14:nvContentPartPr>
            <p14:xfrm>
              <a:off x="8004469" y="860676"/>
              <a:ext cx="1839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F158A63-41D0-1AE6-261A-80D3333E763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95469" y="852036"/>
                <a:ext cx="2016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5A50C0B-AA46-8EBC-7413-D18050D82DB3}"/>
              </a:ext>
            </a:extLst>
          </p:cNvPr>
          <p:cNvGrpSpPr/>
          <p:nvPr/>
        </p:nvGrpSpPr>
        <p:grpSpPr>
          <a:xfrm>
            <a:off x="789349" y="1965156"/>
            <a:ext cx="191520" cy="360"/>
            <a:chOff x="789349" y="1965156"/>
            <a:chExt cx="19152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CA7803-7F32-3824-E6BC-7D717ECA2179}"/>
                    </a:ext>
                  </a:extLst>
                </p14:cNvPr>
                <p14:cNvContentPartPr/>
                <p14:nvPr/>
              </p14:nvContentPartPr>
              <p14:xfrm>
                <a:off x="860629" y="1965156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CA7803-7F32-3824-E6BC-7D717ECA217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1989" y="19561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85FA4A-4D06-0E3C-7E70-B85B1A30DECB}"/>
                    </a:ext>
                  </a:extLst>
                </p14:cNvPr>
                <p14:cNvContentPartPr/>
                <p14:nvPr/>
              </p14:nvContentPartPr>
              <p14:xfrm>
                <a:off x="789349" y="1965156"/>
                <a:ext cx="19152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85FA4A-4D06-0E3C-7E70-B85B1A30DEC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0709" y="1956156"/>
                  <a:ext cx="2091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D8FF2CA-8379-4EAA-6181-D6ECC54B7BCB}"/>
                  </a:ext>
                </a:extLst>
              </p14:cNvPr>
              <p14:cNvContentPartPr/>
              <p14:nvPr/>
            </p14:nvContentPartPr>
            <p14:xfrm>
              <a:off x="4167229" y="961116"/>
              <a:ext cx="597600" cy="452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D8FF2CA-8379-4EAA-6181-D6ECC54B7BC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58229" y="952476"/>
                <a:ext cx="6152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F584D8-D0DC-C68F-B2B6-F9B1BA2453F2}"/>
                  </a:ext>
                </a:extLst>
              </p14:cNvPr>
              <p14:cNvContentPartPr/>
              <p14:nvPr/>
            </p14:nvContentPartPr>
            <p14:xfrm>
              <a:off x="5076589" y="2006556"/>
              <a:ext cx="1116360" cy="42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F584D8-D0DC-C68F-B2B6-F9B1BA2453F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67589" y="1997916"/>
                <a:ext cx="11340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853EBD4-94FD-209C-4A3E-35923E47A16A}"/>
                  </a:ext>
                </a:extLst>
              </p14:cNvPr>
              <p14:cNvContentPartPr/>
              <p14:nvPr/>
            </p14:nvContentPartPr>
            <p14:xfrm>
              <a:off x="4518229" y="943836"/>
              <a:ext cx="190800" cy="154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853EBD4-94FD-209C-4A3E-35923E47A16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509589" y="934836"/>
                <a:ext cx="208440" cy="1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564ACA8-9A1C-7EC3-041F-BF79F4F03644}"/>
              </a:ext>
            </a:extLst>
          </p:cNvPr>
          <p:cNvGrpSpPr/>
          <p:nvPr/>
        </p:nvGrpSpPr>
        <p:grpSpPr>
          <a:xfrm>
            <a:off x="3423109" y="1637556"/>
            <a:ext cx="164160" cy="205560"/>
            <a:chOff x="3423109" y="1637556"/>
            <a:chExt cx="16416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5D61C2-C05E-1DEA-4D72-1710D60C2975}"/>
                    </a:ext>
                  </a:extLst>
                </p14:cNvPr>
                <p14:cNvContentPartPr/>
                <p14:nvPr/>
              </p14:nvContentPartPr>
              <p14:xfrm>
                <a:off x="3437869" y="1650156"/>
                <a:ext cx="101880" cy="89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5D61C2-C05E-1DEA-4D72-1710D60C29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28869" y="1641156"/>
                  <a:ext cx="119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7B8E65-AF58-2525-753C-1FEE0839306A}"/>
                    </a:ext>
                  </a:extLst>
                </p14:cNvPr>
                <p14:cNvContentPartPr/>
                <p14:nvPr/>
              </p14:nvContentPartPr>
              <p14:xfrm>
                <a:off x="3423109" y="1637556"/>
                <a:ext cx="164160" cy="205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7B8E65-AF58-2525-753C-1FEE083930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14109" y="1628556"/>
                  <a:ext cx="18180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B75D4A-1B5B-F323-B701-EBC782E8FEAF}"/>
              </a:ext>
            </a:extLst>
          </p:cNvPr>
          <p:cNvGrpSpPr/>
          <p:nvPr/>
        </p:nvGrpSpPr>
        <p:grpSpPr>
          <a:xfrm>
            <a:off x="2380549" y="2277636"/>
            <a:ext cx="386280" cy="431280"/>
            <a:chOff x="2380549" y="2277636"/>
            <a:chExt cx="38628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CDE20F8-4915-6CFE-EF3C-AFDFB3C3607E}"/>
                    </a:ext>
                  </a:extLst>
                </p14:cNvPr>
                <p14:cNvContentPartPr/>
                <p14:nvPr/>
              </p14:nvContentPartPr>
              <p14:xfrm>
                <a:off x="2380549" y="2626476"/>
                <a:ext cx="144360" cy="82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CDE20F8-4915-6CFE-EF3C-AFDFB3C3607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71909" y="2617836"/>
                  <a:ext cx="162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D16BEF-9144-64A7-6907-CB51FCE3452F}"/>
                    </a:ext>
                  </a:extLst>
                </p14:cNvPr>
                <p14:cNvContentPartPr/>
                <p14:nvPr/>
              </p14:nvContentPartPr>
              <p14:xfrm>
                <a:off x="2564149" y="2277636"/>
                <a:ext cx="202680" cy="271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D16BEF-9144-64A7-6907-CB51FCE3452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55509" y="2268996"/>
                  <a:ext cx="220320" cy="28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5D203B5-1A1E-85CF-1CE9-B27E9750F857}"/>
                  </a:ext>
                </a:extLst>
              </p14:cNvPr>
              <p14:cNvContentPartPr/>
              <p14:nvPr/>
            </p14:nvContentPartPr>
            <p14:xfrm>
              <a:off x="2321509" y="3205716"/>
              <a:ext cx="534240" cy="18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5D203B5-1A1E-85CF-1CE9-B27E9750F85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312869" y="3197076"/>
                <a:ext cx="551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BC9A0D4-E706-8099-E98C-AE2660ECB7BF}"/>
                  </a:ext>
                </a:extLst>
              </p14:cNvPr>
              <p14:cNvContentPartPr/>
              <p14:nvPr/>
            </p14:nvContentPartPr>
            <p14:xfrm>
              <a:off x="2309629" y="3633756"/>
              <a:ext cx="373680" cy="468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BC9A0D4-E706-8099-E98C-AE2660ECB7B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300629" y="3624756"/>
                <a:ext cx="3913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C37C975-7137-DF18-5164-8C61B62A74F9}"/>
                  </a:ext>
                </a:extLst>
              </p14:cNvPr>
              <p14:cNvContentPartPr/>
              <p14:nvPr/>
            </p14:nvContentPartPr>
            <p14:xfrm>
              <a:off x="3396109" y="3587316"/>
              <a:ext cx="226080" cy="406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C37C975-7137-DF18-5164-8C61B62A74F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387469" y="3578316"/>
                <a:ext cx="243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A91409E-C332-7773-EE47-F2531A34916B}"/>
                  </a:ext>
                </a:extLst>
              </p14:cNvPr>
              <p14:cNvContentPartPr/>
              <p14:nvPr/>
            </p14:nvContentPartPr>
            <p14:xfrm>
              <a:off x="4631269" y="3627636"/>
              <a:ext cx="1731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A91409E-C332-7773-EE47-F2531A34916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622269" y="3618636"/>
                <a:ext cx="190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D16AA88-3B62-407A-4F7F-EFBC420AA595}"/>
                  </a:ext>
                </a:extLst>
              </p14:cNvPr>
              <p14:cNvContentPartPr/>
              <p14:nvPr/>
            </p14:nvContentPartPr>
            <p14:xfrm>
              <a:off x="5569429" y="3631236"/>
              <a:ext cx="342720" cy="28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D16AA88-3B62-407A-4F7F-EFBC420AA59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560429" y="3622596"/>
                <a:ext cx="36036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10880A4-CDA2-C77E-1DD8-634CCC3B9D1E}"/>
              </a:ext>
            </a:extLst>
          </p:cNvPr>
          <p:cNvGrpSpPr/>
          <p:nvPr/>
        </p:nvGrpSpPr>
        <p:grpSpPr>
          <a:xfrm>
            <a:off x="2369029" y="2636556"/>
            <a:ext cx="3877560" cy="142560"/>
            <a:chOff x="2369029" y="2636556"/>
            <a:chExt cx="3877560" cy="1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134A23A-F23E-79B0-D3A4-24B8FF1D1C2F}"/>
                    </a:ext>
                  </a:extLst>
                </p14:cNvPr>
                <p14:cNvContentPartPr/>
                <p14:nvPr/>
              </p14:nvContentPartPr>
              <p14:xfrm>
                <a:off x="2392789" y="2732316"/>
                <a:ext cx="320400" cy="226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134A23A-F23E-79B0-D3A4-24B8FF1D1C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383789" y="2723676"/>
                  <a:ext cx="338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0BA0B68-91EC-BB82-281D-464D4B11E2F1}"/>
                    </a:ext>
                  </a:extLst>
                </p14:cNvPr>
                <p14:cNvContentPartPr/>
                <p14:nvPr/>
              </p14:nvContentPartPr>
              <p14:xfrm>
                <a:off x="3431749" y="2736996"/>
                <a:ext cx="43488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0BA0B68-91EC-BB82-281D-464D4B11E2F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422749" y="2727996"/>
                  <a:ext cx="452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A7514F3-F8F0-FF6F-4903-B2922B8A0D06}"/>
                    </a:ext>
                  </a:extLst>
                </p14:cNvPr>
                <p14:cNvContentPartPr/>
                <p14:nvPr/>
              </p14:nvContentPartPr>
              <p14:xfrm>
                <a:off x="4530109" y="2743116"/>
                <a:ext cx="21528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A7514F3-F8F0-FF6F-4903-B2922B8A0D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21469" y="2734116"/>
                  <a:ext cx="23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954D294-FA94-17D3-7695-29015A6DC2DD}"/>
                    </a:ext>
                  </a:extLst>
                </p14:cNvPr>
                <p14:cNvContentPartPr/>
                <p14:nvPr/>
              </p14:nvContentPartPr>
              <p14:xfrm>
                <a:off x="5598229" y="2725116"/>
                <a:ext cx="23292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954D294-FA94-17D3-7695-29015A6DC2D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89229" y="2716116"/>
                  <a:ext cx="250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FF69A20-A3F8-40B5-6AF0-75D0018A61FC}"/>
                    </a:ext>
                  </a:extLst>
                </p14:cNvPr>
                <p14:cNvContentPartPr/>
                <p14:nvPr/>
              </p14:nvContentPartPr>
              <p14:xfrm>
                <a:off x="2369029" y="2636556"/>
                <a:ext cx="3877560" cy="142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FF69A20-A3F8-40B5-6AF0-75D0018A61F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60029" y="2627916"/>
                  <a:ext cx="389520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0422DA7-41FE-E1FB-4CC2-8D552B71C646}"/>
                  </a:ext>
                </a:extLst>
              </p14:cNvPr>
              <p14:cNvContentPartPr/>
              <p14:nvPr/>
            </p14:nvContentPartPr>
            <p14:xfrm>
              <a:off x="6555109" y="2166396"/>
              <a:ext cx="165240" cy="1447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0422DA7-41FE-E1FB-4CC2-8D552B71C64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546109" y="2157756"/>
                <a:ext cx="182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97E75EF-CC05-5B52-EB41-DD73E1515136}"/>
                  </a:ext>
                </a:extLst>
              </p14:cNvPr>
              <p14:cNvContentPartPr/>
              <p14:nvPr/>
            </p14:nvContentPartPr>
            <p14:xfrm>
              <a:off x="1246909" y="2728716"/>
              <a:ext cx="680760" cy="522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97E75EF-CC05-5B52-EB41-DD73E151513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237909" y="2719716"/>
                <a:ext cx="69840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A695850-633D-581D-B87C-DCF8315422D7}"/>
              </a:ext>
            </a:extLst>
          </p:cNvPr>
          <p:cNvGrpSpPr/>
          <p:nvPr/>
        </p:nvGrpSpPr>
        <p:grpSpPr>
          <a:xfrm>
            <a:off x="4110349" y="1334076"/>
            <a:ext cx="586440" cy="56880"/>
            <a:chOff x="4110349" y="1334076"/>
            <a:chExt cx="586440" cy="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8EDD0D9-B3F5-16AF-4396-0998BD533D5F}"/>
                    </a:ext>
                  </a:extLst>
                </p14:cNvPr>
                <p14:cNvContentPartPr/>
                <p14:nvPr/>
              </p14:nvContentPartPr>
              <p14:xfrm>
                <a:off x="4436869" y="1335516"/>
                <a:ext cx="259920" cy="51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8EDD0D9-B3F5-16AF-4396-0998BD533D5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27869" y="1326876"/>
                  <a:ext cx="277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609F2FA-4C6C-3421-B19B-A9E61D9A9F00}"/>
                    </a:ext>
                  </a:extLst>
                </p14:cNvPr>
                <p14:cNvContentPartPr/>
                <p14:nvPr/>
              </p14:nvContentPartPr>
              <p14:xfrm>
                <a:off x="4110349" y="1334076"/>
                <a:ext cx="420480" cy="56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609F2FA-4C6C-3421-B19B-A9E61D9A9F0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101349" y="1325436"/>
                  <a:ext cx="43812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413B8B0-7EDA-F30D-A581-C5D1DA05A030}"/>
                  </a:ext>
                </a:extLst>
              </p14:cNvPr>
              <p14:cNvContentPartPr/>
              <p14:nvPr/>
            </p14:nvContentPartPr>
            <p14:xfrm>
              <a:off x="7029949" y="3039756"/>
              <a:ext cx="294840" cy="126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413B8B0-7EDA-F30D-A581-C5D1DA05A03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021309" y="3031116"/>
                <a:ext cx="31248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BBDFE3E-0B53-6746-BDE2-462B5342F253}"/>
              </a:ext>
            </a:extLst>
          </p:cNvPr>
          <p:cNvGrpSpPr/>
          <p:nvPr/>
        </p:nvGrpSpPr>
        <p:grpSpPr>
          <a:xfrm>
            <a:off x="6566989" y="2487516"/>
            <a:ext cx="1236240" cy="569520"/>
            <a:chOff x="6566989" y="2487516"/>
            <a:chExt cx="1236240" cy="56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4BFE458-71D3-7FFE-0B24-4BFBD3B13518}"/>
                    </a:ext>
                  </a:extLst>
                </p14:cNvPr>
                <p14:cNvContentPartPr/>
                <p14:nvPr/>
              </p14:nvContentPartPr>
              <p14:xfrm>
                <a:off x="6566989" y="2920956"/>
                <a:ext cx="160200" cy="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4BFE458-71D3-7FFE-0B24-4BFBD3B1351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57989" y="2912316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6E3CD5-73DC-6383-D2DD-D611E580BB0A}"/>
                    </a:ext>
                  </a:extLst>
                </p14:cNvPr>
                <p14:cNvContentPartPr/>
                <p14:nvPr/>
              </p14:nvContentPartPr>
              <p14:xfrm>
                <a:off x="6750949" y="2855796"/>
                <a:ext cx="100080" cy="108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6E3CD5-73DC-6383-D2DD-D611E580BB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42309" y="2847156"/>
                  <a:ext cx="117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5A4A658-A07A-9AF7-FAAF-7968A824FD10}"/>
                    </a:ext>
                  </a:extLst>
                </p14:cNvPr>
                <p14:cNvContentPartPr/>
                <p14:nvPr/>
              </p14:nvContentPartPr>
              <p14:xfrm>
                <a:off x="7047589" y="2778036"/>
                <a:ext cx="228600" cy="279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5A4A658-A07A-9AF7-FAAF-7968A824FD1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38589" y="2769036"/>
                  <a:ext cx="246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A892620-6265-BB99-03E3-BB6B11BC9725}"/>
                    </a:ext>
                  </a:extLst>
                </p14:cNvPr>
                <p14:cNvContentPartPr/>
                <p14:nvPr/>
              </p14:nvContentPartPr>
              <p14:xfrm>
                <a:off x="7103749" y="2948316"/>
                <a:ext cx="122400" cy="14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A892620-6265-BB99-03E3-BB6B11BC972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94749" y="2939316"/>
                  <a:ext cx="140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2A12579-D7C9-2E3C-EB30-649ED6B5CA1A}"/>
                    </a:ext>
                  </a:extLst>
                </p14:cNvPr>
                <p14:cNvContentPartPr/>
                <p14:nvPr/>
              </p14:nvContentPartPr>
              <p14:xfrm>
                <a:off x="7237669" y="2897196"/>
                <a:ext cx="12600" cy="93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2A12579-D7C9-2E3C-EB30-649ED6B5CA1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29029" y="2888556"/>
                  <a:ext cx="30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E8468ED-7694-9528-9230-38BD62D95FC2}"/>
                    </a:ext>
                  </a:extLst>
                </p14:cNvPr>
                <p14:cNvContentPartPr/>
                <p14:nvPr/>
              </p14:nvContentPartPr>
              <p14:xfrm>
                <a:off x="7095109" y="2897196"/>
                <a:ext cx="32760" cy="96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E8468ED-7694-9528-9230-38BD62D95FC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86469" y="2888556"/>
                  <a:ext cx="5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3004E45-6927-8AC8-2C77-376B3A802816}"/>
                    </a:ext>
                  </a:extLst>
                </p14:cNvPr>
                <p14:cNvContentPartPr/>
                <p14:nvPr/>
              </p14:nvContentPartPr>
              <p14:xfrm>
                <a:off x="7487149" y="2628996"/>
                <a:ext cx="77760" cy="179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3004E45-6927-8AC8-2C77-376B3A80281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78509" y="2620356"/>
                  <a:ext cx="95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F330F98-FCFD-0970-E4AD-90E792DC7834}"/>
                    </a:ext>
                  </a:extLst>
                </p14:cNvPr>
                <p14:cNvContentPartPr/>
                <p14:nvPr/>
              </p14:nvContentPartPr>
              <p14:xfrm>
                <a:off x="7499029" y="2802876"/>
                <a:ext cx="190800" cy="23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F330F98-FCFD-0970-E4AD-90E792DC783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90389" y="2794236"/>
                  <a:ext cx="208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0FA90AE-3F8F-5EB3-36D2-EC0731F51DAC}"/>
                    </a:ext>
                  </a:extLst>
                </p14:cNvPr>
                <p14:cNvContentPartPr/>
                <p14:nvPr/>
              </p14:nvContentPartPr>
              <p14:xfrm>
                <a:off x="7283749" y="2487516"/>
                <a:ext cx="169200" cy="380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0FA90AE-3F8F-5EB3-36D2-EC0731F51DA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74749" y="2478876"/>
                  <a:ext cx="1868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2ADB9F9-8223-0E98-19BA-C1953256325B}"/>
                    </a:ext>
                  </a:extLst>
                </p14:cNvPr>
                <p14:cNvContentPartPr/>
                <p14:nvPr/>
              </p14:nvContentPartPr>
              <p14:xfrm>
                <a:off x="7700989" y="2576796"/>
                <a:ext cx="102240" cy="340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2ADB9F9-8223-0E98-19BA-C1953256325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91989" y="2567796"/>
                  <a:ext cx="119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0B3D20F-05CE-CE52-3B35-CBBE2894B964}"/>
                    </a:ext>
                  </a:extLst>
                </p14:cNvPr>
                <p14:cNvContentPartPr/>
                <p14:nvPr/>
              </p14:nvContentPartPr>
              <p14:xfrm>
                <a:off x="7083589" y="2802156"/>
                <a:ext cx="125640" cy="23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0B3D20F-05CE-CE52-3B35-CBBE2894B9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74589" y="2793516"/>
                  <a:ext cx="1432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8EB0058-DF6A-3B91-F88F-4D746598BB13}"/>
              </a:ext>
            </a:extLst>
          </p:cNvPr>
          <p:cNvGrpSpPr/>
          <p:nvPr/>
        </p:nvGrpSpPr>
        <p:grpSpPr>
          <a:xfrm>
            <a:off x="1199029" y="3140916"/>
            <a:ext cx="494280" cy="65880"/>
            <a:chOff x="1199029" y="3140916"/>
            <a:chExt cx="494280" cy="6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7DB1925-29CC-5B84-F47D-12F4E0164BA3}"/>
                    </a:ext>
                  </a:extLst>
                </p14:cNvPr>
                <p14:cNvContentPartPr/>
                <p14:nvPr/>
              </p14:nvContentPartPr>
              <p14:xfrm>
                <a:off x="1199029" y="3152436"/>
                <a:ext cx="385200" cy="25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7DB1925-29CC-5B84-F47D-12F4E0164BA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0389" y="3143796"/>
                  <a:ext cx="40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1052CB4-1081-A45C-ED5B-94B8D14993FC}"/>
                    </a:ext>
                  </a:extLst>
                </p14:cNvPr>
                <p14:cNvContentPartPr/>
                <p14:nvPr/>
              </p14:nvContentPartPr>
              <p14:xfrm>
                <a:off x="1597189" y="3194196"/>
                <a:ext cx="96120" cy="126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1052CB4-1081-A45C-ED5B-94B8D14993F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588189" y="3185556"/>
                  <a:ext cx="113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DCBA109-31FC-9F7F-02D6-1640D4D10B02}"/>
                    </a:ext>
                  </a:extLst>
                </p14:cNvPr>
                <p14:cNvContentPartPr/>
                <p14:nvPr/>
              </p14:nvContentPartPr>
              <p14:xfrm>
                <a:off x="1452469" y="3140916"/>
                <a:ext cx="222120" cy="41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DCBA109-31FC-9F7F-02D6-1640D4D10B0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443469" y="3131916"/>
                  <a:ext cx="2397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112FCCC-B4A4-D087-61A8-80C09EB77E81}"/>
              </a:ext>
            </a:extLst>
          </p:cNvPr>
          <p:cNvGrpSpPr/>
          <p:nvPr/>
        </p:nvGrpSpPr>
        <p:grpSpPr>
          <a:xfrm>
            <a:off x="1175269" y="3639516"/>
            <a:ext cx="434160" cy="31680"/>
            <a:chOff x="1175269" y="3639516"/>
            <a:chExt cx="434160" cy="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9B1E59D-3D73-2E9E-5B01-F7F7B98615D2}"/>
                    </a:ext>
                  </a:extLst>
                </p14:cNvPr>
                <p14:cNvContentPartPr/>
                <p14:nvPr/>
              </p14:nvContentPartPr>
              <p14:xfrm>
                <a:off x="1175269" y="3639516"/>
                <a:ext cx="210960" cy="12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9B1E59D-3D73-2E9E-5B01-F7F7B98615D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66629" y="3630516"/>
                  <a:ext cx="228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F2A4B71-CF1B-4910-D542-EB3D0451DECB}"/>
                    </a:ext>
                  </a:extLst>
                </p14:cNvPr>
                <p14:cNvContentPartPr/>
                <p14:nvPr/>
              </p14:nvContentPartPr>
              <p14:xfrm>
                <a:off x="1360309" y="3647796"/>
                <a:ext cx="249120" cy="23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F2A4B71-CF1B-4910-D542-EB3D0451DEC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51309" y="3639156"/>
                  <a:ext cx="2667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235645E-2890-E00C-9432-E48C570E1647}"/>
                  </a:ext>
                </a:extLst>
              </p14:cNvPr>
              <p14:cNvContentPartPr/>
              <p14:nvPr/>
            </p14:nvContentPartPr>
            <p14:xfrm>
              <a:off x="2457949" y="1367556"/>
              <a:ext cx="270720" cy="162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235645E-2890-E00C-9432-E48C570E164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449309" y="1358556"/>
                <a:ext cx="28836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4EBB8A6-462E-D167-B758-B90F9937C434}"/>
              </a:ext>
            </a:extLst>
          </p:cNvPr>
          <p:cNvGrpSpPr/>
          <p:nvPr/>
        </p:nvGrpSpPr>
        <p:grpSpPr>
          <a:xfrm>
            <a:off x="2480989" y="979476"/>
            <a:ext cx="227880" cy="267120"/>
            <a:chOff x="2480989" y="979476"/>
            <a:chExt cx="22788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1DE3A21-3695-884F-3199-09072544DC96}"/>
                    </a:ext>
                  </a:extLst>
                </p14:cNvPr>
                <p14:cNvContentPartPr/>
                <p14:nvPr/>
              </p14:nvContentPartPr>
              <p14:xfrm>
                <a:off x="2480989" y="1109796"/>
                <a:ext cx="75960" cy="741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1DE3A21-3695-884F-3199-09072544DC9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471989" y="1101156"/>
                  <a:ext cx="93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9D36A15-6845-9F6D-09CC-686A1BF4EBCA}"/>
                    </a:ext>
                  </a:extLst>
                </p14:cNvPr>
                <p14:cNvContentPartPr/>
                <p14:nvPr/>
              </p14:nvContentPartPr>
              <p14:xfrm>
                <a:off x="2612389" y="1181076"/>
                <a:ext cx="5040" cy="65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9D36A15-6845-9F6D-09CC-686A1BF4EBC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603389" y="1172436"/>
                  <a:ext cx="22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59500F9-4F72-9200-777F-156ABCE18736}"/>
                    </a:ext>
                  </a:extLst>
                </p14:cNvPr>
                <p14:cNvContentPartPr/>
                <p14:nvPr/>
              </p14:nvContentPartPr>
              <p14:xfrm>
                <a:off x="2588629" y="1032756"/>
                <a:ext cx="73440" cy="92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59500F9-4F72-9200-777F-156ABCE1873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79629" y="1024116"/>
                  <a:ext cx="91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F9A548F-AD69-7DAF-8F67-8A97FEBFBF97}"/>
                    </a:ext>
                  </a:extLst>
                </p14:cNvPr>
                <p14:cNvContentPartPr/>
                <p14:nvPr/>
              </p14:nvContentPartPr>
              <p14:xfrm>
                <a:off x="2527429" y="979476"/>
                <a:ext cx="31680" cy="123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F9A548F-AD69-7DAF-8F67-8A97FEBFBF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18789" y="970836"/>
                  <a:ext cx="49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37A332C-CF11-208B-22B2-878FF10125AB}"/>
                    </a:ext>
                  </a:extLst>
                </p14:cNvPr>
                <p14:cNvContentPartPr/>
                <p14:nvPr/>
              </p14:nvContentPartPr>
              <p14:xfrm>
                <a:off x="2659909" y="1003236"/>
                <a:ext cx="48960" cy="125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37A332C-CF11-208B-22B2-878FF10125A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651269" y="994596"/>
                  <a:ext cx="6660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E2A554A-A831-105B-AA41-4B2CA5ECD1F2}"/>
                  </a:ext>
                </a:extLst>
              </p14:cNvPr>
              <p14:cNvContentPartPr/>
              <p14:nvPr/>
            </p14:nvContentPartPr>
            <p14:xfrm>
              <a:off x="3069589" y="3997716"/>
              <a:ext cx="4268160" cy="135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E2A554A-A831-105B-AA41-4B2CA5ECD1F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060589" y="3989076"/>
                <a:ext cx="4285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9F08F80-F1BC-1717-43AB-71D6E15138CB}"/>
                  </a:ext>
                </a:extLst>
              </p14:cNvPr>
              <p14:cNvContentPartPr/>
              <p14:nvPr/>
            </p14:nvContentPartPr>
            <p14:xfrm>
              <a:off x="1418989" y="1317876"/>
              <a:ext cx="82080" cy="882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9F08F80-F1BC-1717-43AB-71D6E15138C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409989" y="1309236"/>
                <a:ext cx="99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67DFE16-207F-BD2C-BFE6-5E9A7FE442AB}"/>
                  </a:ext>
                </a:extLst>
              </p14:cNvPr>
              <p14:cNvContentPartPr/>
              <p14:nvPr/>
            </p14:nvContentPartPr>
            <p14:xfrm>
              <a:off x="1323949" y="777876"/>
              <a:ext cx="35280" cy="651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67DFE16-207F-BD2C-BFE6-5E9A7FE442A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315309" y="769236"/>
                <a:ext cx="529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9930B07-0514-21AE-A61C-FD1D4500C37E}"/>
                  </a:ext>
                </a:extLst>
              </p14:cNvPr>
              <p14:cNvContentPartPr/>
              <p14:nvPr/>
            </p14:nvContentPartPr>
            <p14:xfrm>
              <a:off x="1349509" y="979476"/>
              <a:ext cx="75240" cy="54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9930B07-0514-21AE-A61C-FD1D4500C37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340869" y="970836"/>
                <a:ext cx="9288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8165F12-3B24-A41D-4750-FB90BF3A7DDF}"/>
              </a:ext>
            </a:extLst>
          </p:cNvPr>
          <p:cNvGrpSpPr/>
          <p:nvPr/>
        </p:nvGrpSpPr>
        <p:grpSpPr>
          <a:xfrm>
            <a:off x="98509" y="2171076"/>
            <a:ext cx="679680" cy="311040"/>
            <a:chOff x="98509" y="2171076"/>
            <a:chExt cx="67968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9F75FB0-F1FC-1F54-E49C-4E0402EDB91F}"/>
                    </a:ext>
                  </a:extLst>
                </p14:cNvPr>
                <p14:cNvContentPartPr/>
                <p14:nvPr/>
              </p14:nvContentPartPr>
              <p14:xfrm>
                <a:off x="98509" y="2171076"/>
                <a:ext cx="109800" cy="2001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9F75FB0-F1FC-1F54-E49C-4E0402EDB91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9509" y="2162436"/>
                  <a:ext cx="127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75AE9C9-4A11-258F-AB06-1DDC49DFDAE4}"/>
                    </a:ext>
                  </a:extLst>
                </p14:cNvPr>
                <p14:cNvContentPartPr/>
                <p14:nvPr/>
              </p14:nvContentPartPr>
              <p14:xfrm>
                <a:off x="177709" y="2422356"/>
                <a:ext cx="6840" cy="44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75AE9C9-4A11-258F-AB06-1DDC49DFDAE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69069" y="2413356"/>
                  <a:ext cx="24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D6A498D-AD3F-DA23-602D-4F91DC6CDD10}"/>
                    </a:ext>
                  </a:extLst>
                </p14:cNvPr>
                <p14:cNvContentPartPr/>
                <p14:nvPr/>
              </p14:nvContentPartPr>
              <p14:xfrm>
                <a:off x="177709" y="2356836"/>
                <a:ext cx="360" cy="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D6A498D-AD3F-DA23-602D-4F91DC6CDD1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9069" y="2348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7002149-FD7D-B936-4AC5-2FF923E3FEC6}"/>
                    </a:ext>
                  </a:extLst>
                </p14:cNvPr>
                <p14:cNvContentPartPr/>
                <p14:nvPr/>
              </p14:nvContentPartPr>
              <p14:xfrm>
                <a:off x="344029" y="2256036"/>
                <a:ext cx="118800" cy="17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7002149-FD7D-B936-4AC5-2FF923E3FE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5389" y="2247036"/>
                  <a:ext cx="136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438174B-4D77-9AE8-B6A4-24F4A4403378}"/>
                    </a:ext>
                  </a:extLst>
                </p14:cNvPr>
                <p14:cNvContentPartPr/>
                <p14:nvPr/>
              </p14:nvContentPartPr>
              <p14:xfrm>
                <a:off x="373909" y="2321196"/>
                <a:ext cx="139320" cy="18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438174B-4D77-9AE8-B6A4-24F4A440337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4909" y="2312556"/>
                  <a:ext cx="156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0F27BBE-3FBC-74BA-3B74-ED6F29EF55C5}"/>
                    </a:ext>
                  </a:extLst>
                </p14:cNvPr>
                <p14:cNvContentPartPr/>
                <p14:nvPr/>
              </p14:nvContentPartPr>
              <p14:xfrm>
                <a:off x="585589" y="2226516"/>
                <a:ext cx="180360" cy="137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0F27BBE-3FBC-74BA-3B74-ED6F29EF55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6949" y="2217516"/>
                  <a:ext cx="198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B076E71-03CA-734D-AA3A-EDBEB15A21A1}"/>
                    </a:ext>
                  </a:extLst>
                </p14:cNvPr>
                <p14:cNvContentPartPr/>
                <p14:nvPr/>
              </p14:nvContentPartPr>
              <p14:xfrm>
                <a:off x="685309" y="2290956"/>
                <a:ext cx="92880" cy="176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B076E71-03CA-734D-AA3A-EDBEB15A21A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6669" y="2281956"/>
                  <a:ext cx="110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906C382-0757-86FD-630D-D398FCC78F0B}"/>
                    </a:ext>
                  </a:extLst>
                </p14:cNvPr>
                <p14:cNvContentPartPr/>
                <p14:nvPr/>
              </p14:nvContentPartPr>
              <p14:xfrm>
                <a:off x="177709" y="2374836"/>
                <a:ext cx="38520" cy="705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906C382-0757-86FD-630D-D398FCC78F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9069" y="2365836"/>
                  <a:ext cx="56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D4AC9F8-79C2-DE93-A8F5-28AED02B482E}"/>
                    </a:ext>
                  </a:extLst>
                </p14:cNvPr>
                <p14:cNvContentPartPr/>
                <p14:nvPr/>
              </p14:nvContentPartPr>
              <p14:xfrm>
                <a:off x="106789" y="2368716"/>
                <a:ext cx="96840" cy="950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D4AC9F8-79C2-DE93-A8F5-28AED02B482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789" y="2360076"/>
                  <a:ext cx="114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5B8EFEB-34E5-CE1C-CF72-B5D809388064}"/>
                    </a:ext>
                  </a:extLst>
                </p14:cNvPr>
                <p14:cNvContentPartPr/>
                <p14:nvPr/>
              </p14:nvContentPartPr>
              <p14:xfrm>
                <a:off x="171949" y="2475276"/>
                <a:ext cx="72000" cy="6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5B8EFEB-34E5-CE1C-CF72-B5D80938806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3309" y="2466636"/>
                  <a:ext cx="896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16E123E-B743-CE6C-548E-DDFD3A6C2F29}"/>
              </a:ext>
            </a:extLst>
          </p:cNvPr>
          <p:cNvGrpSpPr/>
          <p:nvPr/>
        </p:nvGrpSpPr>
        <p:grpSpPr>
          <a:xfrm>
            <a:off x="152869" y="2612436"/>
            <a:ext cx="648720" cy="440640"/>
            <a:chOff x="152869" y="2612436"/>
            <a:chExt cx="64872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20D93CF-E31A-F8F2-536A-41235F83956B}"/>
                    </a:ext>
                  </a:extLst>
                </p14:cNvPr>
                <p14:cNvContentPartPr/>
                <p14:nvPr/>
              </p14:nvContentPartPr>
              <p14:xfrm>
                <a:off x="152869" y="2648076"/>
                <a:ext cx="103320" cy="315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20D93CF-E31A-F8F2-536A-41235F8395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3869" y="2639076"/>
                  <a:ext cx="1209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9CD882D-4556-644A-EAD5-DF20F72A775E}"/>
                    </a:ext>
                  </a:extLst>
                </p14:cNvPr>
                <p14:cNvContentPartPr/>
                <p14:nvPr/>
              </p14:nvContentPartPr>
              <p14:xfrm>
                <a:off x="295429" y="2974596"/>
                <a:ext cx="26640" cy="784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9CD882D-4556-644A-EAD5-DF20F72A77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6429" y="2965596"/>
                  <a:ext cx="44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74CCB2E-EAD9-F93A-DB91-EF7BC8F0E32F}"/>
                    </a:ext>
                  </a:extLst>
                </p14:cNvPr>
                <p14:cNvContentPartPr/>
                <p14:nvPr/>
              </p14:nvContentPartPr>
              <p14:xfrm>
                <a:off x="439069" y="2718996"/>
                <a:ext cx="47520" cy="180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74CCB2E-EAD9-F93A-DB91-EF7BC8F0E3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0429" y="2710356"/>
                  <a:ext cx="65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F064A50-2C27-4D03-BF3B-BD8074595033}"/>
                    </a:ext>
                  </a:extLst>
                </p14:cNvPr>
                <p14:cNvContentPartPr/>
                <p14:nvPr/>
              </p14:nvContentPartPr>
              <p14:xfrm>
                <a:off x="397669" y="2858316"/>
                <a:ext cx="167040" cy="15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F064A50-2C27-4D03-BF3B-BD80745950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8669" y="2849676"/>
                  <a:ext cx="184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16470BF-F759-D06E-B6AF-7714406A5378}"/>
                    </a:ext>
                  </a:extLst>
                </p14:cNvPr>
                <p14:cNvContentPartPr/>
                <p14:nvPr/>
              </p14:nvContentPartPr>
              <p14:xfrm>
                <a:off x="687109" y="2612436"/>
                <a:ext cx="114480" cy="185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16470BF-F759-D06E-B6AF-7714406A537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8469" y="2603436"/>
                  <a:ext cx="132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2048EAC-49D7-313B-FD5D-A1BA9FC91958}"/>
                    </a:ext>
                  </a:extLst>
                </p14:cNvPr>
                <p14:cNvContentPartPr/>
                <p14:nvPr/>
              </p14:nvContentPartPr>
              <p14:xfrm>
                <a:off x="759829" y="2695236"/>
                <a:ext cx="18720" cy="2325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2048EAC-49D7-313B-FD5D-A1BA9FC9195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0829" y="2686596"/>
                  <a:ext cx="363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0AD8F59-C898-2808-A4EA-3CB94B2106DC}"/>
              </a:ext>
            </a:extLst>
          </p:cNvPr>
          <p:cNvGrpSpPr/>
          <p:nvPr/>
        </p:nvGrpSpPr>
        <p:grpSpPr>
          <a:xfrm>
            <a:off x="181669" y="3190236"/>
            <a:ext cx="763560" cy="338040"/>
            <a:chOff x="181669" y="3190236"/>
            <a:chExt cx="76356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B7C0DF2-6F99-578A-8792-0F949B9C3B4A}"/>
                    </a:ext>
                  </a:extLst>
                </p14:cNvPr>
                <p14:cNvContentPartPr/>
                <p14:nvPr/>
              </p14:nvContentPartPr>
              <p14:xfrm>
                <a:off x="181669" y="3239916"/>
                <a:ext cx="85680" cy="180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B7C0DF2-6F99-578A-8792-0F949B9C3B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3029" y="3230916"/>
                  <a:ext cx="103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0EABEC2-BC4F-847B-8291-F0B3DFEF1398}"/>
                    </a:ext>
                  </a:extLst>
                </p14:cNvPr>
                <p14:cNvContentPartPr/>
                <p14:nvPr/>
              </p14:nvContentPartPr>
              <p14:xfrm>
                <a:off x="380029" y="3408036"/>
                <a:ext cx="33480" cy="120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0EABEC2-BC4F-847B-8291-F0B3DFEF139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1029" y="3399036"/>
                  <a:ext cx="51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DCEAA3E-38B5-8366-720B-E411DB610689}"/>
                    </a:ext>
                  </a:extLst>
                </p14:cNvPr>
                <p14:cNvContentPartPr/>
                <p14:nvPr/>
              </p14:nvContentPartPr>
              <p14:xfrm>
                <a:off x="498469" y="3283476"/>
                <a:ext cx="148680" cy="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DCEAA3E-38B5-8366-720B-E411DB61068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9829" y="3274476"/>
                  <a:ext cx="16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24B24B0-8D8A-3983-E4B1-C5439508C981}"/>
                    </a:ext>
                  </a:extLst>
                </p14:cNvPr>
                <p14:cNvContentPartPr/>
                <p14:nvPr/>
              </p14:nvContentPartPr>
              <p14:xfrm>
                <a:off x="593509" y="3378156"/>
                <a:ext cx="72720" cy="12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24B24B0-8D8A-3983-E4B1-C5439508C9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4509" y="3369516"/>
                  <a:ext cx="90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1EE64E-69CD-51CA-660D-446983B9A4AF}"/>
                    </a:ext>
                  </a:extLst>
                </p14:cNvPr>
                <p14:cNvContentPartPr/>
                <p14:nvPr/>
              </p14:nvContentPartPr>
              <p14:xfrm>
                <a:off x="872149" y="3196716"/>
                <a:ext cx="6840" cy="241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1EE64E-69CD-51CA-660D-446983B9A4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3149" y="3188076"/>
                  <a:ext cx="24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6F4971A-642E-460B-29FE-EBF4C29415B0}"/>
                    </a:ext>
                  </a:extLst>
                </p14:cNvPr>
                <p14:cNvContentPartPr/>
                <p14:nvPr/>
              </p14:nvContentPartPr>
              <p14:xfrm>
                <a:off x="742189" y="3444756"/>
                <a:ext cx="203040" cy="16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6F4971A-642E-460B-29FE-EBF4C29415B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3189" y="3436116"/>
                  <a:ext cx="220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A59DE92-49D0-6A00-B4EE-71EC3BF0CB97}"/>
                    </a:ext>
                  </a:extLst>
                </p14:cNvPr>
                <p14:cNvContentPartPr/>
                <p14:nvPr/>
              </p14:nvContentPartPr>
              <p14:xfrm>
                <a:off x="797989" y="3190236"/>
                <a:ext cx="45360" cy="76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A59DE92-49D0-6A00-B4EE-71EC3BF0CB9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9349" y="3181236"/>
                  <a:ext cx="6300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CCEC35C-03BE-99F0-2004-2D81320CD4B4}"/>
                  </a:ext>
                </a:extLst>
              </p14:cNvPr>
              <p14:cNvContentPartPr/>
              <p14:nvPr/>
            </p14:nvContentPartPr>
            <p14:xfrm>
              <a:off x="7042189" y="4446996"/>
              <a:ext cx="445320" cy="424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CCEC35C-03BE-99F0-2004-2D81320CD4B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033189" y="4437996"/>
                <a:ext cx="4629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893E216-ABF4-D100-0333-A7261C8D57D1}"/>
                  </a:ext>
                </a:extLst>
              </p14:cNvPr>
              <p14:cNvContentPartPr/>
              <p14:nvPr/>
            </p14:nvContentPartPr>
            <p14:xfrm>
              <a:off x="7315069" y="4161516"/>
              <a:ext cx="243720" cy="2739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893E216-ABF4-D100-0333-A7261C8D57D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306069" y="4152876"/>
                <a:ext cx="2613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EABA2AC-695D-2E63-C2E3-9DFBD59B7ADC}"/>
                  </a:ext>
                </a:extLst>
              </p14:cNvPr>
              <p14:cNvContentPartPr/>
              <p14:nvPr/>
            </p14:nvContentPartPr>
            <p14:xfrm>
              <a:off x="8004109" y="1644396"/>
              <a:ext cx="124920" cy="3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EABA2AC-695D-2E63-C2E3-9DFBD59B7AD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95109" y="1635756"/>
                <a:ext cx="142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034C846-05B3-8554-025C-FE83F946FF00}"/>
              </a:ext>
            </a:extLst>
          </p:cNvPr>
          <p:cNvGrpSpPr/>
          <p:nvPr/>
        </p:nvGrpSpPr>
        <p:grpSpPr>
          <a:xfrm>
            <a:off x="8048749" y="3633756"/>
            <a:ext cx="377640" cy="345600"/>
            <a:chOff x="8048749" y="3633756"/>
            <a:chExt cx="37764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6E0B8A5-1A93-45CB-FA86-F45448E7158A}"/>
                    </a:ext>
                  </a:extLst>
                </p14:cNvPr>
                <p14:cNvContentPartPr/>
                <p14:nvPr/>
              </p14:nvContentPartPr>
              <p14:xfrm>
                <a:off x="8048749" y="3793236"/>
                <a:ext cx="139680" cy="186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6E0B8A5-1A93-45CB-FA86-F45448E7158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40109" y="3784236"/>
                  <a:ext cx="157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C600C87-FD05-B3A6-45F1-C449420041C9}"/>
                    </a:ext>
                  </a:extLst>
                </p14:cNvPr>
                <p14:cNvContentPartPr/>
                <p14:nvPr/>
              </p14:nvContentPartPr>
              <p14:xfrm>
                <a:off x="8170069" y="3870996"/>
                <a:ext cx="3600" cy="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C600C87-FD05-B3A6-45F1-C449420041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61069" y="3862356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17FF8CF-17D2-F313-6572-5F408476C750}"/>
                    </a:ext>
                  </a:extLst>
                </p14:cNvPr>
                <p14:cNvContentPartPr/>
                <p14:nvPr/>
              </p14:nvContentPartPr>
              <p14:xfrm>
                <a:off x="8093029" y="3870996"/>
                <a:ext cx="40680" cy="6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17FF8CF-17D2-F313-6572-5F408476C7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84029" y="3862356"/>
                  <a:ext cx="58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43DC000-B14A-A55D-D035-DCCFBF217F93}"/>
                    </a:ext>
                  </a:extLst>
                </p14:cNvPr>
                <p14:cNvContentPartPr/>
                <p14:nvPr/>
              </p14:nvContentPartPr>
              <p14:xfrm>
                <a:off x="8122549" y="3835356"/>
                <a:ext cx="19080" cy="662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43DC000-B14A-A55D-D035-DCCFBF217F9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13549" y="3826716"/>
                  <a:ext cx="36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80C7E6C-DFE8-2A0A-1C6C-DABDA695F75E}"/>
                    </a:ext>
                  </a:extLst>
                </p14:cNvPr>
                <p14:cNvContentPartPr/>
                <p14:nvPr/>
              </p14:nvContentPartPr>
              <p14:xfrm>
                <a:off x="8098789" y="3853356"/>
                <a:ext cx="360" cy="637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80C7E6C-DFE8-2A0A-1C6C-DABDA695F75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90149" y="3844356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8022326-5570-902D-9BC9-645EB26F0A8F}"/>
                    </a:ext>
                  </a:extLst>
                </p14:cNvPr>
                <p14:cNvContentPartPr/>
                <p14:nvPr/>
              </p14:nvContentPartPr>
              <p14:xfrm>
                <a:off x="8241349" y="3716196"/>
                <a:ext cx="76680" cy="741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8022326-5570-902D-9BC9-645EB26F0A8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32709" y="3707556"/>
                  <a:ext cx="94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432761D-7F2A-7495-4662-9F9EDE24E1AA}"/>
                    </a:ext>
                  </a:extLst>
                </p14:cNvPr>
                <p14:cNvContentPartPr/>
                <p14:nvPr/>
              </p14:nvContentPartPr>
              <p14:xfrm>
                <a:off x="8174029" y="3680916"/>
                <a:ext cx="32040" cy="1483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432761D-7F2A-7495-4662-9F9EDE24E1A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65029" y="3672276"/>
                  <a:ext cx="49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1AD450B-29B9-5440-1637-13179035D18F}"/>
                    </a:ext>
                  </a:extLst>
                </p14:cNvPr>
                <p14:cNvContentPartPr/>
                <p14:nvPr/>
              </p14:nvContentPartPr>
              <p14:xfrm>
                <a:off x="8377789" y="3633756"/>
                <a:ext cx="48600" cy="2188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1AD450B-29B9-5440-1637-13179035D1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69149" y="3624756"/>
                  <a:ext cx="6624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71CAEE2-379E-C247-C987-B9423C661BB6}"/>
              </a:ext>
            </a:extLst>
          </p:cNvPr>
          <p:cNvGrpSpPr/>
          <p:nvPr/>
        </p:nvGrpSpPr>
        <p:grpSpPr>
          <a:xfrm>
            <a:off x="7932469" y="4250436"/>
            <a:ext cx="393840" cy="190800"/>
            <a:chOff x="7932469" y="4250436"/>
            <a:chExt cx="39384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ABCD4B0-9EF5-6A3F-AAB6-914CA1611028}"/>
                    </a:ext>
                  </a:extLst>
                </p14:cNvPr>
                <p14:cNvContentPartPr/>
                <p14:nvPr/>
              </p14:nvContentPartPr>
              <p14:xfrm>
                <a:off x="7938589" y="4250436"/>
                <a:ext cx="54360" cy="180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ABCD4B0-9EF5-6A3F-AAB6-914CA161102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29589" y="4241796"/>
                  <a:ext cx="72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55E334E-D886-A911-8C43-300A0F17C4A8}"/>
                    </a:ext>
                  </a:extLst>
                </p14:cNvPr>
                <p14:cNvContentPartPr/>
                <p14:nvPr/>
              </p14:nvContentPartPr>
              <p14:xfrm>
                <a:off x="7932469" y="4405236"/>
                <a:ext cx="197280" cy="36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55E334E-D886-A911-8C43-300A0F17C4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23829" y="4396596"/>
                  <a:ext cx="214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D2BD283-1FBE-7E34-E4BB-C3E10F303B85}"/>
                    </a:ext>
                  </a:extLst>
                </p14:cNvPr>
                <p14:cNvContentPartPr/>
                <p14:nvPr/>
              </p14:nvContentPartPr>
              <p14:xfrm>
                <a:off x="8241349" y="4316316"/>
                <a:ext cx="76680" cy="82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D2BD283-1FBE-7E34-E4BB-C3E10F303B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32709" y="4307676"/>
                  <a:ext cx="94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370147C-61E9-BFDF-56E3-86E1C53D3710}"/>
                    </a:ext>
                  </a:extLst>
                </p14:cNvPr>
                <p14:cNvContentPartPr/>
                <p14:nvPr/>
              </p14:nvContentPartPr>
              <p14:xfrm>
                <a:off x="8258989" y="4324956"/>
                <a:ext cx="67320" cy="1044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370147C-61E9-BFDF-56E3-86E1C53D371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50349" y="4316316"/>
                  <a:ext cx="8496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302C07B-2EC3-AF3C-F138-946DE954F48A}"/>
              </a:ext>
            </a:extLst>
          </p:cNvPr>
          <p:cNvGrpSpPr/>
          <p:nvPr/>
        </p:nvGrpSpPr>
        <p:grpSpPr>
          <a:xfrm>
            <a:off x="8558869" y="4239276"/>
            <a:ext cx="163800" cy="225720"/>
            <a:chOff x="8558869" y="4239276"/>
            <a:chExt cx="16380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32E80C2-0301-AD3D-F946-30C63FF0B041}"/>
                    </a:ext>
                  </a:extLst>
                </p14:cNvPr>
                <p14:cNvContentPartPr/>
                <p14:nvPr/>
              </p14:nvContentPartPr>
              <p14:xfrm>
                <a:off x="8558869" y="4239276"/>
                <a:ext cx="149400" cy="1260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32E80C2-0301-AD3D-F946-30C63FF0B04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50229" y="4230276"/>
                  <a:ext cx="16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94C654A-2147-2411-ADD2-06FFEA200190}"/>
                    </a:ext>
                  </a:extLst>
                </p14:cNvPr>
                <p14:cNvContentPartPr/>
                <p14:nvPr/>
              </p14:nvContentPartPr>
              <p14:xfrm>
                <a:off x="8722309" y="4298676"/>
                <a:ext cx="360" cy="166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94C654A-2147-2411-ADD2-06FFEA20019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13669" y="4289676"/>
                  <a:ext cx="180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61EC812-B3C5-EEC4-75F5-5356A71A28F0}"/>
              </a:ext>
            </a:extLst>
          </p:cNvPr>
          <p:cNvGrpSpPr/>
          <p:nvPr/>
        </p:nvGrpSpPr>
        <p:grpSpPr>
          <a:xfrm>
            <a:off x="5165509" y="4654716"/>
            <a:ext cx="749520" cy="334800"/>
            <a:chOff x="5165509" y="4654716"/>
            <a:chExt cx="74952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C8DA9F2-B2BD-B8BA-D253-5598672EBE75}"/>
                    </a:ext>
                  </a:extLst>
                </p14:cNvPr>
                <p14:cNvContentPartPr/>
                <p14:nvPr/>
              </p14:nvContentPartPr>
              <p14:xfrm>
                <a:off x="5241829" y="4743636"/>
                <a:ext cx="304200" cy="245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C8DA9F2-B2BD-B8BA-D253-5598672EBE7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33189" y="4734636"/>
                  <a:ext cx="321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2088BA1-E498-A1A6-3F70-DCB2158A62F0}"/>
                    </a:ext>
                  </a:extLst>
                </p14:cNvPr>
                <p14:cNvContentPartPr/>
                <p14:nvPr/>
              </p14:nvContentPartPr>
              <p14:xfrm>
                <a:off x="5165509" y="4839036"/>
                <a:ext cx="321840" cy="133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2088BA1-E498-A1A6-3F70-DCB2158A62F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56869" y="4830036"/>
                  <a:ext cx="339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5503394-7880-135B-A8AA-6AD86D09F576}"/>
                    </a:ext>
                  </a:extLst>
                </p14:cNvPr>
                <p14:cNvContentPartPr/>
                <p14:nvPr/>
              </p14:nvContentPartPr>
              <p14:xfrm>
                <a:off x="5705869" y="4704396"/>
                <a:ext cx="36720" cy="1378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5503394-7880-135B-A8AA-6AD86D09F57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97229" y="4695756"/>
                  <a:ext cx="54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61A7A1E-7BC6-026A-5226-9CADD200E066}"/>
                    </a:ext>
                  </a:extLst>
                </p14:cNvPr>
                <p14:cNvContentPartPr/>
                <p14:nvPr/>
              </p14:nvContentPartPr>
              <p14:xfrm>
                <a:off x="5608669" y="4654716"/>
                <a:ext cx="84960" cy="1962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61A7A1E-7BC6-026A-5226-9CADD200E06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00029" y="4646076"/>
                  <a:ext cx="102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15594B4-3EF9-1002-067A-1DCAE477CFAD}"/>
                    </a:ext>
                  </a:extLst>
                </p14:cNvPr>
                <p14:cNvContentPartPr/>
                <p14:nvPr/>
              </p14:nvContentPartPr>
              <p14:xfrm>
                <a:off x="5836549" y="4666596"/>
                <a:ext cx="78480" cy="166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15594B4-3EF9-1002-067A-1DCAE477CF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27909" y="4657956"/>
                  <a:ext cx="961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7EE4D63-4685-1242-8938-7A1EC37AC812}"/>
              </a:ext>
            </a:extLst>
          </p:cNvPr>
          <p:cNvGrpSpPr/>
          <p:nvPr/>
        </p:nvGrpSpPr>
        <p:grpSpPr>
          <a:xfrm>
            <a:off x="569749" y="2178636"/>
            <a:ext cx="273960" cy="767160"/>
            <a:chOff x="569749" y="2178636"/>
            <a:chExt cx="273960" cy="76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1F7B0C0-0231-219C-425F-82EF8D1DE57D}"/>
                    </a:ext>
                  </a:extLst>
                </p14:cNvPr>
                <p14:cNvContentPartPr/>
                <p14:nvPr/>
              </p14:nvContentPartPr>
              <p14:xfrm>
                <a:off x="651469" y="2564556"/>
                <a:ext cx="159480" cy="381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1F7B0C0-0231-219C-425F-82EF8D1DE57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2829" y="2555556"/>
                  <a:ext cx="1771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F0732E3-A489-1CA5-1128-FF926DF55EEE}"/>
                    </a:ext>
                  </a:extLst>
                </p14:cNvPr>
                <p14:cNvContentPartPr/>
                <p14:nvPr/>
              </p14:nvContentPartPr>
              <p14:xfrm>
                <a:off x="569749" y="2178636"/>
                <a:ext cx="273960" cy="3214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F0732E3-A489-1CA5-1128-FF926DF55E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0749" y="2169996"/>
                  <a:ext cx="29160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CC24BC6-BE74-BE33-FBF6-2C9670E05A55}"/>
                  </a:ext>
                </a:extLst>
              </p14:cNvPr>
              <p14:cNvContentPartPr/>
              <p14:nvPr/>
            </p14:nvContentPartPr>
            <p14:xfrm>
              <a:off x="6632869" y="4815636"/>
              <a:ext cx="139320" cy="10260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CC24BC6-BE74-BE33-FBF6-2C9670E05A5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624229" y="4806996"/>
                <a:ext cx="1569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97693F1-C53E-3B14-08AC-77AE459A446B}"/>
              </a:ext>
            </a:extLst>
          </p:cNvPr>
          <p:cNvGrpSpPr/>
          <p:nvPr/>
        </p:nvGrpSpPr>
        <p:grpSpPr>
          <a:xfrm>
            <a:off x="956389" y="736116"/>
            <a:ext cx="219240" cy="1065240"/>
            <a:chOff x="956389" y="736116"/>
            <a:chExt cx="219240" cy="10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7E11507-B9CF-03CA-7FEA-673C506D1CF5}"/>
                    </a:ext>
                  </a:extLst>
                </p14:cNvPr>
                <p14:cNvContentPartPr/>
                <p14:nvPr/>
              </p14:nvContentPartPr>
              <p14:xfrm>
                <a:off x="1128109" y="759876"/>
                <a:ext cx="360" cy="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7E11507-B9CF-03CA-7FEA-673C506D1CF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19109" y="7508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7CCE5F6-C716-5597-AB95-EE7A9053D5F1}"/>
                    </a:ext>
                  </a:extLst>
                </p14:cNvPr>
                <p14:cNvContentPartPr/>
                <p14:nvPr/>
              </p14:nvContentPartPr>
              <p14:xfrm>
                <a:off x="956389" y="736116"/>
                <a:ext cx="219240" cy="1065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7CCE5F6-C716-5597-AB95-EE7A9053D5F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7749" y="727116"/>
                  <a:ext cx="236880" cy="10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E9642E3-248B-8561-001F-DAF717DEACDD}"/>
              </a:ext>
            </a:extLst>
          </p:cNvPr>
          <p:cNvGrpSpPr/>
          <p:nvPr/>
        </p:nvGrpSpPr>
        <p:grpSpPr>
          <a:xfrm>
            <a:off x="6269989" y="4072956"/>
            <a:ext cx="2612520" cy="996480"/>
            <a:chOff x="6269989" y="4072956"/>
            <a:chExt cx="2612520" cy="99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6CDB8CE-E6B2-0972-0AC2-AA09CA789EF5}"/>
                    </a:ext>
                  </a:extLst>
                </p14:cNvPr>
                <p14:cNvContentPartPr/>
                <p14:nvPr/>
              </p14:nvContentPartPr>
              <p14:xfrm>
                <a:off x="8021749" y="4589196"/>
                <a:ext cx="605160" cy="12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6CDB8CE-E6B2-0972-0AC2-AA09CA789EF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12749" y="4580556"/>
                  <a:ext cx="622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AA27670-E2EC-8D0D-390F-DDBC1EC8D52C}"/>
                    </a:ext>
                  </a:extLst>
                </p14:cNvPr>
                <p14:cNvContentPartPr/>
                <p14:nvPr/>
              </p14:nvContentPartPr>
              <p14:xfrm>
                <a:off x="8811589" y="4197516"/>
                <a:ext cx="70920" cy="4384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AA27670-E2EC-8D0D-390F-DDBC1EC8D5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02949" y="4188876"/>
                  <a:ext cx="885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20CD98B-BDDF-A76E-5928-600ACA3A6959}"/>
                    </a:ext>
                  </a:extLst>
                </p14:cNvPr>
                <p14:cNvContentPartPr/>
                <p14:nvPr/>
              </p14:nvContentPartPr>
              <p14:xfrm>
                <a:off x="7741669" y="4072956"/>
                <a:ext cx="203400" cy="6296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20CD98B-BDDF-A76E-5928-600ACA3A695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32669" y="4064316"/>
                  <a:ext cx="22104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EA00A5D-3F4B-9C27-5CAD-C6BFE8B97038}"/>
                    </a:ext>
                  </a:extLst>
                </p14:cNvPr>
                <p14:cNvContentPartPr/>
                <p14:nvPr/>
              </p14:nvContentPartPr>
              <p14:xfrm>
                <a:off x="6371869" y="4731036"/>
                <a:ext cx="154080" cy="191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EA00A5D-3F4B-9C27-5CAD-C6BFE8B970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63229" y="4722036"/>
                  <a:ext cx="171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7431D25-E19A-0457-D349-6B4AFD3430E8}"/>
                    </a:ext>
                  </a:extLst>
                </p14:cNvPr>
                <p14:cNvContentPartPr/>
                <p14:nvPr/>
              </p14:nvContentPartPr>
              <p14:xfrm>
                <a:off x="6632149" y="4814916"/>
                <a:ext cx="129960" cy="124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7431D25-E19A-0457-D349-6B4AFD3430E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23149" y="4806276"/>
                  <a:ext cx="147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BFD763E-BCEA-1F94-C2AD-BFCD7BA4934B}"/>
                    </a:ext>
                  </a:extLst>
                </p14:cNvPr>
                <p14:cNvContentPartPr/>
                <p14:nvPr/>
              </p14:nvContentPartPr>
              <p14:xfrm>
                <a:off x="6844549" y="4714116"/>
                <a:ext cx="204840" cy="1850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BFD763E-BCEA-1F94-C2AD-BFCD7BA4934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35549" y="4705476"/>
                  <a:ext cx="222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D16AD6E-2D77-7998-13C5-C2A80111C84D}"/>
                    </a:ext>
                  </a:extLst>
                </p14:cNvPr>
                <p14:cNvContentPartPr/>
                <p14:nvPr/>
              </p14:nvContentPartPr>
              <p14:xfrm>
                <a:off x="7029949" y="4827156"/>
                <a:ext cx="6480" cy="1360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D16AD6E-2D77-7998-13C5-C2A80111C84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20949" y="4818156"/>
                  <a:ext cx="24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12DF573-2AA4-6378-04E0-049ACD1FE32C}"/>
                    </a:ext>
                  </a:extLst>
                </p14:cNvPr>
                <p14:cNvContentPartPr/>
                <p14:nvPr/>
              </p14:nvContentPartPr>
              <p14:xfrm>
                <a:off x="7190509" y="4631316"/>
                <a:ext cx="41760" cy="2966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12DF573-2AA4-6378-04E0-049ACD1FE3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81509" y="4622316"/>
                  <a:ext cx="59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0B354BE-1884-D757-BADC-5CB47D436A74}"/>
                    </a:ext>
                  </a:extLst>
                </p14:cNvPr>
                <p14:cNvContentPartPr/>
                <p14:nvPr/>
              </p14:nvContentPartPr>
              <p14:xfrm>
                <a:off x="6269989" y="4571556"/>
                <a:ext cx="65880" cy="3488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0B354BE-1884-D757-BADC-5CB47D436A7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61349" y="4562916"/>
                  <a:ext cx="83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93DF771-4917-CDCE-FDCA-9EF234C1BC94}"/>
                    </a:ext>
                  </a:extLst>
                </p14:cNvPr>
                <p14:cNvContentPartPr/>
                <p14:nvPr/>
              </p14:nvContentPartPr>
              <p14:xfrm>
                <a:off x="7481389" y="4827156"/>
                <a:ext cx="93960" cy="532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93DF771-4917-CDCE-FDCA-9EF234C1BC9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72389" y="4818156"/>
                  <a:ext cx="111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49E6FC1-6888-2108-1669-20C31E7D8B6B}"/>
                    </a:ext>
                  </a:extLst>
                </p14:cNvPr>
                <p14:cNvContentPartPr/>
                <p14:nvPr/>
              </p14:nvContentPartPr>
              <p14:xfrm>
                <a:off x="7534669" y="4969716"/>
                <a:ext cx="76680" cy="3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49E6FC1-6888-2108-1669-20C31E7D8B6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26029" y="4960716"/>
                  <a:ext cx="94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86EC82F-C2F1-3293-7342-77FC62FA7926}"/>
                    </a:ext>
                  </a:extLst>
                </p14:cNvPr>
                <p14:cNvContentPartPr/>
                <p14:nvPr/>
              </p14:nvContentPartPr>
              <p14:xfrm>
                <a:off x="7735909" y="4836516"/>
                <a:ext cx="24840" cy="1936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86EC82F-C2F1-3293-7342-77FC62FA792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27269" y="4827516"/>
                  <a:ext cx="42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B889550-C0FA-41F5-876F-E1F5005292CD}"/>
                    </a:ext>
                  </a:extLst>
                </p14:cNvPr>
                <p14:cNvContentPartPr/>
                <p14:nvPr/>
              </p14:nvContentPartPr>
              <p14:xfrm>
                <a:off x="7748509" y="4819596"/>
                <a:ext cx="432720" cy="2498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B889550-C0FA-41F5-876F-E1F5005292C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39869" y="4810956"/>
                  <a:ext cx="45036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6BFBB9FD-B598-E0A2-BA40-EBAD11BB4560}"/>
                  </a:ext>
                </a:extLst>
              </p14:cNvPr>
              <p14:cNvContentPartPr/>
              <p14:nvPr/>
            </p14:nvContentPartPr>
            <p14:xfrm>
              <a:off x="4156069" y="1294116"/>
              <a:ext cx="426600" cy="12528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6BFBB9FD-B598-E0A2-BA40-EBAD11BB456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147429" y="1285476"/>
                <a:ext cx="4442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9D1DA5E-3112-615A-619D-D07421E71924}"/>
                  </a:ext>
                </a:extLst>
              </p14:cNvPr>
              <p14:cNvContentPartPr/>
              <p14:nvPr/>
            </p14:nvContentPartPr>
            <p14:xfrm>
              <a:off x="1104349" y="4126596"/>
              <a:ext cx="772560" cy="306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9D1DA5E-3112-615A-619D-D07421E7192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95349" y="4117596"/>
                <a:ext cx="790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44C5E09-A376-1DC6-CEB9-96E8189D9E2E}"/>
                  </a:ext>
                </a:extLst>
              </p14:cNvPr>
              <p14:cNvContentPartPr/>
              <p14:nvPr/>
            </p14:nvContentPartPr>
            <p14:xfrm>
              <a:off x="2090029" y="4086636"/>
              <a:ext cx="477360" cy="165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44C5E09-A376-1DC6-CEB9-96E8189D9E2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081029" y="4077636"/>
                <a:ext cx="495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F45FA9F-C188-7475-4E69-0AC864F0966E}"/>
                  </a:ext>
                </a:extLst>
              </p14:cNvPr>
              <p14:cNvContentPartPr/>
              <p14:nvPr/>
            </p14:nvContentPartPr>
            <p14:xfrm>
              <a:off x="302629" y="4440876"/>
              <a:ext cx="1816920" cy="72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F45FA9F-C188-7475-4E69-0AC864F0966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93989" y="4431876"/>
                <a:ext cx="1834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3DAFA1D-818D-7A87-FD83-4274417FEF56}"/>
                  </a:ext>
                </a:extLst>
              </p14:cNvPr>
              <p14:cNvContentPartPr/>
              <p14:nvPr/>
            </p14:nvContentPartPr>
            <p14:xfrm>
              <a:off x="2452189" y="4493076"/>
              <a:ext cx="1032840" cy="493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3DAFA1D-818D-7A87-FD83-4274417FEF5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443189" y="4484076"/>
                <a:ext cx="1050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9825878-71E6-A344-4F6D-EBB4657EA66B}"/>
                  </a:ext>
                </a:extLst>
              </p14:cNvPr>
              <p14:cNvContentPartPr/>
              <p14:nvPr/>
            </p14:nvContentPartPr>
            <p14:xfrm>
              <a:off x="3888949" y="4464996"/>
              <a:ext cx="680760" cy="475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9825878-71E6-A344-4F6D-EBB4657EA66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880309" y="4455996"/>
                <a:ext cx="698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12BA493-CC1F-A581-880F-F26E3360CA6F}"/>
                  </a:ext>
                </a:extLst>
              </p14:cNvPr>
              <p14:cNvContentPartPr/>
              <p14:nvPr/>
            </p14:nvContentPartPr>
            <p14:xfrm>
              <a:off x="4646389" y="4488396"/>
              <a:ext cx="2000520" cy="1018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12BA493-CC1F-A581-880F-F26E3360CA6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637389" y="4479756"/>
                <a:ext cx="20181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7B63507-1A99-A2DD-4456-266BF9CB679C}"/>
                  </a:ext>
                </a:extLst>
              </p14:cNvPr>
              <p14:cNvContentPartPr/>
              <p14:nvPr/>
            </p14:nvContentPartPr>
            <p14:xfrm>
              <a:off x="7029949" y="4589556"/>
              <a:ext cx="360" cy="3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7B63507-1A99-A2DD-4456-266BF9CB679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021309" y="45805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5FD8436-E49A-8B34-2F1B-4A2AAF3DDD6E}"/>
                  </a:ext>
                </a:extLst>
              </p14:cNvPr>
              <p14:cNvContentPartPr/>
              <p14:nvPr/>
            </p14:nvContentPartPr>
            <p14:xfrm>
              <a:off x="6673909" y="4512156"/>
              <a:ext cx="806400" cy="604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5FD8436-E49A-8B34-2F1B-4A2AAF3DDD6E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664909" y="4503516"/>
                <a:ext cx="824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91354EA-2F07-774A-D52E-A88DB8B2F37C}"/>
                  </a:ext>
                </a:extLst>
              </p14:cNvPr>
              <p14:cNvContentPartPr/>
              <p14:nvPr/>
            </p14:nvContentPartPr>
            <p14:xfrm>
              <a:off x="3613909" y="4488756"/>
              <a:ext cx="216000" cy="187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91354EA-2F07-774A-D52E-A88DB8B2F37C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604909" y="4479756"/>
                <a:ext cx="233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294F49B-B931-4342-6024-69748587F3C9}"/>
                  </a:ext>
                </a:extLst>
              </p14:cNvPr>
              <p14:cNvContentPartPr/>
              <p14:nvPr/>
            </p14:nvContentPartPr>
            <p14:xfrm>
              <a:off x="1773589" y="4094916"/>
              <a:ext cx="488880" cy="4496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294F49B-B931-4342-6024-69748587F3C9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764589" y="4085916"/>
                <a:ext cx="506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7642F1CB-A6CF-5F26-125E-87E5A93E7A4D}"/>
                  </a:ext>
                </a:extLst>
              </p14:cNvPr>
              <p14:cNvContentPartPr/>
              <p14:nvPr/>
            </p14:nvContentPartPr>
            <p14:xfrm>
              <a:off x="2475949" y="4482276"/>
              <a:ext cx="540720" cy="39780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7642F1CB-A6CF-5F26-125E-87E5A93E7A4D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2466949" y="4473276"/>
                <a:ext cx="5583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1BA66280-1ACF-AF0C-619B-C32D8BE6CDD6}"/>
                  </a:ext>
                </a:extLst>
              </p14:cNvPr>
              <p14:cNvContentPartPr/>
              <p14:nvPr/>
            </p14:nvContentPartPr>
            <p14:xfrm>
              <a:off x="2529229" y="4387596"/>
              <a:ext cx="2027160" cy="6123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1BA66280-1ACF-AF0C-619B-C32D8BE6CDD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520589" y="4378956"/>
                <a:ext cx="2044800" cy="63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F7FBBD2D-C2FC-60EF-2BCC-E6CBF3304740}"/>
              </a:ext>
            </a:extLst>
          </p:cNvPr>
          <p:cNvGrpSpPr/>
          <p:nvPr/>
        </p:nvGrpSpPr>
        <p:grpSpPr>
          <a:xfrm>
            <a:off x="3639469" y="4752636"/>
            <a:ext cx="542880" cy="75240"/>
            <a:chOff x="3639469" y="4752636"/>
            <a:chExt cx="542880" cy="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D32DB07-01EC-3EAA-E7C3-EB887DB0E613}"/>
                    </a:ext>
                  </a:extLst>
                </p14:cNvPr>
                <p14:cNvContentPartPr/>
                <p14:nvPr/>
              </p14:nvContentPartPr>
              <p14:xfrm>
                <a:off x="3639469" y="4815276"/>
                <a:ext cx="122760" cy="126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D32DB07-01EC-3EAA-E7C3-EB887DB0E61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630829" y="4806276"/>
                  <a:ext cx="140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F7F2874-40F9-E816-1B9A-2EDA241F0878}"/>
                    </a:ext>
                  </a:extLst>
                </p14:cNvPr>
                <p14:cNvContentPartPr/>
                <p14:nvPr/>
              </p14:nvContentPartPr>
              <p14:xfrm>
                <a:off x="4037269" y="4752636"/>
                <a:ext cx="145080" cy="9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F7F2874-40F9-E816-1B9A-2EDA241F087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028629" y="4743996"/>
                  <a:ext cx="16272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E204111-CC18-7F8A-3DA1-55AAA74EB487}"/>
                  </a:ext>
                </a:extLst>
              </p14:cNvPr>
              <p14:cNvContentPartPr/>
              <p14:nvPr/>
            </p14:nvContentPartPr>
            <p14:xfrm>
              <a:off x="848749" y="1907196"/>
              <a:ext cx="1410120" cy="914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E204111-CC18-7F8A-3DA1-55AAA74EB487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840109" y="1898196"/>
                <a:ext cx="142776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E5C1E390-6449-870D-54FA-29ABDC404A65}"/>
              </a:ext>
            </a:extLst>
          </p:cNvPr>
          <p:cNvGrpSpPr/>
          <p:nvPr/>
        </p:nvGrpSpPr>
        <p:grpSpPr>
          <a:xfrm>
            <a:off x="450949" y="4802316"/>
            <a:ext cx="3767400" cy="96480"/>
            <a:chOff x="450949" y="4802316"/>
            <a:chExt cx="3767400" cy="9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8F97589-C12F-F6C1-FBDC-64DE32BC8DD6}"/>
                    </a:ext>
                  </a:extLst>
                </p14:cNvPr>
                <p14:cNvContentPartPr/>
                <p14:nvPr/>
              </p14:nvContentPartPr>
              <p14:xfrm>
                <a:off x="450949" y="4802316"/>
                <a:ext cx="1911960" cy="84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8F97589-C12F-F6C1-FBDC-64DE32BC8DD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42309" y="4793676"/>
                  <a:ext cx="1929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1C080ED-37FA-A702-088A-A8D66B9CC51B}"/>
                    </a:ext>
                  </a:extLst>
                </p14:cNvPr>
                <p14:cNvContentPartPr/>
                <p14:nvPr/>
              </p14:nvContentPartPr>
              <p14:xfrm>
                <a:off x="2600509" y="4803396"/>
                <a:ext cx="415440" cy="73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1C080ED-37FA-A702-088A-A8D66B9CC51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591509" y="4794396"/>
                  <a:ext cx="433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04C1000-4923-C187-B786-E6F455A8662E}"/>
                    </a:ext>
                  </a:extLst>
                </p14:cNvPr>
                <p14:cNvContentPartPr/>
                <p14:nvPr/>
              </p14:nvContentPartPr>
              <p14:xfrm>
                <a:off x="3437869" y="4858836"/>
                <a:ext cx="780480" cy="162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04C1000-4923-C187-B786-E6F455A8662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428869" y="4849836"/>
                  <a:ext cx="798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23DCD7A-FE48-B980-75C5-573AB19678F9}"/>
                    </a:ext>
                  </a:extLst>
                </p14:cNvPr>
                <p14:cNvContentPartPr/>
                <p14:nvPr/>
              </p14:nvContentPartPr>
              <p14:xfrm>
                <a:off x="2648029" y="4856676"/>
                <a:ext cx="1482840" cy="421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23DCD7A-FE48-B980-75C5-573AB19678F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639389" y="4848036"/>
                  <a:ext cx="1500480" cy="5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 II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601040" y="38361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680" y="382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7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153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Non-linear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size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# bedrooms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# floors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age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p:cxnSp>
        <p:nvCxnSpPr>
          <p:cNvPr id="10" name="Straight Arrow Connector 9"/>
          <p:cNvCxnSpPr/>
          <p:nvPr/>
        </p:nvCxnSpPr>
        <p:spPr>
          <a:xfrm flipH="1" flipV="1">
            <a:off x="3963766" y="507600"/>
            <a:ext cx="303434" cy="282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87708" y="132600"/>
            <a:ext cx="432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00B050"/>
                </a:solidFill>
              </a:rPr>
              <a:t>Including only subset </a:t>
            </a:r>
          </a:p>
          <a:p>
            <a:r>
              <a:rPr lang="en-US" sz="700" dirty="0">
                <a:solidFill>
                  <a:srgbClr val="00B050"/>
                </a:solidFill>
              </a:rPr>
              <a:t>of quadratic features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97AF08-5213-4FF0-E862-EA5187018F9E}"/>
                  </a:ext>
                </a:extLst>
              </p14:cNvPr>
              <p14:cNvContentPartPr/>
              <p14:nvPr/>
            </p14:nvContentPartPr>
            <p14:xfrm>
              <a:off x="2659909" y="3342516"/>
              <a:ext cx="41760" cy="145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97AF08-5213-4FF0-E862-EA5187018F9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0909" y="3333876"/>
                <a:ext cx="59400" cy="147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BBCC728B-D396-538B-440C-B6C353CA419E}"/>
              </a:ext>
            </a:extLst>
          </p:cNvPr>
          <p:cNvGrpSpPr/>
          <p:nvPr/>
        </p:nvGrpSpPr>
        <p:grpSpPr>
          <a:xfrm>
            <a:off x="6204469" y="3265476"/>
            <a:ext cx="795240" cy="303840"/>
            <a:chOff x="6204469" y="3265476"/>
            <a:chExt cx="79524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56428B2-C44C-DC87-D0BC-79CA0DE522FB}"/>
                    </a:ext>
                  </a:extLst>
                </p14:cNvPr>
                <p14:cNvContentPartPr/>
                <p14:nvPr/>
              </p14:nvContentPartPr>
              <p14:xfrm>
                <a:off x="6216349" y="3312996"/>
                <a:ext cx="97560" cy="203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56428B2-C44C-DC87-D0BC-79CA0DE522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07709" y="3303996"/>
                  <a:ext cx="115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A54F7F9-E4AF-2161-33C7-96C39AD826F7}"/>
                    </a:ext>
                  </a:extLst>
                </p14:cNvPr>
                <p14:cNvContentPartPr/>
                <p14:nvPr/>
              </p14:nvContentPartPr>
              <p14:xfrm>
                <a:off x="6204469" y="3287796"/>
                <a:ext cx="140040" cy="156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A54F7F9-E4AF-2161-33C7-96C39AD826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95829" y="3279156"/>
                  <a:ext cx="157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1F22971-48A4-699F-F17E-FB8E146D5B4D}"/>
                    </a:ext>
                  </a:extLst>
                </p14:cNvPr>
                <p14:cNvContentPartPr/>
                <p14:nvPr/>
              </p14:nvContentPartPr>
              <p14:xfrm>
                <a:off x="6388789" y="3484356"/>
                <a:ext cx="6480" cy="60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1F22971-48A4-699F-F17E-FB8E146D5B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79789" y="3475356"/>
                  <a:ext cx="24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1E33DE3-BE97-B1DA-4AD9-707CBFFE462C}"/>
                    </a:ext>
                  </a:extLst>
                </p14:cNvPr>
                <p14:cNvContentPartPr/>
                <p14:nvPr/>
              </p14:nvContentPartPr>
              <p14:xfrm>
                <a:off x="6555109" y="3289236"/>
                <a:ext cx="127800" cy="181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1E33DE3-BE97-B1DA-4AD9-707CBFFE46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46109" y="3280236"/>
                  <a:ext cx="145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A4F708D-EE44-F593-2225-68DA7BEE151A}"/>
                    </a:ext>
                  </a:extLst>
                </p14:cNvPr>
                <p14:cNvContentPartPr/>
                <p14:nvPr/>
              </p14:nvContentPartPr>
              <p14:xfrm>
                <a:off x="6513349" y="3265476"/>
                <a:ext cx="127080" cy="148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A4F708D-EE44-F593-2225-68DA7BEE15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04709" y="3256836"/>
                  <a:ext cx="144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66AC4D1-30E5-DE81-B80D-6DDBE3EFFAA6}"/>
                    </a:ext>
                  </a:extLst>
                </p14:cNvPr>
                <p14:cNvContentPartPr/>
                <p14:nvPr/>
              </p14:nvContentPartPr>
              <p14:xfrm>
                <a:off x="6694789" y="3435756"/>
                <a:ext cx="304920" cy="133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66AC4D1-30E5-DE81-B80D-6DDBE3EFFA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5789" y="3427116"/>
                  <a:ext cx="322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4DA658-A7C1-C965-3DFA-D42E382F1BAE}"/>
                    </a:ext>
                  </a:extLst>
                </p14:cNvPr>
                <p14:cNvContentPartPr/>
                <p14:nvPr/>
              </p14:nvContentPartPr>
              <p14:xfrm>
                <a:off x="6970909" y="3438636"/>
                <a:ext cx="3600" cy="10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4DA658-A7C1-C965-3DFA-D42E382F1B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61909" y="3429996"/>
                  <a:ext cx="21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0B4F5CF-6AAD-8669-524E-0552316DDB80}"/>
              </a:ext>
            </a:extLst>
          </p:cNvPr>
          <p:cNvGrpSpPr/>
          <p:nvPr/>
        </p:nvGrpSpPr>
        <p:grpSpPr>
          <a:xfrm>
            <a:off x="7166749" y="3419916"/>
            <a:ext cx="277560" cy="12240"/>
            <a:chOff x="7166749" y="3419916"/>
            <a:chExt cx="277560" cy="1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AF4EC77-9244-0AB2-4342-799B5BE05B5C}"/>
                    </a:ext>
                  </a:extLst>
                </p14:cNvPr>
                <p14:cNvContentPartPr/>
                <p14:nvPr/>
              </p14:nvContentPartPr>
              <p14:xfrm>
                <a:off x="7166749" y="3428196"/>
                <a:ext cx="34560" cy="3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AF4EC77-9244-0AB2-4342-799B5BE05B5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57749" y="3419196"/>
                  <a:ext cx="52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8EC728C-F58C-8709-352B-2972FCBF19C5}"/>
                    </a:ext>
                  </a:extLst>
                </p14:cNvPr>
                <p14:cNvContentPartPr/>
                <p14:nvPr/>
              </p14:nvContentPartPr>
              <p14:xfrm>
                <a:off x="7261789" y="3419916"/>
                <a:ext cx="182520" cy="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8EC728C-F58C-8709-352B-2972FCBF19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52789" y="3410916"/>
                  <a:ext cx="2001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C234559-86EB-A947-14EB-4A5D9F375B0C}"/>
                  </a:ext>
                </a:extLst>
              </p14:cNvPr>
              <p14:cNvContentPartPr/>
              <p14:nvPr/>
            </p14:nvContentPartPr>
            <p14:xfrm>
              <a:off x="5730349" y="3360516"/>
              <a:ext cx="130320" cy="2142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C234559-86EB-A947-14EB-4A5D9F375B0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21349" y="3351876"/>
                <a:ext cx="1479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4F3E37F-C405-C8AE-1E5E-7BB586C89C51}"/>
                  </a:ext>
                </a:extLst>
              </p14:cNvPr>
              <p14:cNvContentPartPr/>
              <p14:nvPr/>
            </p14:nvContentPartPr>
            <p14:xfrm>
              <a:off x="754069" y="723516"/>
              <a:ext cx="2239920" cy="19180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4F3E37F-C405-C8AE-1E5E-7BB586C89C5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5069" y="714516"/>
                <a:ext cx="2257560" cy="19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ADD358-66EF-11B3-CB8D-A96CE93D6DEC}"/>
                  </a:ext>
                </a:extLst>
              </p14:cNvPr>
              <p14:cNvContentPartPr/>
              <p14:nvPr/>
            </p14:nvContentPartPr>
            <p14:xfrm>
              <a:off x="3360469" y="3223716"/>
              <a:ext cx="88920" cy="14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ADD358-66EF-11B3-CB8D-A96CE93D6D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51829" y="3215076"/>
                <a:ext cx="1065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AAD001-6078-A5B3-85B9-39E8CDEB0C24}"/>
                  </a:ext>
                </a:extLst>
              </p14:cNvPr>
              <p14:cNvContentPartPr/>
              <p14:nvPr/>
            </p14:nvContentPartPr>
            <p14:xfrm>
              <a:off x="3343909" y="3184116"/>
              <a:ext cx="183240" cy="230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AAD001-6078-A5B3-85B9-39E8CDEB0C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35269" y="3175116"/>
                <a:ext cx="2008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86B62F-A48D-CB8A-7EA2-B5107BCE500E}"/>
                  </a:ext>
                </a:extLst>
              </p14:cNvPr>
              <p14:cNvContentPartPr/>
              <p14:nvPr/>
            </p14:nvContentPartPr>
            <p14:xfrm>
              <a:off x="3624709" y="3110676"/>
              <a:ext cx="39960" cy="112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86B62F-A48D-CB8A-7EA2-B5107BCE500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15709" y="3102036"/>
                <a:ext cx="576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33CCB4A-D4CD-ABA8-0562-F962171DDC70}"/>
                  </a:ext>
                </a:extLst>
              </p14:cNvPr>
              <p14:cNvContentPartPr/>
              <p14:nvPr/>
            </p14:nvContentPartPr>
            <p14:xfrm>
              <a:off x="3710749" y="3289236"/>
              <a:ext cx="227160" cy="30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33CCB4A-D4CD-ABA8-0562-F962171DDC7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02109" y="3280236"/>
                <a:ext cx="2448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276E1CF-6766-42C2-B542-854A3CFA2B04}"/>
                  </a:ext>
                </a:extLst>
              </p14:cNvPr>
              <p14:cNvContentPartPr/>
              <p14:nvPr/>
            </p14:nvContentPartPr>
            <p14:xfrm>
              <a:off x="3888949" y="3206076"/>
              <a:ext cx="41760" cy="159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276E1CF-6766-42C2-B542-854A3CFA2B0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80309" y="3197436"/>
                <a:ext cx="59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445385F-221B-87D6-C656-70114F569BEB}"/>
                  </a:ext>
                </a:extLst>
              </p14:cNvPr>
              <p14:cNvContentPartPr/>
              <p14:nvPr/>
            </p14:nvContentPartPr>
            <p14:xfrm>
              <a:off x="3513829" y="3399756"/>
              <a:ext cx="84960" cy="63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445385F-221B-87D6-C656-70114F569B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05189" y="3391116"/>
                <a:ext cx="1026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3FFA550-CB38-46FF-D2AC-BE418376BAFB}"/>
                  </a:ext>
                </a:extLst>
              </p14:cNvPr>
              <p14:cNvContentPartPr/>
              <p14:nvPr/>
            </p14:nvContentPartPr>
            <p14:xfrm>
              <a:off x="3503029" y="3398316"/>
              <a:ext cx="36720" cy="56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3FFA550-CB38-46FF-D2AC-BE418376BAF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94389" y="3389676"/>
                <a:ext cx="543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BE4E725-5485-567B-E38F-F55750F27B04}"/>
                  </a:ext>
                </a:extLst>
              </p14:cNvPr>
              <p14:cNvContentPartPr/>
              <p14:nvPr/>
            </p14:nvContentPartPr>
            <p14:xfrm>
              <a:off x="3473509" y="3503076"/>
              <a:ext cx="22572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BE4E725-5485-567B-E38F-F55750F27B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64509" y="3494076"/>
                <a:ext cx="243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F1D3E05-7E17-AB84-2988-2EDB67CD863E}"/>
                  </a:ext>
                </a:extLst>
              </p14:cNvPr>
              <p14:cNvContentPartPr/>
              <p14:nvPr/>
            </p14:nvContentPartPr>
            <p14:xfrm>
              <a:off x="4156069" y="3217956"/>
              <a:ext cx="112680" cy="229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F1D3E05-7E17-AB84-2988-2EDB67CD863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47429" y="3209316"/>
                <a:ext cx="1303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B07F9B0-0D55-8EA4-27D4-A0BD3AC2B55D}"/>
                  </a:ext>
                </a:extLst>
              </p14:cNvPr>
              <p14:cNvContentPartPr/>
              <p14:nvPr/>
            </p14:nvContentPartPr>
            <p14:xfrm>
              <a:off x="4226269" y="3235596"/>
              <a:ext cx="197640" cy="137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B07F9B0-0D55-8EA4-27D4-A0BD3AC2B55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17269" y="3226956"/>
                <a:ext cx="215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8D6E41-9825-6857-0EA1-5C81C281E432}"/>
                  </a:ext>
                </a:extLst>
              </p14:cNvPr>
              <p14:cNvContentPartPr/>
              <p14:nvPr/>
            </p14:nvContentPartPr>
            <p14:xfrm>
              <a:off x="4357669" y="3406596"/>
              <a:ext cx="28080" cy="90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8D6E41-9825-6857-0EA1-5C81C281E43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49029" y="3397596"/>
                <a:ext cx="457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8E59D7-F55F-92AF-1ABE-8B2F4FD5F847}"/>
                  </a:ext>
                </a:extLst>
              </p14:cNvPr>
              <p14:cNvContentPartPr/>
              <p14:nvPr/>
            </p14:nvContentPartPr>
            <p14:xfrm>
              <a:off x="4441189" y="3203916"/>
              <a:ext cx="205920" cy="133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8E59D7-F55F-92AF-1ABE-8B2F4FD5F84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32189" y="3195276"/>
                <a:ext cx="2235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D42F3F-FF5D-BC04-B711-1C563AE470AD}"/>
                  </a:ext>
                </a:extLst>
              </p14:cNvPr>
              <p14:cNvContentPartPr/>
              <p14:nvPr/>
            </p14:nvContentPartPr>
            <p14:xfrm>
              <a:off x="4315549" y="3378516"/>
              <a:ext cx="119520" cy="126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D42F3F-FF5D-BC04-B711-1C563AE470A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06549" y="3369516"/>
                <a:ext cx="137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0BF0211-520C-6134-D0B1-0E44910E3DA8}"/>
                  </a:ext>
                </a:extLst>
              </p14:cNvPr>
              <p14:cNvContentPartPr/>
              <p14:nvPr/>
            </p14:nvContentPartPr>
            <p14:xfrm>
              <a:off x="4113229" y="3366276"/>
              <a:ext cx="102600" cy="70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0BF0211-520C-6134-D0B1-0E44910E3DA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04589" y="3357636"/>
                <a:ext cx="1202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2189291-DC82-F175-8C0A-C0787802BD7B}"/>
                  </a:ext>
                </a:extLst>
              </p14:cNvPr>
              <p14:cNvContentPartPr/>
              <p14:nvPr/>
            </p14:nvContentPartPr>
            <p14:xfrm>
              <a:off x="3342829" y="3226956"/>
              <a:ext cx="158760" cy="150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2189291-DC82-F175-8C0A-C0787802BD7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33829" y="3218316"/>
                <a:ext cx="1764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7CE0D66-101E-C2E7-B221-08345ABCC91B}"/>
                  </a:ext>
                </a:extLst>
              </p14:cNvPr>
              <p14:cNvContentPartPr/>
              <p14:nvPr/>
            </p14:nvContentPartPr>
            <p14:xfrm>
              <a:off x="5520109" y="4179876"/>
              <a:ext cx="712080" cy="72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7CE0D66-101E-C2E7-B221-08345ABCC91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11469" y="4171236"/>
                <a:ext cx="72972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56D1878-307A-9B66-469E-658F16B9316F}"/>
              </a:ext>
            </a:extLst>
          </p:cNvPr>
          <p:cNvGrpSpPr/>
          <p:nvPr/>
        </p:nvGrpSpPr>
        <p:grpSpPr>
          <a:xfrm>
            <a:off x="4750069" y="3231996"/>
            <a:ext cx="1241640" cy="402120"/>
            <a:chOff x="4750069" y="3231996"/>
            <a:chExt cx="1241640" cy="40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0B8B48-1BF2-1249-F49D-E0D1E7C3DAFB}"/>
                    </a:ext>
                  </a:extLst>
                </p14:cNvPr>
                <p14:cNvContentPartPr/>
                <p14:nvPr/>
              </p14:nvContentPartPr>
              <p14:xfrm>
                <a:off x="4750069" y="3381756"/>
                <a:ext cx="248040" cy="14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0B8B48-1BF2-1249-F49D-E0D1E7C3DAF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41069" y="3373116"/>
                  <a:ext cx="265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2154155-E24F-307B-0A23-A0C6D4122F98}"/>
                    </a:ext>
                  </a:extLst>
                </p14:cNvPr>
                <p14:cNvContentPartPr/>
                <p14:nvPr/>
              </p14:nvContentPartPr>
              <p14:xfrm>
                <a:off x="4862389" y="3301116"/>
                <a:ext cx="18360" cy="154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2154155-E24F-307B-0A23-A0C6D4122F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53749" y="3292116"/>
                  <a:ext cx="36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E065838-AAEB-2603-5C45-36910A3CB6BB}"/>
                    </a:ext>
                  </a:extLst>
                </p14:cNvPr>
                <p14:cNvContentPartPr/>
                <p14:nvPr/>
              </p14:nvContentPartPr>
              <p14:xfrm>
                <a:off x="5046709" y="3443676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E065838-AAEB-2603-5C45-36910A3CB6B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38069" y="34346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DFAE980-4FD2-44D6-4E28-7FF66AF5C855}"/>
                    </a:ext>
                  </a:extLst>
                </p14:cNvPr>
                <p14:cNvContentPartPr/>
                <p14:nvPr/>
              </p14:nvContentPartPr>
              <p14:xfrm>
                <a:off x="5082349" y="3431436"/>
                <a:ext cx="153360" cy="12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DFAE980-4FD2-44D6-4E28-7FF66AF5C8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3709" y="3422436"/>
                  <a:ext cx="171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47C904-7333-8087-C763-FB3CC3C337B4}"/>
                    </a:ext>
                  </a:extLst>
                </p14:cNvPr>
                <p14:cNvContentPartPr/>
                <p14:nvPr/>
              </p14:nvContentPartPr>
              <p14:xfrm>
                <a:off x="5319949" y="3437556"/>
                <a:ext cx="1332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47C904-7333-8087-C763-FB3CC3C337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11309" y="3428556"/>
                  <a:ext cx="3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7112C0C-7BEF-7CAD-7FE4-9F4AA0EF4F05}"/>
                    </a:ext>
                  </a:extLst>
                </p14:cNvPr>
                <p14:cNvContentPartPr/>
                <p14:nvPr/>
              </p14:nvContentPartPr>
              <p14:xfrm>
                <a:off x="5409229" y="3265476"/>
                <a:ext cx="207720" cy="187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7112C0C-7BEF-7CAD-7FE4-9F4AA0EF4F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00229" y="3256476"/>
                  <a:ext cx="225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A453F29-50B5-9C6C-44F4-480952552721}"/>
                    </a:ext>
                  </a:extLst>
                </p14:cNvPr>
                <p14:cNvContentPartPr/>
                <p14:nvPr/>
              </p14:nvContentPartPr>
              <p14:xfrm>
                <a:off x="5397349" y="3231996"/>
                <a:ext cx="237600" cy="241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A453F29-50B5-9C6C-44F4-4809525527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88349" y="3222996"/>
                  <a:ext cx="255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556597E-FF90-E7B9-F531-4AA2BAFC28FF}"/>
                    </a:ext>
                  </a:extLst>
                </p14:cNvPr>
                <p14:cNvContentPartPr/>
                <p14:nvPr/>
              </p14:nvContentPartPr>
              <p14:xfrm>
                <a:off x="5676349" y="3431796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556597E-FF90-E7B9-F531-4AA2BAFC28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67349" y="34227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42D3975-E13C-73A1-13D6-6858904C3D3A}"/>
                    </a:ext>
                  </a:extLst>
                </p14:cNvPr>
                <p14:cNvContentPartPr/>
                <p14:nvPr/>
              </p14:nvContentPartPr>
              <p14:xfrm>
                <a:off x="5705869" y="3235596"/>
                <a:ext cx="149400" cy="302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42D3975-E13C-73A1-13D6-6858904C3D3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97229" y="3226956"/>
                  <a:ext cx="167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B90601-C9C2-4A1A-5213-0D8EF75A58E1}"/>
                    </a:ext>
                  </a:extLst>
                </p14:cNvPr>
                <p14:cNvContentPartPr/>
                <p14:nvPr/>
              </p14:nvContentPartPr>
              <p14:xfrm>
                <a:off x="5820709" y="3294996"/>
                <a:ext cx="122760" cy="154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B90601-C9C2-4A1A-5213-0D8EF75A58E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812069" y="3286356"/>
                  <a:ext cx="14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F07A5FC-E9FC-51DE-2B23-26035B7A1E5F}"/>
                    </a:ext>
                  </a:extLst>
                </p14:cNvPr>
                <p14:cNvContentPartPr/>
                <p14:nvPr/>
              </p14:nvContentPartPr>
              <p14:xfrm>
                <a:off x="5609389" y="3460956"/>
                <a:ext cx="117000" cy="120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F07A5FC-E9FC-51DE-2B23-26035B7A1E5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00389" y="3451956"/>
                  <a:ext cx="134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AE54E77-7B56-B733-0D3D-A8730E346850}"/>
                    </a:ext>
                  </a:extLst>
                </p14:cNvPr>
                <p14:cNvContentPartPr/>
                <p14:nvPr/>
              </p14:nvContentPartPr>
              <p14:xfrm>
                <a:off x="5979109" y="3462396"/>
                <a:ext cx="12600" cy="84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AE54E77-7B56-B733-0D3D-A8730E3468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70109" y="3453396"/>
                  <a:ext cx="30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A66276-6A84-FF8C-C64A-5CEF7155AADB}"/>
                    </a:ext>
                  </a:extLst>
                </p14:cNvPr>
                <p14:cNvContentPartPr/>
                <p14:nvPr/>
              </p14:nvContentPartPr>
              <p14:xfrm>
                <a:off x="5812789" y="3401916"/>
                <a:ext cx="24120" cy="83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A66276-6A84-FF8C-C64A-5CEF7155AA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03789" y="3393276"/>
                  <a:ext cx="41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BB176DA-82CD-575F-2310-E150A054AB26}"/>
                    </a:ext>
                  </a:extLst>
                </p14:cNvPr>
                <p14:cNvContentPartPr/>
                <p14:nvPr/>
              </p14:nvContentPartPr>
              <p14:xfrm>
                <a:off x="5450629" y="3633756"/>
                <a:ext cx="43164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BB176DA-82CD-575F-2310-E150A054AB2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41629" y="3624756"/>
                  <a:ext cx="4492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AD959A0-25DE-CDEC-E838-4B05745D7861}"/>
              </a:ext>
            </a:extLst>
          </p:cNvPr>
          <p:cNvGrpSpPr/>
          <p:nvPr/>
        </p:nvGrpSpPr>
        <p:grpSpPr>
          <a:xfrm>
            <a:off x="3289189" y="3746076"/>
            <a:ext cx="2898000" cy="939240"/>
            <a:chOff x="3289189" y="3746076"/>
            <a:chExt cx="2898000" cy="9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A996382-AC48-C09E-8F7E-AF350DC788D3}"/>
                    </a:ext>
                  </a:extLst>
                </p14:cNvPr>
                <p14:cNvContentPartPr/>
                <p14:nvPr/>
              </p14:nvContentPartPr>
              <p14:xfrm>
                <a:off x="3556309" y="3845436"/>
                <a:ext cx="56160" cy="210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A996382-AC48-C09E-8F7E-AF350DC788D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47669" y="3836436"/>
                  <a:ext cx="73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01A7E6D-1843-F588-4E62-6BEE5DF31578}"/>
                    </a:ext>
                  </a:extLst>
                </p14:cNvPr>
                <p14:cNvContentPartPr/>
                <p14:nvPr/>
              </p14:nvContentPartPr>
              <p14:xfrm>
                <a:off x="3595549" y="3783156"/>
                <a:ext cx="157320" cy="234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01A7E6D-1843-F588-4E62-6BEE5DF315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86909" y="3774516"/>
                  <a:ext cx="174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6AE15FB-079E-7B87-2A0B-D34BC57F836F}"/>
                    </a:ext>
                  </a:extLst>
                </p14:cNvPr>
                <p14:cNvContentPartPr/>
                <p14:nvPr/>
              </p14:nvContentPartPr>
              <p14:xfrm>
                <a:off x="3869509" y="3746076"/>
                <a:ext cx="103680" cy="291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6AE15FB-079E-7B87-2A0B-D34BC57F836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60509" y="3737076"/>
                  <a:ext cx="1213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2FB1CB-B056-E709-B4E6-89C3AD322780}"/>
                    </a:ext>
                  </a:extLst>
                </p14:cNvPr>
                <p14:cNvContentPartPr/>
                <p14:nvPr/>
              </p14:nvContentPartPr>
              <p14:xfrm>
                <a:off x="4053469" y="3846156"/>
                <a:ext cx="180360" cy="216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2FB1CB-B056-E709-B4E6-89C3AD32278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44469" y="3837156"/>
                  <a:ext cx="198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203F097-205D-1074-014C-CAB7A442BBFE}"/>
                    </a:ext>
                  </a:extLst>
                </p14:cNvPr>
                <p14:cNvContentPartPr/>
                <p14:nvPr/>
              </p14:nvContentPartPr>
              <p14:xfrm>
                <a:off x="4417069" y="3875676"/>
                <a:ext cx="178560" cy="168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203F097-205D-1074-014C-CAB7A442BBF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08429" y="3867036"/>
                  <a:ext cx="196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4891719-F271-4F51-35DC-12453C6E5725}"/>
                    </a:ext>
                  </a:extLst>
                </p14:cNvPr>
                <p14:cNvContentPartPr/>
                <p14:nvPr/>
              </p14:nvContentPartPr>
              <p14:xfrm>
                <a:off x="4702189" y="3960276"/>
                <a:ext cx="286920" cy="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4891719-F271-4F51-35DC-12453C6E572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93549" y="3951276"/>
                  <a:ext cx="304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1F1872E-8DCA-E9F1-44C2-4D73475DAFA7}"/>
                    </a:ext>
                  </a:extLst>
                </p14:cNvPr>
                <p14:cNvContentPartPr/>
                <p14:nvPr/>
              </p14:nvContentPartPr>
              <p14:xfrm>
                <a:off x="4803349" y="4066836"/>
                <a:ext cx="235440" cy="6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1F1872E-8DCA-E9F1-44C2-4D73475DAFA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94709" y="4058196"/>
                  <a:ext cx="253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E216C8-CB37-9EC2-6DC4-1C864AE79545}"/>
                    </a:ext>
                  </a:extLst>
                </p14:cNvPr>
                <p14:cNvContentPartPr/>
                <p14:nvPr/>
              </p14:nvContentPartPr>
              <p14:xfrm>
                <a:off x="4797589" y="3928236"/>
                <a:ext cx="290520" cy="80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E216C8-CB37-9EC2-6DC4-1C864AE7954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788589" y="3919596"/>
                  <a:ext cx="30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78F5DCD-79E0-89D1-257E-5FE854755EC6}"/>
                    </a:ext>
                  </a:extLst>
                </p14:cNvPr>
                <p14:cNvContentPartPr/>
                <p14:nvPr/>
              </p14:nvContentPartPr>
              <p14:xfrm>
                <a:off x="4771669" y="4053156"/>
                <a:ext cx="471240" cy="81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78F5DCD-79E0-89D1-257E-5FE854755EC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62669" y="4044516"/>
                  <a:ext cx="488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6D1D28-477E-A48A-F390-55A0FE7495DC}"/>
                    </a:ext>
                  </a:extLst>
                </p14:cNvPr>
                <p14:cNvContentPartPr/>
                <p14:nvPr/>
              </p14:nvContentPartPr>
              <p14:xfrm>
                <a:off x="3289189" y="3785316"/>
                <a:ext cx="328320" cy="373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6D1D28-477E-A48A-F390-55A0FE7495D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80549" y="3776676"/>
                  <a:ext cx="345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D1E0E1D-1EA5-9B46-523A-0CA8307995D2}"/>
                    </a:ext>
                  </a:extLst>
                </p14:cNvPr>
                <p14:cNvContentPartPr/>
                <p14:nvPr/>
              </p14:nvContentPartPr>
              <p14:xfrm>
                <a:off x="3661069" y="3775236"/>
                <a:ext cx="187200" cy="384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D1E0E1D-1EA5-9B46-523A-0CA8307995D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52429" y="3766236"/>
                  <a:ext cx="2048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661B210-0ACB-3988-4F76-77DFBB0F3628}"/>
                    </a:ext>
                  </a:extLst>
                </p14:cNvPr>
                <p14:cNvContentPartPr/>
                <p14:nvPr/>
              </p14:nvContentPartPr>
              <p14:xfrm>
                <a:off x="3887149" y="3788556"/>
                <a:ext cx="192600" cy="397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661B210-0ACB-3988-4F76-77DFBB0F362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78509" y="3779556"/>
                  <a:ext cx="2102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529A3D8-8910-55E0-9D4C-BFA887B20C3C}"/>
                    </a:ext>
                  </a:extLst>
                </p14:cNvPr>
                <p14:cNvContentPartPr/>
                <p14:nvPr/>
              </p14:nvContentPartPr>
              <p14:xfrm>
                <a:off x="5473669" y="3847236"/>
                <a:ext cx="151560" cy="227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529A3D8-8910-55E0-9D4C-BFA887B20C3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64669" y="3838596"/>
                  <a:ext cx="169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6B3391A-6094-E3AA-638A-B6B85DA386D2}"/>
                    </a:ext>
                  </a:extLst>
                </p14:cNvPr>
                <p14:cNvContentPartPr/>
                <p14:nvPr/>
              </p14:nvContentPartPr>
              <p14:xfrm>
                <a:off x="5409229" y="3746436"/>
                <a:ext cx="283320" cy="25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6B3391A-6094-E3AA-638A-B6B85DA386D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00229" y="3737436"/>
                  <a:ext cx="300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7736C0-F0BC-0909-E3F8-842A07FB067E}"/>
                    </a:ext>
                  </a:extLst>
                </p14:cNvPr>
                <p14:cNvContentPartPr/>
                <p14:nvPr/>
              </p14:nvContentPartPr>
              <p14:xfrm>
                <a:off x="5735389" y="3840396"/>
                <a:ext cx="113400" cy="270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7736C0-F0BC-0909-E3F8-842A07FB067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26389" y="3831756"/>
                  <a:ext cx="131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D6C311A-8B6F-2D62-623E-CFB0EE83BD73}"/>
                    </a:ext>
                  </a:extLst>
                </p14:cNvPr>
                <p14:cNvContentPartPr/>
                <p14:nvPr/>
              </p14:nvContentPartPr>
              <p14:xfrm>
                <a:off x="5906389" y="3806556"/>
                <a:ext cx="115200" cy="306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D6C311A-8B6F-2D62-623E-CFB0EE83BD7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97389" y="3797556"/>
                  <a:ext cx="132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83FF901-5950-DF31-DA61-2EC72313483F}"/>
                    </a:ext>
                  </a:extLst>
                </p14:cNvPr>
                <p14:cNvContentPartPr/>
                <p14:nvPr/>
              </p14:nvContentPartPr>
              <p14:xfrm>
                <a:off x="6035989" y="3792156"/>
                <a:ext cx="151200" cy="374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83FF901-5950-DF31-DA61-2EC72313483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027349" y="3783156"/>
                  <a:ext cx="1688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37B7CC0-DD5D-F1EC-8259-B2E2A949F605}"/>
                    </a:ext>
                  </a:extLst>
                </p14:cNvPr>
                <p14:cNvContentPartPr/>
                <p14:nvPr/>
              </p14:nvContentPartPr>
              <p14:xfrm>
                <a:off x="3615709" y="4315956"/>
                <a:ext cx="221040" cy="332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37B7CC0-DD5D-F1EC-8259-B2E2A949F60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07069" y="4307316"/>
                  <a:ext cx="238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35D6890-320A-B3F7-2779-6EABF76BAD23}"/>
                    </a:ext>
                  </a:extLst>
                </p14:cNvPr>
                <p14:cNvContentPartPr/>
                <p14:nvPr/>
              </p14:nvContentPartPr>
              <p14:xfrm>
                <a:off x="3793189" y="4201836"/>
                <a:ext cx="197280" cy="371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35D6890-320A-B3F7-2779-6EABF76BAD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84549" y="4193196"/>
                  <a:ext cx="2149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AFB9E14-50A9-E419-F70D-0AFF02B41E99}"/>
                    </a:ext>
                  </a:extLst>
                </p14:cNvPr>
                <p14:cNvContentPartPr/>
                <p14:nvPr/>
              </p14:nvContentPartPr>
              <p14:xfrm>
                <a:off x="4042309" y="4192476"/>
                <a:ext cx="204120" cy="410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AFB9E14-50A9-E419-F70D-0AFF02B41E9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33669" y="4183476"/>
                  <a:ext cx="2217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7F7750-9A3C-1078-EF4B-A6C7F5711D49}"/>
                    </a:ext>
                  </a:extLst>
                </p14:cNvPr>
                <p14:cNvContentPartPr/>
                <p14:nvPr/>
              </p14:nvContentPartPr>
              <p14:xfrm>
                <a:off x="4225909" y="4186716"/>
                <a:ext cx="293400" cy="452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7F7750-9A3C-1078-EF4B-A6C7F5711D4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16909" y="4178076"/>
                  <a:ext cx="3110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92765D6-D6EB-3651-3D8E-FBFCDFF4820F}"/>
                    </a:ext>
                  </a:extLst>
                </p14:cNvPr>
                <p14:cNvContentPartPr/>
                <p14:nvPr/>
              </p14:nvContentPartPr>
              <p14:xfrm>
                <a:off x="4617949" y="4295796"/>
                <a:ext cx="216360" cy="3733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92765D6-D6EB-3651-3D8E-FBFCDFF4820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09309" y="4286796"/>
                  <a:ext cx="2340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AF3DC94-87B4-6885-5B60-B84033272C23}"/>
                    </a:ext>
                  </a:extLst>
                </p14:cNvPr>
                <p14:cNvContentPartPr/>
                <p14:nvPr/>
              </p14:nvContentPartPr>
              <p14:xfrm>
                <a:off x="5034829" y="4263036"/>
                <a:ext cx="179280" cy="368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AF3DC94-87B4-6885-5B60-B84033272C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026189" y="4254036"/>
                  <a:ext cx="1969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3CA3D0C-0738-562D-39BD-D502CB7E3B9F}"/>
                    </a:ext>
                  </a:extLst>
                </p14:cNvPr>
                <p14:cNvContentPartPr/>
                <p14:nvPr/>
              </p14:nvContentPartPr>
              <p14:xfrm>
                <a:off x="5396989" y="4494516"/>
                <a:ext cx="245160" cy="52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3CA3D0C-0738-562D-39BD-D502CB7E3B9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88349" y="4485516"/>
                  <a:ext cx="262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FBD9E26-06C5-CA87-1A0F-496B33166CF8}"/>
                    </a:ext>
                  </a:extLst>
                </p14:cNvPr>
                <p14:cNvContentPartPr/>
                <p14:nvPr/>
              </p14:nvContentPartPr>
              <p14:xfrm>
                <a:off x="5510029" y="4678476"/>
                <a:ext cx="226800" cy="6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FBD9E26-06C5-CA87-1A0F-496B33166CF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01389" y="4669836"/>
                  <a:ext cx="2444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10AF6CA-8698-4FA1-A430-40F51F46B3FB}"/>
              </a:ext>
            </a:extLst>
          </p:cNvPr>
          <p:cNvGrpSpPr/>
          <p:nvPr/>
        </p:nvGrpSpPr>
        <p:grpSpPr>
          <a:xfrm>
            <a:off x="6068029" y="4361676"/>
            <a:ext cx="1338120" cy="317160"/>
            <a:chOff x="6068029" y="4361676"/>
            <a:chExt cx="133812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3AD4E91-9E39-6555-FF5B-DE43B9475824}"/>
                    </a:ext>
                  </a:extLst>
                </p14:cNvPr>
                <p14:cNvContentPartPr/>
                <p14:nvPr/>
              </p14:nvContentPartPr>
              <p14:xfrm>
                <a:off x="6068029" y="4392636"/>
                <a:ext cx="263880" cy="286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3AD4E91-9E39-6555-FF5B-DE43B947582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59389" y="4383636"/>
                  <a:ext cx="2815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5B203A1-DD9F-21C4-F43D-27513048384D}"/>
                    </a:ext>
                  </a:extLst>
                </p14:cNvPr>
                <p14:cNvContentPartPr/>
                <p14:nvPr/>
              </p14:nvContentPartPr>
              <p14:xfrm>
                <a:off x="6404989" y="4409916"/>
                <a:ext cx="314640" cy="222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5B203A1-DD9F-21C4-F43D-27513048384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395989" y="4400916"/>
                  <a:ext cx="332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F28ABB-5470-0F93-B781-270ED734A77B}"/>
                    </a:ext>
                  </a:extLst>
                </p14:cNvPr>
                <p14:cNvContentPartPr/>
                <p14:nvPr/>
              </p14:nvContentPartPr>
              <p14:xfrm>
                <a:off x="6659509" y="4372116"/>
                <a:ext cx="278640" cy="277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F28ABB-5470-0F93-B781-270ED734A7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650509" y="4363476"/>
                  <a:ext cx="296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ABB3BE6-E519-0D63-CD7A-BECC2FFBB01F}"/>
                    </a:ext>
                  </a:extLst>
                </p14:cNvPr>
                <p14:cNvContentPartPr/>
                <p14:nvPr/>
              </p14:nvContentPartPr>
              <p14:xfrm>
                <a:off x="6946069" y="4377516"/>
                <a:ext cx="235800" cy="261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ABB3BE6-E519-0D63-CD7A-BECC2FFBB01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937069" y="4368876"/>
                  <a:ext cx="253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4C43D2E-10C8-6E7D-F6FB-FEB2300F278C}"/>
                    </a:ext>
                  </a:extLst>
                </p14:cNvPr>
                <p14:cNvContentPartPr/>
                <p14:nvPr/>
              </p14:nvContentPartPr>
              <p14:xfrm>
                <a:off x="7169989" y="4361676"/>
                <a:ext cx="236160" cy="253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4C43D2E-10C8-6E7D-F6FB-FEB2300F278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60989" y="4352676"/>
                  <a:ext cx="25380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C4ABBFA-5EDC-6356-E326-72431384A905}"/>
                  </a:ext>
                </a:extLst>
              </p14:cNvPr>
              <p14:cNvContentPartPr/>
              <p14:nvPr/>
            </p14:nvContentPartPr>
            <p14:xfrm>
              <a:off x="4880389" y="1103316"/>
              <a:ext cx="261000" cy="428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C4ABBFA-5EDC-6356-E326-72431384A90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871749" y="1094676"/>
                <a:ext cx="2786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4553499-F744-33FA-A389-434D6B73E6C9}"/>
              </a:ext>
            </a:extLst>
          </p:cNvPr>
          <p:cNvGrpSpPr/>
          <p:nvPr/>
        </p:nvGrpSpPr>
        <p:grpSpPr>
          <a:xfrm>
            <a:off x="5515789" y="1097556"/>
            <a:ext cx="612000" cy="30600"/>
            <a:chOff x="5515789" y="1097556"/>
            <a:chExt cx="612000" cy="3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EDE23CA-2FA6-0046-F04F-8F659CED22B0}"/>
                    </a:ext>
                  </a:extLst>
                </p14:cNvPr>
                <p14:cNvContentPartPr/>
                <p14:nvPr/>
              </p14:nvContentPartPr>
              <p14:xfrm>
                <a:off x="5515789" y="1103316"/>
                <a:ext cx="340560" cy="24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EDE23CA-2FA6-0046-F04F-8F659CED22B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07149" y="1094676"/>
                  <a:ext cx="358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F92FD2B-A912-3E95-8071-F12585122537}"/>
                    </a:ext>
                  </a:extLst>
                </p14:cNvPr>
                <p14:cNvContentPartPr/>
                <p14:nvPr/>
              </p14:nvContentPartPr>
              <p14:xfrm>
                <a:off x="5859229" y="1097556"/>
                <a:ext cx="268560" cy="248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F92FD2B-A912-3E95-8071-F1258512253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850589" y="1088916"/>
                  <a:ext cx="28620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56EE6EB-DA66-9B50-F703-4461FFCB0F7E}"/>
                  </a:ext>
                </a:extLst>
              </p14:cNvPr>
              <p14:cNvContentPartPr/>
              <p14:nvPr/>
            </p14:nvContentPartPr>
            <p14:xfrm>
              <a:off x="6839869" y="1091796"/>
              <a:ext cx="151560" cy="68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56EE6EB-DA66-9B50-F703-4461FFCB0F7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831229" y="1083156"/>
                <a:ext cx="1692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9B2D94F-349C-F4D1-86A7-04C78EFCAA4C}"/>
                  </a:ext>
                </a:extLst>
              </p14:cNvPr>
              <p14:cNvContentPartPr/>
              <p14:nvPr/>
            </p14:nvContentPartPr>
            <p14:xfrm>
              <a:off x="5195389" y="1453956"/>
              <a:ext cx="493560" cy="1872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9B2D94F-349C-F4D1-86A7-04C78EFCAA4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186749" y="1445316"/>
                <a:ext cx="5112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11BA159-EE18-0B94-B358-5BBE7F009282}"/>
                  </a:ext>
                </a:extLst>
              </p14:cNvPr>
              <p14:cNvContentPartPr/>
              <p14:nvPr/>
            </p14:nvContentPartPr>
            <p14:xfrm>
              <a:off x="6489589" y="1454316"/>
              <a:ext cx="655200" cy="421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11BA159-EE18-0B94-B358-5BBE7F009282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480949" y="1445676"/>
                <a:ext cx="672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6BADCAD-2679-0564-F2EC-52A2D65C52CC}"/>
                  </a:ext>
                </a:extLst>
              </p14:cNvPr>
              <p14:cNvContentPartPr/>
              <p14:nvPr/>
            </p14:nvContentPartPr>
            <p14:xfrm>
              <a:off x="5112229" y="1899996"/>
              <a:ext cx="980280" cy="248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6BADCAD-2679-0564-F2EC-52A2D65C52C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103229" y="1890996"/>
                <a:ext cx="997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DDA2969-C84F-4828-D39B-6275A7667CA5}"/>
                  </a:ext>
                </a:extLst>
              </p14:cNvPr>
              <p14:cNvContentPartPr/>
              <p14:nvPr/>
            </p14:nvContentPartPr>
            <p14:xfrm>
              <a:off x="6448189" y="1929516"/>
              <a:ext cx="651240" cy="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DDA2969-C84F-4828-D39B-6275A7667CA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439189" y="1920516"/>
                <a:ext cx="668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27887A7-2328-D07F-53A6-F47CF31A1FE5}"/>
                  </a:ext>
                </a:extLst>
              </p14:cNvPr>
              <p14:cNvContentPartPr/>
              <p14:nvPr/>
            </p14:nvContentPartPr>
            <p14:xfrm>
              <a:off x="7267549" y="2054076"/>
              <a:ext cx="360" cy="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27887A7-2328-D07F-53A6-F47CF31A1FE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58549" y="20454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         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Forward propagation: </a:t>
            </a:r>
            <a:r>
              <a:rPr lang="en-US" sz="2400" b="1" dirty="0" err="1"/>
              <a:t>Vectorized</a:t>
            </a:r>
            <a:r>
              <a:rPr lang="en-US" sz="2400" b="1" dirty="0"/>
              <a:t> implementation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8287" y="952354"/>
            <a:ext cx="2634710" cy="1087310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7194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1" y="2588198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54C9FB-B5C3-5212-1C7B-DD9C4F8B79C7}"/>
                  </a:ext>
                </a:extLst>
              </p14:cNvPr>
              <p14:cNvContentPartPr/>
              <p14:nvPr/>
            </p14:nvContentPartPr>
            <p14:xfrm>
              <a:off x="534109" y="688596"/>
              <a:ext cx="2499120" cy="107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54C9FB-B5C3-5212-1C7B-DD9C4F8B79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5469" y="679596"/>
                <a:ext cx="25167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D0009EF-4899-7C97-3649-52EF3FF50395}"/>
                  </a:ext>
                </a:extLst>
              </p14:cNvPr>
              <p14:cNvContentPartPr/>
              <p14:nvPr/>
            </p14:nvContentPartPr>
            <p14:xfrm>
              <a:off x="2992909" y="682476"/>
              <a:ext cx="59040" cy="40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D0009EF-4899-7C97-3649-52EF3FF503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84269" y="673836"/>
                <a:ext cx="766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165228B-0DFB-B781-B04B-DDDDC084A2C0}"/>
                  </a:ext>
                </a:extLst>
              </p14:cNvPr>
              <p14:cNvContentPartPr/>
              <p14:nvPr/>
            </p14:nvContentPartPr>
            <p14:xfrm>
              <a:off x="1132069" y="2920956"/>
              <a:ext cx="49680" cy="2602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165228B-0DFB-B781-B04B-DDDDC084A2C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3069" y="2912316"/>
                <a:ext cx="673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4D20E80-BF70-67EE-F76D-6465809919F9}"/>
                  </a:ext>
                </a:extLst>
              </p14:cNvPr>
              <p14:cNvContentPartPr/>
              <p14:nvPr/>
            </p14:nvContentPartPr>
            <p14:xfrm>
              <a:off x="635629" y="729636"/>
              <a:ext cx="106920" cy="64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4D20E80-BF70-67EE-F76D-6465809919F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6629" y="720996"/>
                <a:ext cx="1245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89BF072-F7DB-2C16-77CA-9B4F129D4B7B}"/>
                  </a:ext>
                </a:extLst>
              </p14:cNvPr>
              <p14:cNvContentPartPr/>
              <p14:nvPr/>
            </p14:nvContentPartPr>
            <p14:xfrm>
              <a:off x="819229" y="2320476"/>
              <a:ext cx="3838320" cy="6609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89BF072-F7DB-2C16-77CA-9B4F129D4B7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0229" y="2311836"/>
                <a:ext cx="385596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6F4A969-F8FF-27CD-81ED-1377A44AF735}"/>
                  </a:ext>
                </a:extLst>
              </p14:cNvPr>
              <p14:cNvContentPartPr/>
              <p14:nvPr/>
            </p14:nvContentPartPr>
            <p14:xfrm>
              <a:off x="1785829" y="1062636"/>
              <a:ext cx="108720" cy="6847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6F4A969-F8FF-27CD-81ED-1377A44AF73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76829" y="1053636"/>
                <a:ext cx="12636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025FBA9-C5D2-4056-145F-5A967E2BC21F}"/>
                  </a:ext>
                </a:extLst>
              </p14:cNvPr>
              <p14:cNvContentPartPr/>
              <p14:nvPr/>
            </p14:nvContentPartPr>
            <p14:xfrm>
              <a:off x="2730109" y="1072716"/>
              <a:ext cx="718200" cy="5205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025FBA9-C5D2-4056-145F-5A967E2BC21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21109" y="1064076"/>
                <a:ext cx="7358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AF81483-E1C6-48CD-B588-FD5729388C9C}"/>
                  </a:ext>
                </a:extLst>
              </p14:cNvPr>
              <p14:cNvContentPartPr/>
              <p14:nvPr/>
            </p14:nvContentPartPr>
            <p14:xfrm>
              <a:off x="5314189" y="2535036"/>
              <a:ext cx="344520" cy="374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AF81483-E1C6-48CD-B588-FD5729388C9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05189" y="2526396"/>
                <a:ext cx="3621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9384BD7-B6B9-77A5-0BC5-52CF57B1D705}"/>
                  </a:ext>
                </a:extLst>
              </p14:cNvPr>
              <p14:cNvContentPartPr/>
              <p14:nvPr/>
            </p14:nvContentPartPr>
            <p14:xfrm>
              <a:off x="1066549" y="2528196"/>
              <a:ext cx="3352680" cy="4762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9384BD7-B6B9-77A5-0BC5-52CF57B1D7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7549" y="2519556"/>
                <a:ext cx="3370320" cy="49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39EDA92-5041-4D99-914B-3530FB5D9ED0}"/>
              </a:ext>
            </a:extLst>
          </p:cNvPr>
          <p:cNvGrpSpPr/>
          <p:nvPr/>
        </p:nvGrpSpPr>
        <p:grpSpPr>
          <a:xfrm>
            <a:off x="6050029" y="2236596"/>
            <a:ext cx="662760" cy="329400"/>
            <a:chOff x="6050029" y="2236596"/>
            <a:chExt cx="66276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9C19283-03E9-17E4-5193-7273580506B8}"/>
                    </a:ext>
                  </a:extLst>
                </p14:cNvPr>
                <p14:cNvContentPartPr/>
                <p14:nvPr/>
              </p14:nvContentPartPr>
              <p14:xfrm>
                <a:off x="6050029" y="2236596"/>
                <a:ext cx="481680" cy="316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9C19283-03E9-17E4-5193-7273580506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41029" y="2227956"/>
                  <a:ext cx="4993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34DC166-A007-F5EF-65E2-52FE98CDDCA9}"/>
                    </a:ext>
                  </a:extLst>
                </p14:cNvPr>
                <p14:cNvContentPartPr/>
                <p14:nvPr/>
              </p14:nvContentPartPr>
              <p14:xfrm>
                <a:off x="6555109" y="2553036"/>
                <a:ext cx="157680" cy="12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34DC166-A007-F5EF-65E2-52FE98CDDC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46109" y="2544036"/>
                  <a:ext cx="17532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B62322B-06DD-5CF4-A6F0-651147982E50}"/>
                  </a:ext>
                </a:extLst>
              </p14:cNvPr>
              <p14:cNvContentPartPr/>
              <p14:nvPr/>
            </p14:nvContentPartPr>
            <p14:xfrm>
              <a:off x="7277989" y="2152716"/>
              <a:ext cx="151920" cy="1990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B62322B-06DD-5CF4-A6F0-651147982E5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69349" y="2144076"/>
                <a:ext cx="1695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31A83C9-0308-CF02-3D68-517B2F3FF961}"/>
                  </a:ext>
                </a:extLst>
              </p14:cNvPr>
              <p14:cNvContentPartPr/>
              <p14:nvPr/>
            </p14:nvContentPartPr>
            <p14:xfrm>
              <a:off x="213709" y="2540796"/>
              <a:ext cx="246240" cy="10465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31A83C9-0308-CF02-3D68-517B2F3FF96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4709" y="2532156"/>
                <a:ext cx="26388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A1EBFAC-7B77-9738-09EC-D5E139C655A5}"/>
                  </a:ext>
                </a:extLst>
              </p14:cNvPr>
              <p14:cNvContentPartPr/>
              <p14:nvPr/>
            </p14:nvContentPartPr>
            <p14:xfrm>
              <a:off x="7199869" y="3001956"/>
              <a:ext cx="199080" cy="1850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A1EBFAC-7B77-9738-09EC-D5E139C655A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90869" y="2993316"/>
                <a:ext cx="2167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E66A64A-3D5D-9537-C6D2-1FF458EED654}"/>
                  </a:ext>
                </a:extLst>
              </p14:cNvPr>
              <p14:cNvContentPartPr/>
              <p14:nvPr/>
            </p14:nvContentPartPr>
            <p14:xfrm>
              <a:off x="6115909" y="3894396"/>
              <a:ext cx="463320" cy="1908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E66A64A-3D5D-9537-C6D2-1FF458EED65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06909" y="3885396"/>
                <a:ext cx="480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83AA599-1B61-9392-5DB9-161E702A2FDC}"/>
                  </a:ext>
                </a:extLst>
              </p14:cNvPr>
              <p14:cNvContentPartPr/>
              <p14:nvPr/>
            </p14:nvContentPartPr>
            <p14:xfrm>
              <a:off x="3312949" y="646836"/>
              <a:ext cx="1433520" cy="70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83AA599-1B61-9392-5DB9-161E702A2F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04309" y="638196"/>
                <a:ext cx="1451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2667C6D-EFF8-71C6-EA43-3BC0DE5020FD}"/>
                  </a:ext>
                </a:extLst>
              </p14:cNvPr>
              <p14:cNvContentPartPr/>
              <p14:nvPr/>
            </p14:nvContentPartPr>
            <p14:xfrm>
              <a:off x="4856629" y="625236"/>
              <a:ext cx="2057760" cy="128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2667C6D-EFF8-71C6-EA43-3BC0DE5020F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47989" y="616236"/>
                <a:ext cx="2075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E34E3F1-978C-B459-D0A8-504D7553BFDB}"/>
                  </a:ext>
                </a:extLst>
              </p14:cNvPr>
              <p14:cNvContentPartPr/>
              <p14:nvPr/>
            </p14:nvContentPartPr>
            <p14:xfrm>
              <a:off x="3651709" y="607596"/>
              <a:ext cx="1057320" cy="45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E34E3F1-978C-B459-D0A8-504D7553BFD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42709" y="598956"/>
                <a:ext cx="10749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5994B02-017F-310B-E606-3F6363B225E0}"/>
                  </a:ext>
                </a:extLst>
              </p14:cNvPr>
              <p14:cNvContentPartPr/>
              <p14:nvPr/>
            </p14:nvContentPartPr>
            <p14:xfrm>
              <a:off x="1032709" y="2600556"/>
              <a:ext cx="142200" cy="2977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5994B02-017F-310B-E606-3F6363B225E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24069" y="2591556"/>
                <a:ext cx="159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D6E21EE-517F-93F3-30DD-6E8AFE3FC6E2}"/>
                  </a:ext>
                </a:extLst>
              </p14:cNvPr>
              <p14:cNvContentPartPr/>
              <p14:nvPr/>
            </p14:nvContentPartPr>
            <p14:xfrm>
              <a:off x="4109629" y="2545836"/>
              <a:ext cx="260280" cy="3999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D6E21EE-517F-93F3-30DD-6E8AFE3FC6E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00629" y="2536836"/>
                <a:ext cx="2779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0975046-E743-F495-9FEC-72BF26D8E5A4}"/>
                  </a:ext>
                </a:extLst>
              </p14:cNvPr>
              <p14:cNvContentPartPr/>
              <p14:nvPr/>
            </p14:nvContentPartPr>
            <p14:xfrm>
              <a:off x="3026389" y="2291676"/>
              <a:ext cx="302040" cy="1317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0975046-E743-F495-9FEC-72BF26D8E5A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17749" y="2282676"/>
                <a:ext cx="3196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42E6A66-17C0-3D91-0D67-B3E5645E7110}"/>
                  </a:ext>
                </a:extLst>
              </p14:cNvPr>
              <p14:cNvContentPartPr/>
              <p14:nvPr/>
            </p14:nvContentPartPr>
            <p14:xfrm>
              <a:off x="3363349" y="2225076"/>
              <a:ext cx="90720" cy="907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42E6A66-17C0-3D91-0D67-B3E5645E711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54709" y="2216436"/>
                <a:ext cx="1083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2C4235A-04C2-2F93-EF5B-8447BE2AC7A9}"/>
                  </a:ext>
                </a:extLst>
              </p14:cNvPr>
              <p14:cNvContentPartPr/>
              <p14:nvPr/>
            </p14:nvContentPartPr>
            <p14:xfrm>
              <a:off x="3361549" y="2447556"/>
              <a:ext cx="19440" cy="907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2C4235A-04C2-2F93-EF5B-8447BE2AC7A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52909" y="2438916"/>
                <a:ext cx="370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53CE850-60C0-3FDC-B49A-516B84B4266C}"/>
                  </a:ext>
                </a:extLst>
              </p14:cNvPr>
              <p14:cNvContentPartPr/>
              <p14:nvPr/>
            </p14:nvContentPartPr>
            <p14:xfrm>
              <a:off x="4102429" y="2938236"/>
              <a:ext cx="317520" cy="3700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53CE850-60C0-3FDC-B49A-516B84B4266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93429" y="2929596"/>
                <a:ext cx="3351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5A63134-EEC3-CC74-287A-9DA156FD9A0A}"/>
                  </a:ext>
                </a:extLst>
              </p14:cNvPr>
              <p14:cNvContentPartPr/>
              <p14:nvPr/>
            </p14:nvContentPartPr>
            <p14:xfrm>
              <a:off x="1128109" y="3176196"/>
              <a:ext cx="93240" cy="838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5A63134-EEC3-CC74-287A-9DA156FD9A0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19109" y="3167556"/>
                <a:ext cx="1108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6B258BA-9FF2-B919-6EC5-55FD7E35061E}"/>
                  </a:ext>
                </a:extLst>
              </p14:cNvPr>
              <p14:cNvContentPartPr/>
              <p14:nvPr/>
            </p14:nvContentPartPr>
            <p14:xfrm>
              <a:off x="4530109" y="2879556"/>
              <a:ext cx="94680" cy="162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6B258BA-9FF2-B919-6EC5-55FD7E35061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21469" y="2870556"/>
                <a:ext cx="1123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C7C0BEB-5B8F-AAB3-9D1F-4F33810B03FB}"/>
                  </a:ext>
                </a:extLst>
              </p14:cNvPr>
              <p14:cNvContentPartPr/>
              <p14:nvPr/>
            </p14:nvContentPartPr>
            <p14:xfrm>
              <a:off x="4646749" y="3051636"/>
              <a:ext cx="32400" cy="113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C7C0BEB-5B8F-AAB3-9D1F-4F33810B03F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37749" y="3042996"/>
                <a:ext cx="500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CA3E786-80BA-D20B-D7E8-3AD71C41901A}"/>
                  </a:ext>
                </a:extLst>
              </p14:cNvPr>
              <p14:cNvContentPartPr/>
              <p14:nvPr/>
            </p14:nvContentPartPr>
            <p14:xfrm>
              <a:off x="4651069" y="2808276"/>
              <a:ext cx="181800" cy="1015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CA3E786-80BA-D20B-D7E8-3AD71C41901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42429" y="2799276"/>
                <a:ext cx="1994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037DF58-6B9D-ACB1-B2D4-9381139AD3E2}"/>
                  </a:ext>
                </a:extLst>
              </p14:cNvPr>
              <p14:cNvContentPartPr/>
              <p14:nvPr/>
            </p14:nvContentPartPr>
            <p14:xfrm>
              <a:off x="4587709" y="2778756"/>
              <a:ext cx="87840" cy="149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037DF58-6B9D-ACB1-B2D4-9381139AD3E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579069" y="2769756"/>
                <a:ext cx="105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AE98B53-85B6-0D95-515C-8E59957EA141}"/>
                  </a:ext>
                </a:extLst>
              </p14:cNvPr>
              <p14:cNvContentPartPr/>
              <p14:nvPr/>
            </p14:nvContentPartPr>
            <p14:xfrm>
              <a:off x="4821349" y="2748876"/>
              <a:ext cx="59040" cy="189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AE98B53-85B6-0D95-515C-8E59957EA14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812349" y="2739876"/>
                <a:ext cx="766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2238DB2-F250-833A-2319-5F662B380B9E}"/>
                  </a:ext>
                </a:extLst>
              </p14:cNvPr>
              <p14:cNvContentPartPr/>
              <p14:nvPr/>
            </p14:nvContentPartPr>
            <p14:xfrm>
              <a:off x="2744509" y="2439996"/>
              <a:ext cx="307800" cy="1224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2238DB2-F250-833A-2319-5F662B380B9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35509" y="2430996"/>
                <a:ext cx="325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7F23E87-0CC7-CB8A-81F3-CBAE8F675361}"/>
                  </a:ext>
                </a:extLst>
              </p14:cNvPr>
              <p14:cNvContentPartPr/>
              <p14:nvPr/>
            </p14:nvContentPartPr>
            <p14:xfrm>
              <a:off x="2659189" y="2487516"/>
              <a:ext cx="150120" cy="1382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7F23E87-0CC7-CB8A-81F3-CBAE8F67536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50549" y="2478876"/>
                <a:ext cx="1677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73058AC-0D56-0C06-4A4D-17E629B5D2E2}"/>
                  </a:ext>
                </a:extLst>
              </p14:cNvPr>
              <p14:cNvContentPartPr/>
              <p14:nvPr/>
            </p14:nvContentPartPr>
            <p14:xfrm>
              <a:off x="997789" y="2577876"/>
              <a:ext cx="207720" cy="111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73058AC-0D56-0C06-4A4D-17E629B5D2E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89149" y="2569236"/>
                <a:ext cx="2253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71B3EB3-841D-2D94-A6B2-E51473085842}"/>
                  </a:ext>
                </a:extLst>
              </p14:cNvPr>
              <p14:cNvContentPartPr/>
              <p14:nvPr/>
            </p14:nvContentPartPr>
            <p14:xfrm>
              <a:off x="1347709" y="2493636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71B3EB3-841D-2D94-A6B2-E5147308584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39069" y="24846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1A0D174-67FD-A026-533D-FB3E2774D5C6}"/>
                  </a:ext>
                </a:extLst>
              </p14:cNvPr>
              <p14:cNvContentPartPr/>
              <p14:nvPr/>
            </p14:nvContentPartPr>
            <p14:xfrm>
              <a:off x="852349" y="2592996"/>
              <a:ext cx="301680" cy="3517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1A0D174-67FD-A026-533D-FB3E2774D5C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43349" y="2584356"/>
                <a:ext cx="3193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3C300A4-4E14-0F0D-C4EC-59DDE9615C86}"/>
                  </a:ext>
                </a:extLst>
              </p14:cNvPr>
              <p14:cNvContentPartPr/>
              <p14:nvPr/>
            </p14:nvContentPartPr>
            <p14:xfrm>
              <a:off x="1358869" y="733956"/>
              <a:ext cx="263880" cy="1638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3C300A4-4E14-0F0D-C4EC-59DDE9615C8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349869" y="725316"/>
                <a:ext cx="2815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4ED8D63-5C89-A0C9-1830-B84D9ECF8336}"/>
                  </a:ext>
                </a:extLst>
              </p14:cNvPr>
              <p14:cNvContentPartPr/>
              <p14:nvPr/>
            </p14:nvContentPartPr>
            <p14:xfrm>
              <a:off x="1407109" y="749796"/>
              <a:ext cx="68040" cy="774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4ED8D63-5C89-A0C9-1830-B84D9ECF833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398109" y="740796"/>
                <a:ext cx="85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E97D2DD-16ED-57A5-8B56-8E3E4B6BA194}"/>
                  </a:ext>
                </a:extLst>
              </p14:cNvPr>
              <p14:cNvContentPartPr/>
              <p14:nvPr/>
            </p14:nvContentPartPr>
            <p14:xfrm>
              <a:off x="1548949" y="788316"/>
              <a:ext cx="73080" cy="50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E97D2DD-16ED-57A5-8B56-8E3E4B6BA19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539949" y="779316"/>
                <a:ext cx="907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08EE147-8179-D04E-BAFF-7DA30C5FD883}"/>
                  </a:ext>
                </a:extLst>
              </p14:cNvPr>
              <p14:cNvContentPartPr/>
              <p14:nvPr/>
            </p14:nvContentPartPr>
            <p14:xfrm>
              <a:off x="592429" y="717036"/>
              <a:ext cx="184680" cy="186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08EE147-8179-D04E-BAFF-7DA30C5FD88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3429" y="708396"/>
                <a:ext cx="2023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E786A03-1658-8F8B-2BA9-08119725AFF9}"/>
                  </a:ext>
                </a:extLst>
              </p14:cNvPr>
              <p14:cNvContentPartPr/>
              <p14:nvPr/>
            </p14:nvContentPartPr>
            <p14:xfrm>
              <a:off x="646789" y="789396"/>
              <a:ext cx="42480" cy="370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E786A03-1658-8F8B-2BA9-08119725AFF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8149" y="780756"/>
                <a:ext cx="60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A0693E2-921D-53FF-6C00-F7250575C0B4}"/>
                  </a:ext>
                </a:extLst>
              </p14:cNvPr>
              <p14:cNvContentPartPr/>
              <p14:nvPr/>
            </p14:nvContentPartPr>
            <p14:xfrm>
              <a:off x="659389" y="783636"/>
              <a:ext cx="47520" cy="52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A0693E2-921D-53FF-6C00-F7250575C0B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0389" y="774636"/>
                <a:ext cx="651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85D87C6-01F3-863F-97CA-4EA8C804C7A8}"/>
                  </a:ext>
                </a:extLst>
              </p14:cNvPr>
              <p14:cNvContentPartPr/>
              <p14:nvPr/>
            </p14:nvContentPartPr>
            <p14:xfrm>
              <a:off x="704749" y="805596"/>
              <a:ext cx="49680" cy="60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85D87C6-01F3-863F-97CA-4EA8C804C7A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6109" y="796956"/>
                <a:ext cx="673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871DE33-8653-F564-FCE2-2F1E6FB13E64}"/>
                  </a:ext>
                </a:extLst>
              </p14:cNvPr>
              <p14:cNvContentPartPr/>
              <p14:nvPr/>
            </p14:nvContentPartPr>
            <p14:xfrm>
              <a:off x="415669" y="967236"/>
              <a:ext cx="309960" cy="11757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871DE33-8653-F564-FCE2-2F1E6FB13E6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6669" y="958596"/>
                <a:ext cx="327600" cy="11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8BF7654-E20E-1C9A-9EC8-331A44CC7888}"/>
                  </a:ext>
                </a:extLst>
              </p14:cNvPr>
              <p14:cNvContentPartPr/>
              <p14:nvPr/>
            </p14:nvContentPartPr>
            <p14:xfrm>
              <a:off x="80869" y="1455036"/>
              <a:ext cx="103320" cy="2077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8BF7654-E20E-1C9A-9EC8-331A44CC788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2229" y="1446396"/>
                <a:ext cx="1209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6E83109-4103-1946-7917-05E0962A680E}"/>
                  </a:ext>
                </a:extLst>
              </p14:cNvPr>
              <p14:cNvContentPartPr/>
              <p14:nvPr/>
            </p14:nvContentPartPr>
            <p14:xfrm>
              <a:off x="237469" y="1299156"/>
              <a:ext cx="61200" cy="957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6E83109-4103-1946-7917-05E0962A680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8469" y="1290516"/>
                <a:ext cx="788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E4434DA-BCDE-CC26-3B6A-D5818B41280B}"/>
                  </a:ext>
                </a:extLst>
              </p14:cNvPr>
              <p14:cNvContentPartPr/>
              <p14:nvPr/>
            </p14:nvContentPartPr>
            <p14:xfrm>
              <a:off x="129109" y="1294116"/>
              <a:ext cx="34200" cy="1378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E4434DA-BCDE-CC26-3B6A-D5818B41280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0469" y="1285476"/>
                <a:ext cx="518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C2399A0-D000-F94E-788F-BFC985FAEB23}"/>
                  </a:ext>
                </a:extLst>
              </p14:cNvPr>
              <p14:cNvContentPartPr/>
              <p14:nvPr/>
            </p14:nvContentPartPr>
            <p14:xfrm>
              <a:off x="314869" y="1299876"/>
              <a:ext cx="18360" cy="1544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C2399A0-D000-F94E-788F-BFC985FAEB2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05869" y="1291236"/>
                <a:ext cx="36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E39B6D7-5592-6BC8-31CF-2940BAB7D6CE}"/>
                  </a:ext>
                </a:extLst>
              </p14:cNvPr>
              <p14:cNvContentPartPr/>
              <p14:nvPr/>
            </p14:nvContentPartPr>
            <p14:xfrm>
              <a:off x="671269" y="926196"/>
              <a:ext cx="244440" cy="11250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E39B6D7-5592-6BC8-31CF-2940BAB7D6C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62629" y="917196"/>
                <a:ext cx="262080" cy="11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A86A128-5BCA-0F39-D1BD-20C0890CC0B5}"/>
                  </a:ext>
                </a:extLst>
              </p14:cNvPr>
              <p14:cNvContentPartPr/>
              <p14:nvPr/>
            </p14:nvContentPartPr>
            <p14:xfrm>
              <a:off x="1020829" y="931236"/>
              <a:ext cx="273600" cy="11480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A86A128-5BCA-0F39-D1BD-20C0890CC0B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12189" y="922236"/>
                <a:ext cx="291240" cy="11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C1469A8-C295-3F36-79F1-3E0E029CDE0F}"/>
                  </a:ext>
                </a:extLst>
              </p14:cNvPr>
              <p14:cNvContentPartPr/>
              <p14:nvPr/>
            </p14:nvContentPartPr>
            <p14:xfrm>
              <a:off x="1602949" y="872556"/>
              <a:ext cx="163080" cy="11995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C1469A8-C295-3F36-79F1-3E0E029CDE0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93949" y="863556"/>
                <a:ext cx="180720" cy="12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96D3D62-D5AE-4182-9EFE-FEC0AAADDE84}"/>
                  </a:ext>
                </a:extLst>
              </p14:cNvPr>
              <p14:cNvContentPartPr/>
              <p14:nvPr/>
            </p14:nvContentPartPr>
            <p14:xfrm>
              <a:off x="1738669" y="997116"/>
              <a:ext cx="58680" cy="8272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96D3D62-D5AE-4182-9EFE-FEC0AAADDE8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29669" y="988476"/>
                <a:ext cx="76320" cy="84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04E5225-A4D9-4055-1495-160BB859B399}"/>
                  </a:ext>
                </a:extLst>
              </p14:cNvPr>
              <p14:cNvContentPartPr/>
              <p14:nvPr/>
            </p14:nvContentPartPr>
            <p14:xfrm>
              <a:off x="1880509" y="1743756"/>
              <a:ext cx="91080" cy="1558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04E5225-A4D9-4055-1495-160BB859B39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71509" y="1734756"/>
                <a:ext cx="1087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A9A60EB-C0E1-9B51-E4FA-3D6395A11D7C}"/>
                  </a:ext>
                </a:extLst>
              </p14:cNvPr>
              <p14:cNvContentPartPr/>
              <p14:nvPr/>
            </p14:nvContentPartPr>
            <p14:xfrm>
              <a:off x="2048269" y="1709916"/>
              <a:ext cx="116640" cy="1004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A9A60EB-C0E1-9B51-E4FA-3D6395A11D7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039269" y="1700916"/>
                <a:ext cx="134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FD39E6D-94A5-7D2B-96F4-7A0C82F699EB}"/>
                  </a:ext>
                </a:extLst>
              </p14:cNvPr>
              <p14:cNvContentPartPr/>
              <p14:nvPr/>
            </p14:nvContentPartPr>
            <p14:xfrm>
              <a:off x="1969789" y="1662036"/>
              <a:ext cx="25200" cy="1234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FD39E6D-94A5-7D2B-96F4-7A0C82F699E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61149" y="1653396"/>
                <a:ext cx="428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0E4F9A4-B43A-6C1F-85FE-4404F7122ED2}"/>
                  </a:ext>
                </a:extLst>
              </p14:cNvPr>
              <p14:cNvContentPartPr/>
              <p14:nvPr/>
            </p14:nvContentPartPr>
            <p14:xfrm>
              <a:off x="2160949" y="1680036"/>
              <a:ext cx="66240" cy="1839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0E4F9A4-B43A-6C1F-85FE-4404F7122ED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52309" y="1671396"/>
                <a:ext cx="838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D8DD3A8-93D9-8A83-9D31-8B59A58AA1FF}"/>
                  </a:ext>
                </a:extLst>
              </p14:cNvPr>
              <p14:cNvContentPartPr/>
              <p14:nvPr/>
            </p14:nvContentPartPr>
            <p14:xfrm>
              <a:off x="2327989" y="1507956"/>
              <a:ext cx="118440" cy="349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D8DD3A8-93D9-8A83-9D31-8B59A58AA1F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318989" y="1499316"/>
                <a:ext cx="1360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8387214-8FCC-8754-2A0B-F3A7FE716C7C}"/>
                  </a:ext>
                </a:extLst>
              </p14:cNvPr>
              <p14:cNvContentPartPr/>
              <p14:nvPr/>
            </p14:nvContentPartPr>
            <p14:xfrm>
              <a:off x="2333389" y="1481676"/>
              <a:ext cx="197640" cy="1569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8387214-8FCC-8754-2A0B-F3A7FE716C7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324749" y="1472676"/>
                <a:ext cx="2152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FF61217-78A2-2A68-824D-294E78063360}"/>
                  </a:ext>
                </a:extLst>
              </p14:cNvPr>
              <p14:cNvContentPartPr/>
              <p14:nvPr/>
            </p14:nvContentPartPr>
            <p14:xfrm>
              <a:off x="2392789" y="1650516"/>
              <a:ext cx="469800" cy="442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FF61217-78A2-2A68-824D-294E7806336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383789" y="1641516"/>
                <a:ext cx="4874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0367D23-4FDD-608E-C032-4389D201E021}"/>
                  </a:ext>
                </a:extLst>
              </p14:cNvPr>
              <p14:cNvContentPartPr/>
              <p14:nvPr/>
            </p14:nvContentPartPr>
            <p14:xfrm>
              <a:off x="1407109" y="1210956"/>
              <a:ext cx="160200" cy="302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0367D23-4FDD-608E-C032-4389D201E02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398109" y="1202316"/>
                <a:ext cx="1778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EDAF923-9F9D-0C86-D69B-22B488F08CFE}"/>
                  </a:ext>
                </a:extLst>
              </p14:cNvPr>
              <p14:cNvContentPartPr/>
              <p14:nvPr/>
            </p14:nvContentPartPr>
            <p14:xfrm>
              <a:off x="1454629" y="1549356"/>
              <a:ext cx="130320" cy="183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EDAF923-9F9D-0C86-D69B-22B488F08CF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445629" y="1540716"/>
                <a:ext cx="147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1C813D6-8610-7B0D-DCF1-05EF7E190BFE}"/>
                  </a:ext>
                </a:extLst>
              </p14:cNvPr>
              <p14:cNvContentPartPr/>
              <p14:nvPr/>
            </p14:nvContentPartPr>
            <p14:xfrm>
              <a:off x="1413229" y="1923756"/>
              <a:ext cx="164160" cy="612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1C813D6-8610-7B0D-DCF1-05EF7E190BF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04229" y="1914756"/>
                <a:ext cx="1818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250EA9A-7BDA-D50F-E284-BDD05933B195}"/>
                  </a:ext>
                </a:extLst>
              </p14:cNvPr>
              <p14:cNvContentPartPr/>
              <p14:nvPr/>
            </p14:nvContentPartPr>
            <p14:xfrm>
              <a:off x="1398109" y="2129316"/>
              <a:ext cx="322920" cy="3780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250EA9A-7BDA-D50F-E284-BDD05933B19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389469" y="2120676"/>
                <a:ext cx="340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0F9C9AAC-BD6D-FA71-73E4-AF4EC9E23780}"/>
                  </a:ext>
                </a:extLst>
              </p14:cNvPr>
              <p14:cNvContentPartPr/>
              <p14:nvPr/>
            </p14:nvContentPartPr>
            <p14:xfrm>
              <a:off x="1826149" y="2154516"/>
              <a:ext cx="134280" cy="12888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0F9C9AAC-BD6D-FA71-73E4-AF4EC9E2378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817509" y="2145516"/>
                <a:ext cx="1519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A25C39D-FD15-2228-103F-2AFA19F230C2}"/>
                  </a:ext>
                </a:extLst>
              </p14:cNvPr>
              <p14:cNvContentPartPr/>
              <p14:nvPr/>
            </p14:nvContentPartPr>
            <p14:xfrm>
              <a:off x="2032429" y="2125356"/>
              <a:ext cx="86040" cy="7956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A25C39D-FD15-2228-103F-2AFA19F230C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23429" y="2116356"/>
                <a:ext cx="1036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A6E46C2-5103-97A6-D780-151BBF7FEC85}"/>
                  </a:ext>
                </a:extLst>
              </p14:cNvPr>
              <p14:cNvContentPartPr/>
              <p14:nvPr/>
            </p14:nvContentPartPr>
            <p14:xfrm>
              <a:off x="1970509" y="2077836"/>
              <a:ext cx="30600" cy="14220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A6E46C2-5103-97A6-D780-151BBF7FEC8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961869" y="2069196"/>
                <a:ext cx="48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BAC03C0C-1CAE-4178-33E3-DCE4D40C21D9}"/>
                  </a:ext>
                </a:extLst>
              </p14:cNvPr>
              <p14:cNvContentPartPr/>
              <p14:nvPr/>
            </p14:nvContentPartPr>
            <p14:xfrm>
              <a:off x="2131429" y="2077836"/>
              <a:ext cx="66600" cy="13608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BAC03C0C-1CAE-4178-33E3-DCE4D40C21D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22789" y="2069196"/>
                <a:ext cx="84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46E467C-934D-1765-55C5-E6020B8BE06E}"/>
                  </a:ext>
                </a:extLst>
              </p14:cNvPr>
              <p14:cNvContentPartPr/>
              <p14:nvPr/>
            </p14:nvContentPartPr>
            <p14:xfrm>
              <a:off x="1591069" y="1157316"/>
              <a:ext cx="360" cy="36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46E467C-934D-1765-55C5-E6020B8BE06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582069" y="11486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D42830BE-3828-F006-FBAC-6A3A70006E34}"/>
                  </a:ext>
                </a:extLst>
              </p14:cNvPr>
              <p14:cNvContentPartPr/>
              <p14:nvPr/>
            </p14:nvContentPartPr>
            <p14:xfrm>
              <a:off x="1531669" y="1478076"/>
              <a:ext cx="360" cy="14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D42830BE-3828-F006-FBAC-6A3A70006E3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523029" y="1469436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B1777A3D-F2FB-9BF3-2450-AEC56F9D6DC5}"/>
                  </a:ext>
                </a:extLst>
              </p14:cNvPr>
              <p14:cNvContentPartPr/>
              <p14:nvPr/>
            </p14:nvContentPartPr>
            <p14:xfrm>
              <a:off x="1519789" y="1810716"/>
              <a:ext cx="360" cy="3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B1777A3D-F2FB-9BF3-2450-AEC56F9D6DC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511149" y="18020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9C3775F0-8496-EF89-1B10-691474154A57}"/>
                  </a:ext>
                </a:extLst>
              </p14:cNvPr>
              <p14:cNvContentPartPr/>
              <p14:nvPr/>
            </p14:nvContentPartPr>
            <p14:xfrm>
              <a:off x="2321509" y="1039956"/>
              <a:ext cx="12960" cy="1090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9C3775F0-8496-EF89-1B10-691474154A5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312869" y="1031316"/>
                <a:ext cx="306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8167ECE9-C39B-8FFD-03A3-1D9C7A2810C4}"/>
                  </a:ext>
                </a:extLst>
              </p14:cNvPr>
              <p14:cNvContentPartPr/>
              <p14:nvPr/>
            </p14:nvContentPartPr>
            <p14:xfrm>
              <a:off x="2273989" y="1157316"/>
              <a:ext cx="155160" cy="36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8167ECE9-C39B-8FFD-03A3-1D9C7A2810C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264989" y="1148676"/>
                <a:ext cx="172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88972FF3-D4E7-9835-591F-0F3D2B304BB8}"/>
                  </a:ext>
                </a:extLst>
              </p14:cNvPr>
              <p14:cNvContentPartPr/>
              <p14:nvPr/>
            </p14:nvContentPartPr>
            <p14:xfrm>
              <a:off x="2647669" y="1038156"/>
              <a:ext cx="662040" cy="53496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88972FF3-D4E7-9835-591F-0F3D2B304BB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638669" y="1029156"/>
                <a:ext cx="679680" cy="55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49472BE5-5C79-2FFA-C597-CF06ADC59D59}"/>
              </a:ext>
            </a:extLst>
          </p:cNvPr>
          <p:cNvGrpSpPr/>
          <p:nvPr/>
        </p:nvGrpSpPr>
        <p:grpSpPr>
          <a:xfrm>
            <a:off x="5134189" y="2089716"/>
            <a:ext cx="3624840" cy="2942640"/>
            <a:chOff x="5134189" y="2089716"/>
            <a:chExt cx="3624840" cy="29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90FE608-5879-7E0C-AF89-A7EF7BD34B44}"/>
                    </a:ext>
                  </a:extLst>
                </p14:cNvPr>
                <p14:cNvContentPartPr/>
                <p14:nvPr/>
              </p14:nvContentPartPr>
              <p14:xfrm>
                <a:off x="5343709" y="4263036"/>
                <a:ext cx="522360" cy="122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90FE608-5879-7E0C-AF89-A7EF7BD34B4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35069" y="4254036"/>
                  <a:ext cx="540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545C93E-DB35-C30A-05F9-E3DEA77D8537}"/>
                    </a:ext>
                  </a:extLst>
                </p14:cNvPr>
                <p14:cNvContentPartPr/>
                <p14:nvPr/>
              </p14:nvContentPartPr>
              <p14:xfrm>
                <a:off x="6044269" y="2933196"/>
                <a:ext cx="290880" cy="122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545C93E-DB35-C30A-05F9-E3DEA77D853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035629" y="2924196"/>
                  <a:ext cx="30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C425C59-D442-3C56-858D-751CFFA5ED0D}"/>
                    </a:ext>
                  </a:extLst>
                </p14:cNvPr>
                <p14:cNvContentPartPr/>
                <p14:nvPr/>
              </p14:nvContentPartPr>
              <p14:xfrm>
                <a:off x="5229229" y="2552316"/>
                <a:ext cx="508320" cy="398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C425C59-D442-3C56-858D-751CFFA5ED0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220589" y="2543676"/>
                  <a:ext cx="5259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AC0ED61-E939-FADF-E4AE-C5F54F121A3F}"/>
                    </a:ext>
                  </a:extLst>
                </p14:cNvPr>
                <p14:cNvContentPartPr/>
                <p14:nvPr/>
              </p14:nvContentPartPr>
              <p14:xfrm>
                <a:off x="6001069" y="2743116"/>
                <a:ext cx="146160" cy="262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AC0ED61-E939-FADF-E4AE-C5F54F121A3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992069" y="2734116"/>
                  <a:ext cx="163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5EAF84C-CAC1-4E48-F203-C14BF271F749}"/>
                    </a:ext>
                  </a:extLst>
                </p14:cNvPr>
                <p14:cNvContentPartPr/>
                <p14:nvPr/>
              </p14:nvContentPartPr>
              <p14:xfrm>
                <a:off x="6115189" y="2796396"/>
                <a:ext cx="113760" cy="196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5EAF84C-CAC1-4E48-F203-C14BF271F74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106189" y="2787396"/>
                  <a:ext cx="131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48942EF-B1E9-63CA-2F6F-57CE90DB78C9}"/>
                    </a:ext>
                  </a:extLst>
                </p14:cNvPr>
                <p14:cNvContentPartPr/>
                <p14:nvPr/>
              </p14:nvContentPartPr>
              <p14:xfrm>
                <a:off x="5877589" y="3104196"/>
                <a:ext cx="501120" cy="4525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48942EF-B1E9-63CA-2F6F-57CE90DB78C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868589" y="3095556"/>
                  <a:ext cx="5187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EFFA42F-3201-11BE-F17C-6C06CD0ADBE1}"/>
                    </a:ext>
                  </a:extLst>
                </p14:cNvPr>
                <p14:cNvContentPartPr/>
                <p14:nvPr/>
              </p14:nvContentPartPr>
              <p14:xfrm>
                <a:off x="5391229" y="4470396"/>
                <a:ext cx="156960" cy="267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EFFA42F-3201-11BE-F17C-6C06CD0ADBE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382589" y="4461396"/>
                  <a:ext cx="174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B940092-4959-B6FB-6736-1A5BE2D411E6}"/>
                    </a:ext>
                  </a:extLst>
                </p14:cNvPr>
                <p14:cNvContentPartPr/>
                <p14:nvPr/>
              </p14:nvContentPartPr>
              <p14:xfrm>
                <a:off x="5610109" y="4676676"/>
                <a:ext cx="90720" cy="1227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B940092-4959-B6FB-6736-1A5BE2D411E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01109" y="4667676"/>
                  <a:ext cx="108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F0BEC5B-3043-7EC8-28E5-D31AB2004CCA}"/>
                    </a:ext>
                  </a:extLst>
                </p14:cNvPr>
                <p14:cNvContentPartPr/>
                <p14:nvPr/>
              </p14:nvContentPartPr>
              <p14:xfrm>
                <a:off x="5581309" y="4737876"/>
                <a:ext cx="97560" cy="64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F0BEC5B-3043-7EC8-28E5-D31AB2004CC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572309" y="4729236"/>
                  <a:ext cx="115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B6D9F2D-64CE-47A0-269D-93FC8883791E}"/>
                    </a:ext>
                  </a:extLst>
                </p14:cNvPr>
                <p14:cNvContentPartPr/>
                <p14:nvPr/>
              </p14:nvContentPartPr>
              <p14:xfrm>
                <a:off x="5778949" y="4677036"/>
                <a:ext cx="73080" cy="738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B6D9F2D-64CE-47A0-269D-93FC8883791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70309" y="4668396"/>
                  <a:ext cx="90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53BE9E8-FD86-B3BF-1F97-D11CD846D8B8}"/>
                    </a:ext>
                  </a:extLst>
                </p14:cNvPr>
                <p14:cNvContentPartPr/>
                <p14:nvPr/>
              </p14:nvContentPartPr>
              <p14:xfrm>
                <a:off x="5854189" y="4661196"/>
                <a:ext cx="83880" cy="1299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53BE9E8-FD86-B3BF-1F97-D11CD846D8B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45189" y="4652196"/>
                  <a:ext cx="101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BCCB698-578E-D409-5985-7B2EC790CE48}"/>
                    </a:ext>
                  </a:extLst>
                </p14:cNvPr>
                <p14:cNvContentPartPr/>
                <p14:nvPr/>
              </p14:nvContentPartPr>
              <p14:xfrm>
                <a:off x="5715949" y="4565796"/>
                <a:ext cx="43920" cy="1731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BCCB698-578E-D409-5985-7B2EC790CE4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706949" y="4557156"/>
                  <a:ext cx="61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2B87DD6-52FC-E455-68CD-45C69A62D77F}"/>
                    </a:ext>
                  </a:extLst>
                </p14:cNvPr>
                <p14:cNvContentPartPr/>
                <p14:nvPr/>
              </p14:nvContentPartPr>
              <p14:xfrm>
                <a:off x="6044269" y="4583436"/>
                <a:ext cx="37800" cy="1908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2B87DD6-52FC-E455-68CD-45C69A62D77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35629" y="4574796"/>
                  <a:ext cx="55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6A6CF7F-E272-C836-6851-08943D65543C}"/>
                    </a:ext>
                  </a:extLst>
                </p14:cNvPr>
                <p14:cNvContentPartPr/>
                <p14:nvPr/>
              </p14:nvContentPartPr>
              <p14:xfrm>
                <a:off x="6251989" y="4542036"/>
                <a:ext cx="190440" cy="615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6A6CF7F-E272-C836-6851-08943D65543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43349" y="4533396"/>
                  <a:ext cx="208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06A96C9-7745-47AC-671B-F4DF6B7FDAB3}"/>
                    </a:ext>
                  </a:extLst>
                </p14:cNvPr>
                <p14:cNvContentPartPr/>
                <p14:nvPr/>
              </p14:nvContentPartPr>
              <p14:xfrm>
                <a:off x="6240469" y="4779276"/>
                <a:ext cx="233280" cy="126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06A96C9-7745-47AC-671B-F4DF6B7FDAB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31469" y="4770636"/>
                  <a:ext cx="250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3FDDF94-ED73-232A-5BF3-935E475F9176}"/>
                    </a:ext>
                  </a:extLst>
                </p14:cNvPr>
                <p14:cNvContentPartPr/>
                <p14:nvPr/>
              </p14:nvContentPartPr>
              <p14:xfrm>
                <a:off x="6644029" y="4525116"/>
                <a:ext cx="102240" cy="2365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3FDDF94-ED73-232A-5BF3-935E475F917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635029" y="4516476"/>
                  <a:ext cx="119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7CE0D5D-3950-3EC9-98BE-562AC78D43DD}"/>
                    </a:ext>
                  </a:extLst>
                </p14:cNvPr>
                <p14:cNvContentPartPr/>
                <p14:nvPr/>
              </p14:nvContentPartPr>
              <p14:xfrm>
                <a:off x="6560869" y="4755516"/>
                <a:ext cx="447840" cy="360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7CE0D5D-3950-3EC9-98BE-562AC78D43D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52229" y="4746876"/>
                  <a:ext cx="465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866FFB6-901B-B6B4-9490-4B799D3CAD30}"/>
                    </a:ext>
                  </a:extLst>
                </p14:cNvPr>
                <p14:cNvContentPartPr/>
                <p14:nvPr/>
              </p14:nvContentPartPr>
              <p14:xfrm>
                <a:off x="6311749" y="4174836"/>
                <a:ext cx="402120" cy="172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866FFB6-901B-B6B4-9490-4B799D3CAD3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302749" y="4166196"/>
                  <a:ext cx="419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0BCC0E2-D6AE-D20E-C8E6-B2491365A7C7}"/>
                    </a:ext>
                  </a:extLst>
                </p14:cNvPr>
                <p14:cNvContentPartPr/>
                <p14:nvPr/>
              </p14:nvContentPartPr>
              <p14:xfrm>
                <a:off x="6464749" y="3918516"/>
                <a:ext cx="298440" cy="2908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0BCC0E2-D6AE-D20E-C8E6-B2491365A7C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456109" y="3909876"/>
                  <a:ext cx="3160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8C6DC571-7616-0A23-CD9D-917FAB3DA60F}"/>
                    </a:ext>
                  </a:extLst>
                </p14:cNvPr>
                <p14:cNvContentPartPr/>
                <p14:nvPr/>
              </p14:nvContentPartPr>
              <p14:xfrm>
                <a:off x="6281149" y="3859116"/>
                <a:ext cx="470160" cy="3297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8C6DC571-7616-0A23-CD9D-917FAB3DA60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72509" y="3850116"/>
                  <a:ext cx="487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18281AE-375A-64EE-8F0D-79B1F683415F}"/>
                    </a:ext>
                  </a:extLst>
                </p14:cNvPr>
                <p14:cNvContentPartPr/>
                <p14:nvPr/>
              </p14:nvContentPartPr>
              <p14:xfrm>
                <a:off x="5184229" y="3509196"/>
                <a:ext cx="582120" cy="3801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18281AE-375A-64EE-8F0D-79B1F683415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175229" y="3500196"/>
                  <a:ext cx="5997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5CCD3D9-A711-1DD9-5C48-52C8A4E4198E}"/>
                    </a:ext>
                  </a:extLst>
                </p14:cNvPr>
                <p14:cNvContentPartPr/>
                <p14:nvPr/>
              </p14:nvContentPartPr>
              <p14:xfrm>
                <a:off x="5134189" y="3876036"/>
                <a:ext cx="1053360" cy="4579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5CCD3D9-A711-1DD9-5C48-52C8A4E419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25189" y="3867036"/>
                  <a:ext cx="10710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E4F9F12-0665-8B3D-E1A3-8C61D8CEDA0B}"/>
                    </a:ext>
                  </a:extLst>
                </p14:cNvPr>
                <p14:cNvContentPartPr/>
                <p14:nvPr/>
              </p14:nvContentPartPr>
              <p14:xfrm>
                <a:off x="7291309" y="2235876"/>
                <a:ext cx="112680" cy="86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E4F9F12-0665-8B3D-E1A3-8C61D8CEDA0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82309" y="2226876"/>
                  <a:ext cx="130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BDAE335-700D-4704-0FDA-517D9075C5A6}"/>
                    </a:ext>
                  </a:extLst>
                </p14:cNvPr>
                <p14:cNvContentPartPr/>
                <p14:nvPr/>
              </p14:nvContentPartPr>
              <p14:xfrm>
                <a:off x="7410109" y="2196636"/>
                <a:ext cx="12600" cy="112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BDAE335-700D-4704-0FDA-517D9075C5A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401109" y="2187996"/>
                  <a:ext cx="30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269EFE5-38AB-640D-1D9F-4DD1FE2856DE}"/>
                    </a:ext>
                  </a:extLst>
                </p14:cNvPr>
                <p14:cNvContentPartPr/>
                <p14:nvPr/>
              </p14:nvContentPartPr>
              <p14:xfrm>
                <a:off x="7344589" y="2196636"/>
                <a:ext cx="360" cy="83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269EFE5-38AB-640D-1D9F-4DD1FE2856D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35949" y="2187996"/>
                  <a:ext cx="18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631EE72-5542-0040-F3D9-42E6C2405918}"/>
                    </a:ext>
                  </a:extLst>
                </p14:cNvPr>
                <p14:cNvContentPartPr/>
                <p14:nvPr/>
              </p14:nvContentPartPr>
              <p14:xfrm>
                <a:off x="7598749" y="2119236"/>
                <a:ext cx="90720" cy="274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631EE72-5542-0040-F3D9-42E6C240591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589749" y="2110236"/>
                  <a:ext cx="108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98572BE-1FB1-0C77-471D-387B611B72BE}"/>
                    </a:ext>
                  </a:extLst>
                </p14:cNvPr>
                <p14:cNvContentPartPr/>
                <p14:nvPr/>
              </p14:nvContentPartPr>
              <p14:xfrm>
                <a:off x="7766509" y="2142996"/>
                <a:ext cx="90360" cy="226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98572BE-1FB1-0C77-471D-387B611B72B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57509" y="2134356"/>
                  <a:ext cx="108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FF39748-9E56-BA91-738E-A9D1C4973B37}"/>
                    </a:ext>
                  </a:extLst>
                </p14:cNvPr>
                <p14:cNvContentPartPr/>
                <p14:nvPr/>
              </p14:nvContentPartPr>
              <p14:xfrm>
                <a:off x="7926709" y="2303556"/>
                <a:ext cx="42120" cy="106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FF39748-9E56-BA91-738E-A9D1C4973B3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17709" y="2294556"/>
                  <a:ext cx="59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184BE6-84C6-A1FA-3E5D-058F47E9ADF2}"/>
                    </a:ext>
                  </a:extLst>
                </p14:cNvPr>
                <p14:cNvContentPartPr/>
                <p14:nvPr/>
              </p14:nvContentPartPr>
              <p14:xfrm>
                <a:off x="8100229" y="2160996"/>
                <a:ext cx="170280" cy="132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184BE6-84C6-A1FA-3E5D-058F47E9ADF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91229" y="2152356"/>
                  <a:ext cx="187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D32C7DD-F749-F8D7-1552-809C97A2A831}"/>
                    </a:ext>
                  </a:extLst>
                </p14:cNvPr>
                <p14:cNvContentPartPr/>
                <p14:nvPr/>
              </p14:nvContentPartPr>
              <p14:xfrm>
                <a:off x="8271229" y="2226516"/>
                <a:ext cx="14760" cy="150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D32C7DD-F749-F8D7-1552-809C97A2A83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62229" y="2217516"/>
                  <a:ext cx="32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9B0B2B7-3CD2-FCDD-ED27-2838C9571A4D}"/>
                    </a:ext>
                  </a:extLst>
                </p14:cNvPr>
                <p14:cNvContentPartPr/>
                <p14:nvPr/>
              </p14:nvContentPartPr>
              <p14:xfrm>
                <a:off x="8399749" y="2089716"/>
                <a:ext cx="78120" cy="296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9B0B2B7-3CD2-FCDD-ED27-2838C9571A4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391109" y="2080716"/>
                  <a:ext cx="95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2E70C5C-7C08-6FBB-38F2-C38E2A7DF884}"/>
                    </a:ext>
                  </a:extLst>
                </p14:cNvPr>
                <p14:cNvContentPartPr/>
                <p14:nvPr/>
              </p14:nvContentPartPr>
              <p14:xfrm>
                <a:off x="7291309" y="2481756"/>
                <a:ext cx="101160" cy="90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2E70C5C-7C08-6FBB-38F2-C38E2A7DF88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282669" y="2472756"/>
                  <a:ext cx="118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D9883AB-7A2D-6518-3EE1-CD0560F3D472}"/>
                    </a:ext>
                  </a:extLst>
                </p14:cNvPr>
                <p14:cNvContentPartPr/>
                <p14:nvPr/>
              </p14:nvContentPartPr>
              <p14:xfrm>
                <a:off x="7408669" y="2470596"/>
                <a:ext cx="138240" cy="1137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D9883AB-7A2D-6518-3EE1-CD0560F3D47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399669" y="2461956"/>
                  <a:ext cx="155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1BDB87B-8682-F367-0161-C3B365B2B4BD}"/>
                    </a:ext>
                  </a:extLst>
                </p14:cNvPr>
                <p14:cNvContentPartPr/>
                <p14:nvPr/>
              </p14:nvContentPartPr>
              <p14:xfrm>
                <a:off x="7710349" y="2410476"/>
                <a:ext cx="79920" cy="2386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1BDB87B-8682-F367-0161-C3B365B2B4B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01709" y="2401476"/>
                  <a:ext cx="97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4F21261-8583-2619-FFA1-DBEB2488728A}"/>
                    </a:ext>
                  </a:extLst>
                </p14:cNvPr>
                <p14:cNvContentPartPr/>
                <p14:nvPr/>
              </p14:nvContentPartPr>
              <p14:xfrm>
                <a:off x="7804669" y="2511276"/>
                <a:ext cx="131040" cy="95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4F21261-8583-2619-FFA1-DBEB2488728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96029" y="2502636"/>
                  <a:ext cx="148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2B0E94B-4042-7F2D-EDCA-0FA5B534B3EB}"/>
                    </a:ext>
                  </a:extLst>
                </p14:cNvPr>
                <p14:cNvContentPartPr/>
                <p14:nvPr/>
              </p14:nvContentPartPr>
              <p14:xfrm>
                <a:off x="7908709" y="2558796"/>
                <a:ext cx="12600" cy="124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2B0E94B-4042-7F2D-EDCA-0FA5B534B3E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99709" y="2550156"/>
                  <a:ext cx="3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A777A06-E2A9-AAF6-1627-2CBD0F26BA98}"/>
                    </a:ext>
                  </a:extLst>
                </p14:cNvPr>
                <p14:cNvContentPartPr/>
                <p14:nvPr/>
              </p14:nvContentPartPr>
              <p14:xfrm>
                <a:off x="8059189" y="2665716"/>
                <a:ext cx="16560" cy="730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A777A06-E2A9-AAF6-1627-2CBD0F26BA9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50189" y="2657076"/>
                  <a:ext cx="34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C954A72-C1E0-6A82-8A85-15778BABA901}"/>
                    </a:ext>
                  </a:extLst>
                </p14:cNvPr>
                <p14:cNvContentPartPr/>
                <p14:nvPr/>
              </p14:nvContentPartPr>
              <p14:xfrm>
                <a:off x="8253229" y="2497956"/>
                <a:ext cx="84600" cy="171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C954A72-C1E0-6A82-8A85-15778BABA90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44589" y="2488956"/>
                  <a:ext cx="102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260A97E-1FA1-A375-8C17-CECCF45517A7}"/>
                    </a:ext>
                  </a:extLst>
                </p14:cNvPr>
                <p14:cNvContentPartPr/>
                <p14:nvPr/>
              </p14:nvContentPartPr>
              <p14:xfrm>
                <a:off x="8443309" y="2469876"/>
                <a:ext cx="78120" cy="2275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260A97E-1FA1-A375-8C17-CECCF45517A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34309" y="2460876"/>
                  <a:ext cx="95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F204CCD-E1D3-A83C-AAD5-D6335279B0BE}"/>
                    </a:ext>
                  </a:extLst>
                </p14:cNvPr>
                <p14:cNvContentPartPr/>
                <p14:nvPr/>
              </p14:nvContentPartPr>
              <p14:xfrm>
                <a:off x="7403989" y="2741316"/>
                <a:ext cx="184320" cy="120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F204CCD-E1D3-A83C-AAD5-D6335279B0B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95349" y="2732676"/>
                  <a:ext cx="201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1D6C4C0-75DF-03C8-DE2D-790AB66E8649}"/>
                    </a:ext>
                  </a:extLst>
                </p14:cNvPr>
                <p14:cNvContentPartPr/>
                <p14:nvPr/>
              </p14:nvContentPartPr>
              <p14:xfrm>
                <a:off x="7652749" y="2671476"/>
                <a:ext cx="92880" cy="842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1D6C4C0-75DF-03C8-DE2D-790AB66E864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644109" y="2662836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4D220AE-18E9-3890-8F57-3564C2804915}"/>
                    </a:ext>
                  </a:extLst>
                </p14:cNvPr>
                <p14:cNvContentPartPr/>
                <p14:nvPr/>
              </p14:nvContentPartPr>
              <p14:xfrm>
                <a:off x="7593349" y="2641596"/>
                <a:ext cx="36720" cy="98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4D220AE-18E9-3890-8F57-3564C280491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584349" y="2632956"/>
                  <a:ext cx="54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F2120B1-CF2F-7EAE-1962-8F064818094F}"/>
                    </a:ext>
                  </a:extLst>
                </p14:cNvPr>
                <p14:cNvContentPartPr/>
                <p14:nvPr/>
              </p14:nvContentPartPr>
              <p14:xfrm>
                <a:off x="7778389" y="2665716"/>
                <a:ext cx="54360" cy="1180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F2120B1-CF2F-7EAE-1962-8F064818094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69389" y="2657076"/>
                  <a:ext cx="72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CF8F27E-A136-516E-0943-B8A96B52CA11}"/>
                    </a:ext>
                  </a:extLst>
                </p14:cNvPr>
                <p14:cNvContentPartPr/>
                <p14:nvPr/>
              </p14:nvContentPartPr>
              <p14:xfrm>
                <a:off x="7855429" y="2843916"/>
                <a:ext cx="107640" cy="3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CF8F27E-A136-516E-0943-B8A96B52CA1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846789" y="2835276"/>
                  <a:ext cx="12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AE3F25D-29E8-7784-3764-BF6215634FA2}"/>
                    </a:ext>
                  </a:extLst>
                </p14:cNvPr>
                <p14:cNvContentPartPr/>
                <p14:nvPr/>
              </p14:nvContentPartPr>
              <p14:xfrm>
                <a:off x="7855429" y="2903316"/>
                <a:ext cx="215640" cy="252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AE3F25D-29E8-7784-3764-BF6215634FA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46789" y="2894316"/>
                  <a:ext cx="233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FDAC7A5-A9D0-F5D3-B6E1-C3CDDEBF181C}"/>
                    </a:ext>
                  </a:extLst>
                </p14:cNvPr>
                <p14:cNvContentPartPr/>
                <p14:nvPr/>
              </p14:nvContentPartPr>
              <p14:xfrm>
                <a:off x="8223349" y="2796756"/>
                <a:ext cx="58680" cy="143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FDAC7A5-A9D0-F5D3-B6E1-C3CDDEBF181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214709" y="2788116"/>
                  <a:ext cx="76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A9B82D8-3973-9874-1FC8-6CC7ADD2FB31}"/>
                    </a:ext>
                  </a:extLst>
                </p14:cNvPr>
                <p14:cNvContentPartPr/>
                <p14:nvPr/>
              </p14:nvContentPartPr>
              <p14:xfrm>
                <a:off x="8350429" y="2920956"/>
                <a:ext cx="3960" cy="529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A9B82D8-3973-9874-1FC8-6CC7ADD2FB3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341789" y="2912316"/>
                  <a:ext cx="21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AAE0B2A-70E5-B5FD-EACD-9F64D77ECB68}"/>
                    </a:ext>
                  </a:extLst>
                </p14:cNvPr>
                <p14:cNvContentPartPr/>
                <p14:nvPr/>
              </p14:nvContentPartPr>
              <p14:xfrm>
                <a:off x="8490829" y="2814756"/>
                <a:ext cx="103680" cy="1472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AAE0B2A-70E5-B5FD-EACD-9F64D77ECB6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481829" y="2806116"/>
                  <a:ext cx="121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8C851AE-ACB9-60A1-6DC2-B545B74A4917}"/>
                    </a:ext>
                  </a:extLst>
                </p14:cNvPr>
                <p14:cNvContentPartPr/>
                <p14:nvPr/>
              </p14:nvContentPartPr>
              <p14:xfrm>
                <a:off x="8693869" y="2730876"/>
                <a:ext cx="65160" cy="243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8C851AE-ACB9-60A1-6DC2-B545B74A491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684869" y="2722236"/>
                  <a:ext cx="82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08DBFF9-75A1-B0BE-5E4E-19B9F2EB295C}"/>
                    </a:ext>
                  </a:extLst>
                </p14:cNvPr>
                <p14:cNvContentPartPr/>
                <p14:nvPr/>
              </p14:nvContentPartPr>
              <p14:xfrm>
                <a:off x="8175109" y="2701356"/>
                <a:ext cx="48600" cy="288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08DBFF9-75A1-B0BE-5E4E-19B9F2EB295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66109" y="2692716"/>
                  <a:ext cx="66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6B09B54-9850-5D23-7DF0-FB0690515BE4}"/>
                    </a:ext>
                  </a:extLst>
                </p14:cNvPr>
                <p14:cNvContentPartPr/>
                <p14:nvPr/>
              </p14:nvContentPartPr>
              <p14:xfrm>
                <a:off x="7468789" y="2985756"/>
                <a:ext cx="83880" cy="113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6B09B54-9850-5D23-7DF0-FB0690515BE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59789" y="2977116"/>
                  <a:ext cx="101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C868C86-C52B-B31B-EBCF-0FCEDF053E7E}"/>
                    </a:ext>
                  </a:extLst>
                </p14:cNvPr>
                <p14:cNvContentPartPr/>
                <p14:nvPr/>
              </p14:nvContentPartPr>
              <p14:xfrm>
                <a:off x="7403269" y="2915196"/>
                <a:ext cx="36720" cy="177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C868C86-C52B-B31B-EBCF-0FCEDF053E7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394629" y="2906196"/>
                  <a:ext cx="54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4C362D8-261F-0F02-F28A-5DCFB3D26533}"/>
                    </a:ext>
                  </a:extLst>
                </p14:cNvPr>
                <p14:cNvContentPartPr/>
                <p14:nvPr/>
              </p14:nvContentPartPr>
              <p14:xfrm>
                <a:off x="7665349" y="2992236"/>
                <a:ext cx="30240" cy="1368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4C362D8-261F-0F02-F28A-5DCFB3D2653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656709" y="2983596"/>
                  <a:ext cx="47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894D668-2875-9A55-8E0A-2DFB9A3E0063}"/>
                    </a:ext>
                  </a:extLst>
                </p14:cNvPr>
                <p14:cNvContentPartPr/>
                <p14:nvPr/>
              </p14:nvContentPartPr>
              <p14:xfrm>
                <a:off x="7834909" y="3009876"/>
                <a:ext cx="104040" cy="3135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894D668-2875-9A55-8E0A-2DFB9A3E006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825909" y="3001236"/>
                  <a:ext cx="121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8051FF4-3FE1-EDE2-FFFC-2E7A41D2F473}"/>
                    </a:ext>
                  </a:extLst>
                </p14:cNvPr>
                <p14:cNvContentPartPr/>
                <p14:nvPr/>
              </p14:nvContentPartPr>
              <p14:xfrm>
                <a:off x="8033629" y="3091956"/>
                <a:ext cx="122040" cy="2041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8051FF4-3FE1-EDE2-FFFC-2E7A41D2F47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024629" y="3083316"/>
                  <a:ext cx="139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E9033B0-143C-0936-14FC-5A8586B1F6F1}"/>
                    </a:ext>
                  </a:extLst>
                </p14:cNvPr>
                <p14:cNvContentPartPr/>
                <p14:nvPr/>
              </p14:nvContentPartPr>
              <p14:xfrm>
                <a:off x="8164309" y="3294996"/>
                <a:ext cx="6480" cy="651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E9033B0-143C-0936-14FC-5A8586B1F6F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55309" y="3286356"/>
                  <a:ext cx="24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C5D75C4-C403-F18C-84E2-54E122542DF3}"/>
                    </a:ext>
                  </a:extLst>
                </p14:cNvPr>
                <p14:cNvContentPartPr/>
                <p14:nvPr/>
              </p14:nvContentPartPr>
              <p14:xfrm>
                <a:off x="8318749" y="3175476"/>
                <a:ext cx="44280" cy="128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C5D75C4-C403-F18C-84E2-54E122542DF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09749" y="3166836"/>
                  <a:ext cx="61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5FC1A0C-1CAA-6BF1-DB9E-2D11F43BBA27}"/>
                    </a:ext>
                  </a:extLst>
                </p14:cNvPr>
                <p14:cNvContentPartPr/>
                <p14:nvPr/>
              </p14:nvContentPartPr>
              <p14:xfrm>
                <a:off x="8449069" y="3111036"/>
                <a:ext cx="90720" cy="312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5FC1A0C-1CAA-6BF1-DB9E-2D11F43BBA2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440429" y="3102036"/>
                  <a:ext cx="1083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FCFF094-4232-0DE2-750A-AFAA732B971F}"/>
                    </a:ext>
                  </a:extLst>
                </p14:cNvPr>
                <p14:cNvContentPartPr/>
                <p14:nvPr/>
              </p14:nvContentPartPr>
              <p14:xfrm>
                <a:off x="7195189" y="3363756"/>
                <a:ext cx="96480" cy="1602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FCFF094-4232-0DE2-750A-AFAA732B971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186189" y="3355116"/>
                  <a:ext cx="114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5040C34-8A6D-5628-3D74-56D38A23D31F}"/>
                    </a:ext>
                  </a:extLst>
                </p14:cNvPr>
                <p14:cNvContentPartPr/>
                <p14:nvPr/>
              </p14:nvContentPartPr>
              <p14:xfrm>
                <a:off x="7398229" y="3311916"/>
                <a:ext cx="64800" cy="788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5040C34-8A6D-5628-3D74-56D38A23D31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389589" y="3303276"/>
                  <a:ext cx="82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19FEE35-9508-2040-3C02-1E49E1165069}"/>
                    </a:ext>
                  </a:extLst>
                </p14:cNvPr>
                <p14:cNvContentPartPr/>
                <p14:nvPr/>
              </p14:nvContentPartPr>
              <p14:xfrm>
                <a:off x="7276909" y="3277356"/>
                <a:ext cx="89640" cy="149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19FEE35-9508-2040-3C02-1E49E116506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67909" y="3268356"/>
                  <a:ext cx="107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AFF6170-9D67-FABF-8EDA-FFB67EB4247B}"/>
                    </a:ext>
                  </a:extLst>
                </p14:cNvPr>
                <p14:cNvContentPartPr/>
                <p14:nvPr/>
              </p14:nvContentPartPr>
              <p14:xfrm>
                <a:off x="7499029" y="3294996"/>
                <a:ext cx="16200" cy="144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AFF6170-9D67-FABF-8EDA-FFB67EB4247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490389" y="3286356"/>
                  <a:ext cx="33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AA38EE6-F9E2-1118-3878-9CBAEDCD7DA6}"/>
                    </a:ext>
                  </a:extLst>
                </p14:cNvPr>
                <p14:cNvContentPartPr/>
                <p14:nvPr/>
              </p14:nvContentPartPr>
              <p14:xfrm>
                <a:off x="7634389" y="3294996"/>
                <a:ext cx="84960" cy="3049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AA38EE6-F9E2-1118-3878-9CBAEDCD7DA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625389" y="3286356"/>
                  <a:ext cx="102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D5D66D2-A802-0DF0-33D2-BB64F9ABB7F5}"/>
                    </a:ext>
                  </a:extLst>
                </p14:cNvPr>
                <p14:cNvContentPartPr/>
                <p14:nvPr/>
              </p14:nvContentPartPr>
              <p14:xfrm>
                <a:off x="7762549" y="3372036"/>
                <a:ext cx="186480" cy="1432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D5D66D2-A802-0DF0-33D2-BB64F9ABB7F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53909" y="3363396"/>
                  <a:ext cx="204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33C74DC-133F-74C7-ED62-984ACC4CB4EA}"/>
                    </a:ext>
                  </a:extLst>
                </p14:cNvPr>
                <p14:cNvContentPartPr/>
                <p14:nvPr/>
              </p14:nvContentPartPr>
              <p14:xfrm>
                <a:off x="7888189" y="3455556"/>
                <a:ext cx="32760" cy="1936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33C74DC-133F-74C7-ED62-984ACC4CB4E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879549" y="3446556"/>
                  <a:ext cx="50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C037CFC-7C78-9D7E-2FC9-5851D292E1BE}"/>
                    </a:ext>
                  </a:extLst>
                </p14:cNvPr>
                <p14:cNvContentPartPr/>
                <p14:nvPr/>
              </p14:nvContentPartPr>
              <p14:xfrm>
                <a:off x="7962349" y="3645636"/>
                <a:ext cx="360" cy="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C037CFC-7C78-9D7E-2FC9-5851D292E1B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53349" y="36366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C63C0CD-87A1-5347-19A2-41C29138E0EB}"/>
                    </a:ext>
                  </a:extLst>
                </p14:cNvPr>
                <p14:cNvContentPartPr/>
                <p14:nvPr/>
              </p14:nvContentPartPr>
              <p14:xfrm>
                <a:off x="7942909" y="3645636"/>
                <a:ext cx="31680" cy="406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C63C0CD-87A1-5347-19A2-41C29138E0E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33909" y="3636636"/>
                  <a:ext cx="49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7D9878F-650E-1854-33F5-1EEFCA7E185A}"/>
                    </a:ext>
                  </a:extLst>
                </p14:cNvPr>
                <p14:cNvContentPartPr/>
                <p14:nvPr/>
              </p14:nvContentPartPr>
              <p14:xfrm>
                <a:off x="8146309" y="3465996"/>
                <a:ext cx="66600" cy="1908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7D9878F-650E-1854-33F5-1EEFCA7E18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37309" y="3457356"/>
                  <a:ext cx="84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554AEA0-A4E6-7AE0-0FF9-389DCCAE9BAD}"/>
                    </a:ext>
                  </a:extLst>
                </p14:cNvPr>
                <p14:cNvContentPartPr/>
                <p14:nvPr/>
              </p14:nvContentPartPr>
              <p14:xfrm>
                <a:off x="8276989" y="3390036"/>
                <a:ext cx="84960" cy="3337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554AEA0-A4E6-7AE0-0FF9-389DCCAE9BA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67989" y="3381396"/>
                  <a:ext cx="1026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3D498DD-72E1-121B-A53F-989AEDF00B27}"/>
                    </a:ext>
                  </a:extLst>
                </p14:cNvPr>
                <p14:cNvContentPartPr/>
                <p14:nvPr/>
              </p14:nvContentPartPr>
              <p14:xfrm>
                <a:off x="7220029" y="3674076"/>
                <a:ext cx="23400" cy="432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3D498DD-72E1-121B-A53F-989AEDF00B2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11389" y="3665076"/>
                  <a:ext cx="41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9697F3F-B363-AEC1-A9C6-E00638DA5B41}"/>
                    </a:ext>
                  </a:extLst>
                </p14:cNvPr>
                <p14:cNvContentPartPr/>
                <p14:nvPr/>
              </p14:nvContentPartPr>
              <p14:xfrm>
                <a:off x="7247749" y="3667956"/>
                <a:ext cx="162360" cy="1393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9697F3F-B363-AEC1-A9C6-E00638DA5B4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39109" y="3658956"/>
                  <a:ext cx="180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742309B-0CD6-51D2-1003-742759DD2663}"/>
                    </a:ext>
                  </a:extLst>
                </p14:cNvPr>
                <p14:cNvContentPartPr/>
                <p14:nvPr/>
              </p14:nvContentPartPr>
              <p14:xfrm>
                <a:off x="7213909" y="3724836"/>
                <a:ext cx="275760" cy="4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742309B-0CD6-51D2-1003-742759DD266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205269" y="3716196"/>
                  <a:ext cx="293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DAB96365-381B-3286-F6FC-52C93F8EF86B}"/>
                    </a:ext>
                  </a:extLst>
                </p14:cNvPr>
                <p14:cNvContentPartPr/>
                <p14:nvPr/>
              </p14:nvContentPartPr>
              <p14:xfrm>
                <a:off x="7558429" y="3605316"/>
                <a:ext cx="97560" cy="900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DAB96365-381B-3286-F6FC-52C93F8EF8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49429" y="3596316"/>
                  <a:ext cx="115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E44E7F7-2401-B4E1-9446-C83BAFB7B279}"/>
                    </a:ext>
                  </a:extLst>
                </p14:cNvPr>
                <p14:cNvContentPartPr/>
                <p14:nvPr/>
              </p14:nvContentPartPr>
              <p14:xfrm>
                <a:off x="7479589" y="3598116"/>
                <a:ext cx="43560" cy="1198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E44E7F7-2401-B4E1-9446-C83BAFB7B2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70589" y="3589116"/>
                  <a:ext cx="61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F3034FD-D834-D3A1-0EA1-69CBA64E5F58}"/>
                    </a:ext>
                  </a:extLst>
                </p14:cNvPr>
                <p14:cNvContentPartPr/>
                <p14:nvPr/>
              </p14:nvContentPartPr>
              <p14:xfrm>
                <a:off x="7694869" y="3609996"/>
                <a:ext cx="25560" cy="145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F3034FD-D834-D3A1-0EA1-69CBA64E5F5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86229" y="3600996"/>
                  <a:ext cx="43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EB4B032-EADC-E75F-B6A2-428355DE8333}"/>
                    </a:ext>
                  </a:extLst>
                </p14:cNvPr>
                <p14:cNvContentPartPr/>
                <p14:nvPr/>
              </p14:nvContentPartPr>
              <p14:xfrm>
                <a:off x="7724749" y="3698916"/>
                <a:ext cx="107280" cy="2314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EB4B032-EADC-E75F-B6A2-428355DE833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16109" y="3690276"/>
                  <a:ext cx="124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DE62B3F-9647-2775-B8CF-B30CBE68CFD1}"/>
                    </a:ext>
                  </a:extLst>
                </p14:cNvPr>
                <p14:cNvContentPartPr/>
                <p14:nvPr/>
              </p14:nvContentPartPr>
              <p14:xfrm>
                <a:off x="7902949" y="3758676"/>
                <a:ext cx="115920" cy="1807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DE62B3F-9647-2775-B8CF-B30CBE68CFD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94309" y="3750036"/>
                  <a:ext cx="133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9BBE7BCF-6C94-E3F1-6F73-D9ED32E2F44E}"/>
                    </a:ext>
                  </a:extLst>
                </p14:cNvPr>
                <p14:cNvContentPartPr/>
                <p14:nvPr/>
              </p14:nvContentPartPr>
              <p14:xfrm>
                <a:off x="7943269" y="3930396"/>
                <a:ext cx="131760" cy="12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9BBE7BCF-6C94-E3F1-6F73-D9ED32E2F44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34629" y="3921756"/>
                  <a:ext cx="149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F4E513F-EC3D-51A5-EF85-888A1514E4CC}"/>
                    </a:ext>
                  </a:extLst>
                </p14:cNvPr>
                <p14:cNvContentPartPr/>
                <p14:nvPr/>
              </p14:nvContentPartPr>
              <p14:xfrm>
                <a:off x="8180149" y="3936516"/>
                <a:ext cx="14040" cy="864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F4E513F-EC3D-51A5-EF85-888A1514E4C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71509" y="3927516"/>
                  <a:ext cx="31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4CE788E-D976-A054-D7DD-A66213F8AEE4}"/>
                    </a:ext>
                  </a:extLst>
                </p14:cNvPr>
                <p14:cNvContentPartPr/>
                <p14:nvPr/>
              </p14:nvContentPartPr>
              <p14:xfrm>
                <a:off x="8288509" y="3817716"/>
                <a:ext cx="162720" cy="1141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4CE788E-D976-A054-D7DD-A66213F8AEE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79509" y="3808716"/>
                  <a:ext cx="180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065AAFE-19E3-EC2F-CA2D-4347925EEA1A}"/>
                    </a:ext>
                  </a:extLst>
                </p14:cNvPr>
                <p14:cNvContentPartPr/>
                <p14:nvPr/>
              </p14:nvContentPartPr>
              <p14:xfrm>
                <a:off x="8413069" y="3888636"/>
                <a:ext cx="14040" cy="108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065AAFE-19E3-EC2F-CA2D-4347925EEA1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04069" y="3879996"/>
                  <a:ext cx="31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144C70D-BC3F-CCB8-74E9-3DE85C95B85C}"/>
                    </a:ext>
                  </a:extLst>
                </p14:cNvPr>
                <p14:cNvContentPartPr/>
                <p14:nvPr/>
              </p14:nvContentPartPr>
              <p14:xfrm>
                <a:off x="8555989" y="3793956"/>
                <a:ext cx="55440" cy="3218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144C70D-BC3F-CCB8-74E9-3DE85C95B85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47349" y="3784956"/>
                  <a:ext cx="73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DF95173-68F3-6A03-10C1-11AAF7474440}"/>
                    </a:ext>
                  </a:extLst>
                </p14:cNvPr>
                <p14:cNvContentPartPr/>
                <p14:nvPr/>
              </p14:nvContentPartPr>
              <p14:xfrm>
                <a:off x="7261789" y="3882876"/>
                <a:ext cx="301320" cy="64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DF95173-68F3-6A03-10C1-11AAF74744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52789" y="3874236"/>
                  <a:ext cx="318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A21B4B5-4E5E-C928-1D11-EC891AEF6FDB}"/>
                    </a:ext>
                  </a:extLst>
                </p14:cNvPr>
                <p14:cNvContentPartPr/>
                <p14:nvPr/>
              </p14:nvContentPartPr>
              <p14:xfrm>
                <a:off x="7124989" y="3485076"/>
                <a:ext cx="340560" cy="306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A21B4B5-4E5E-C928-1D11-EC891AEF6FD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15989" y="3476436"/>
                  <a:ext cx="358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D89C329-BB20-A5AE-81C0-AD4C02EE8714}"/>
                    </a:ext>
                  </a:extLst>
                </p14:cNvPr>
                <p14:cNvContentPartPr/>
                <p14:nvPr/>
              </p14:nvContentPartPr>
              <p14:xfrm>
                <a:off x="7040029" y="4203276"/>
                <a:ext cx="269280" cy="482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D89C329-BB20-A5AE-81C0-AD4C02EE871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31389" y="4194276"/>
                  <a:ext cx="286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E21F01D-8DBB-68A6-B80A-AA91329AE5EF}"/>
                    </a:ext>
                  </a:extLst>
                </p14:cNvPr>
                <p14:cNvContentPartPr/>
                <p14:nvPr/>
              </p14:nvContentPartPr>
              <p14:xfrm>
                <a:off x="7284109" y="3905196"/>
                <a:ext cx="548280" cy="3873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E21F01D-8DBB-68A6-B80A-AA91329AE5E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75109" y="3896556"/>
                  <a:ext cx="5659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683C526-C9D5-DEB9-7A4A-0A2B0C76BD27}"/>
                    </a:ext>
                  </a:extLst>
                </p14:cNvPr>
                <p14:cNvContentPartPr/>
                <p14:nvPr/>
              </p14:nvContentPartPr>
              <p14:xfrm>
                <a:off x="8146309" y="4180596"/>
                <a:ext cx="54720" cy="1587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683C526-C9D5-DEB9-7A4A-0A2B0C76BD2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37309" y="4171596"/>
                  <a:ext cx="72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29061AED-0C60-C6B7-2D05-EAA617F87E2F}"/>
                    </a:ext>
                  </a:extLst>
                </p14:cNvPr>
                <p14:cNvContentPartPr/>
                <p14:nvPr/>
              </p14:nvContentPartPr>
              <p14:xfrm>
                <a:off x="8027509" y="4355916"/>
                <a:ext cx="356400" cy="259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29061AED-0C60-C6B7-2D05-EAA617F87E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018869" y="4347276"/>
                  <a:ext cx="374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88BE325-0CF2-DA9C-FB01-614559E2CAC6}"/>
                    </a:ext>
                  </a:extLst>
                </p14:cNvPr>
                <p14:cNvContentPartPr/>
                <p14:nvPr/>
              </p14:nvContentPartPr>
              <p14:xfrm>
                <a:off x="7866229" y="4084836"/>
                <a:ext cx="209160" cy="3672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88BE325-0CF2-DA9C-FB01-614559E2CAC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857589" y="4075836"/>
                  <a:ext cx="226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132A9CA-CA0A-B68B-4DF4-47D434902482}"/>
                    </a:ext>
                  </a:extLst>
                </p14:cNvPr>
                <p14:cNvContentPartPr/>
                <p14:nvPr/>
              </p14:nvContentPartPr>
              <p14:xfrm>
                <a:off x="8363749" y="4096716"/>
                <a:ext cx="151920" cy="3862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132A9CA-CA0A-B68B-4DF4-47D43490248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55109" y="4087716"/>
                  <a:ext cx="1695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68E6015-B314-E7F7-11F1-3636A0B36018}"/>
                    </a:ext>
                  </a:extLst>
                </p14:cNvPr>
                <p14:cNvContentPartPr/>
                <p14:nvPr/>
              </p14:nvContentPartPr>
              <p14:xfrm>
                <a:off x="6511549" y="4358076"/>
                <a:ext cx="150480" cy="4572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68E6015-B314-E7F7-11F1-3636A0B3601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02909" y="4349076"/>
                  <a:ext cx="1681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1400FEC-80BD-5C8C-7579-0634C820884D}"/>
                    </a:ext>
                  </a:extLst>
                </p14:cNvPr>
                <p14:cNvContentPartPr/>
                <p14:nvPr/>
              </p14:nvContentPartPr>
              <p14:xfrm>
                <a:off x="6947149" y="4542036"/>
                <a:ext cx="126000" cy="4903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1400FEC-80BD-5C8C-7579-0634C820884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38149" y="4533396"/>
                  <a:ext cx="143640" cy="50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Neural Network learning its own features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47A5D4-0A0A-7705-6C56-C30FC816B8F0}"/>
                  </a:ext>
                </a:extLst>
              </p14:cNvPr>
              <p14:cNvContentPartPr/>
              <p14:nvPr/>
            </p14:nvContentPartPr>
            <p14:xfrm>
              <a:off x="493429" y="629196"/>
              <a:ext cx="5474160" cy="113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47A5D4-0A0A-7705-6C56-C30FC816B8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4429" y="620196"/>
                <a:ext cx="549180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E0FF778-0851-0156-0088-99878318E80A}"/>
              </a:ext>
            </a:extLst>
          </p:cNvPr>
          <p:cNvGrpSpPr/>
          <p:nvPr/>
        </p:nvGrpSpPr>
        <p:grpSpPr>
          <a:xfrm>
            <a:off x="4755829" y="2699556"/>
            <a:ext cx="934200" cy="692280"/>
            <a:chOff x="4755829" y="2699556"/>
            <a:chExt cx="934200" cy="69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78926D-15B8-FBBD-CC91-764DD88565EC}"/>
                    </a:ext>
                  </a:extLst>
                </p14:cNvPr>
                <p14:cNvContentPartPr/>
                <p14:nvPr/>
              </p14:nvContentPartPr>
              <p14:xfrm>
                <a:off x="4755829" y="2699556"/>
                <a:ext cx="406800" cy="416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78926D-15B8-FBBD-CC91-764DD88565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47189" y="2690556"/>
                  <a:ext cx="4244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E52552-8603-E3EB-E39B-32B245930731}"/>
                    </a:ext>
                  </a:extLst>
                </p14:cNvPr>
                <p14:cNvContentPartPr/>
                <p14:nvPr/>
              </p14:nvContentPartPr>
              <p14:xfrm>
                <a:off x="5367469" y="2998356"/>
                <a:ext cx="95040" cy="14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E52552-8603-E3EB-E39B-32B2459307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58829" y="2989356"/>
                  <a:ext cx="11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C2DFAA-C23E-B8B1-2E04-65F051C951F8}"/>
                    </a:ext>
                  </a:extLst>
                </p14:cNvPr>
                <p14:cNvContentPartPr/>
                <p14:nvPr/>
              </p14:nvContentPartPr>
              <p14:xfrm>
                <a:off x="5462149" y="2994036"/>
                <a:ext cx="77760" cy="146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C2DFAA-C23E-B8B1-2E04-65F051C951F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53149" y="2985036"/>
                  <a:ext cx="95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D6D6B2-7D2E-FE8A-9A07-5E2683258123}"/>
                    </a:ext>
                  </a:extLst>
                </p14:cNvPr>
                <p14:cNvContentPartPr/>
                <p14:nvPr/>
              </p14:nvContentPartPr>
              <p14:xfrm>
                <a:off x="5276029" y="2867676"/>
                <a:ext cx="121320" cy="27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D6D6B2-7D2E-FE8A-9A07-5E26832581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67389" y="2858676"/>
                  <a:ext cx="138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709188-7197-2BE0-6ED7-E844263C33F6}"/>
                    </a:ext>
                  </a:extLst>
                </p14:cNvPr>
                <p14:cNvContentPartPr/>
                <p14:nvPr/>
              </p14:nvContentPartPr>
              <p14:xfrm>
                <a:off x="5634589" y="2843916"/>
                <a:ext cx="55440" cy="315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709188-7197-2BE0-6ED7-E844263C33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25949" y="2835276"/>
                  <a:ext cx="73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80114F-1497-5863-4A9C-AB44EA43BA63}"/>
                    </a:ext>
                  </a:extLst>
                </p14:cNvPr>
                <p14:cNvContentPartPr/>
                <p14:nvPr/>
              </p14:nvContentPartPr>
              <p14:xfrm>
                <a:off x="5021149" y="3127956"/>
                <a:ext cx="180000" cy="263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80114F-1497-5863-4A9C-AB44EA43BA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12149" y="3119316"/>
                  <a:ext cx="197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457184-44D0-3D05-AE96-4C7BF847249C}"/>
                    </a:ext>
                  </a:extLst>
                </p14:cNvPr>
                <p14:cNvContentPartPr/>
                <p14:nvPr/>
              </p14:nvContentPartPr>
              <p14:xfrm>
                <a:off x="4969669" y="3271596"/>
                <a:ext cx="18504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457184-44D0-3D05-AE96-4C7BF84724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0669" y="3262596"/>
                  <a:ext cx="2026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4F030A-0E09-5A39-0F19-024BAFF0EF98}"/>
                  </a:ext>
                </a:extLst>
              </p14:cNvPr>
              <p14:cNvContentPartPr/>
              <p14:nvPr/>
            </p14:nvContentPartPr>
            <p14:xfrm>
              <a:off x="5901709" y="2979996"/>
              <a:ext cx="124200" cy="6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B4F030A-0E09-5A39-0F19-024BAFF0EF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93069" y="2971356"/>
                <a:ext cx="1418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23A65DA-CAEE-71E5-AAF7-AC02A6E7D1FB}"/>
                  </a:ext>
                </a:extLst>
              </p14:cNvPr>
              <p14:cNvContentPartPr/>
              <p14:nvPr/>
            </p14:nvContentPartPr>
            <p14:xfrm>
              <a:off x="5889829" y="3099156"/>
              <a:ext cx="160200" cy="18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23A65DA-CAEE-71E5-AAF7-AC02A6E7D1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81189" y="3090156"/>
                <a:ext cx="1778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338C8EA-B920-7C42-BD77-2253760D893E}"/>
                  </a:ext>
                </a:extLst>
              </p14:cNvPr>
              <p14:cNvContentPartPr/>
              <p14:nvPr/>
            </p14:nvContentPartPr>
            <p14:xfrm>
              <a:off x="7481389" y="2968476"/>
              <a:ext cx="201600" cy="64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338C8EA-B920-7C42-BD77-2253760D89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2389" y="2959836"/>
                <a:ext cx="21924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94C3C046-96FA-97D6-469F-0BA8D9C74C21}"/>
              </a:ext>
            </a:extLst>
          </p:cNvPr>
          <p:cNvGrpSpPr/>
          <p:nvPr/>
        </p:nvGrpSpPr>
        <p:grpSpPr>
          <a:xfrm>
            <a:off x="6232189" y="2677236"/>
            <a:ext cx="1409760" cy="596160"/>
            <a:chOff x="6232189" y="2677236"/>
            <a:chExt cx="140976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419946-9AA6-2FC3-177A-D90F3B839913}"/>
                    </a:ext>
                  </a:extLst>
                </p14:cNvPr>
                <p14:cNvContentPartPr/>
                <p14:nvPr/>
              </p14:nvContentPartPr>
              <p14:xfrm>
                <a:off x="6232189" y="2901516"/>
                <a:ext cx="151560" cy="371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419946-9AA6-2FC3-177A-D90F3B8399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23189" y="2892516"/>
                  <a:ext cx="1692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B0F6291-75DE-E3E5-0917-B887E11FE52B}"/>
                    </a:ext>
                  </a:extLst>
                </p14:cNvPr>
                <p14:cNvContentPartPr/>
                <p14:nvPr/>
              </p14:nvContentPartPr>
              <p14:xfrm>
                <a:off x="6507589" y="2713236"/>
                <a:ext cx="178560" cy="44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B0F6291-75DE-E3E5-0917-B887E11FE5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98589" y="2704596"/>
                  <a:ext cx="1962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981FCD-D971-00EC-C20D-6F951FFDE7E4}"/>
                    </a:ext>
                  </a:extLst>
                </p14:cNvPr>
                <p14:cNvContentPartPr/>
                <p14:nvPr/>
              </p14:nvContentPartPr>
              <p14:xfrm>
                <a:off x="6725389" y="2830236"/>
                <a:ext cx="174600" cy="246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981FCD-D971-00EC-C20D-6F951FFDE7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16389" y="2821596"/>
                  <a:ext cx="192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0C14CF-FE56-221F-8047-C8D8BBF70BCF}"/>
                    </a:ext>
                  </a:extLst>
                </p14:cNvPr>
                <p14:cNvContentPartPr/>
                <p14:nvPr/>
              </p14:nvContentPartPr>
              <p14:xfrm>
                <a:off x="6780829" y="2938956"/>
                <a:ext cx="89280" cy="11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0C14CF-FE56-221F-8047-C8D8BBF70BC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71829" y="2929956"/>
                  <a:ext cx="106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B24744-807B-3999-E93D-BF06EB1913E7}"/>
                    </a:ext>
                  </a:extLst>
                </p14:cNvPr>
                <p14:cNvContentPartPr/>
                <p14:nvPr/>
              </p14:nvContentPartPr>
              <p14:xfrm>
                <a:off x="6846709" y="2920956"/>
                <a:ext cx="17280" cy="65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B24744-807B-3999-E93D-BF06EB1913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38069" y="2912316"/>
                  <a:ext cx="34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939B3A-1764-A7DB-1A27-8562263BFCFC}"/>
                    </a:ext>
                  </a:extLst>
                </p14:cNvPr>
                <p14:cNvContentPartPr/>
                <p14:nvPr/>
              </p14:nvContentPartPr>
              <p14:xfrm>
                <a:off x="6758149" y="2897196"/>
                <a:ext cx="16920" cy="77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939B3A-1764-A7DB-1A27-8562263BFC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49509" y="2888556"/>
                  <a:ext cx="34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65687D-89E6-EF4F-4CD0-5ADC0547D221}"/>
                    </a:ext>
                  </a:extLst>
                </p14:cNvPr>
                <p14:cNvContentPartPr/>
                <p14:nvPr/>
              </p14:nvContentPartPr>
              <p14:xfrm>
                <a:off x="6869749" y="3043356"/>
                <a:ext cx="48240" cy="12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65687D-89E6-EF4F-4CD0-5ADC0547D2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61109" y="3034716"/>
                  <a:ext cx="65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B9C840-974F-59B7-7DBC-63DB19364EE3}"/>
                    </a:ext>
                  </a:extLst>
                </p14:cNvPr>
                <p14:cNvContentPartPr/>
                <p14:nvPr/>
              </p14:nvContentPartPr>
              <p14:xfrm>
                <a:off x="6933829" y="3046236"/>
                <a:ext cx="108720" cy="137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B9C840-974F-59B7-7DBC-63DB19364E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24829" y="3037596"/>
                  <a:ext cx="126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B5B366C-63AF-27F7-68A7-22884AD5EAA3}"/>
                    </a:ext>
                  </a:extLst>
                </p14:cNvPr>
                <p14:cNvContentPartPr/>
                <p14:nvPr/>
              </p14:nvContentPartPr>
              <p14:xfrm>
                <a:off x="6950029" y="2701356"/>
                <a:ext cx="121680" cy="107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B5B366C-63AF-27F7-68A7-22884AD5EA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41029" y="2692716"/>
                  <a:ext cx="13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6441C4-C124-3E52-5A13-D5C2BA012C4C}"/>
                    </a:ext>
                  </a:extLst>
                </p14:cNvPr>
                <p14:cNvContentPartPr/>
                <p14:nvPr/>
              </p14:nvContentPartPr>
              <p14:xfrm>
                <a:off x="7133269" y="2891076"/>
                <a:ext cx="63720" cy="155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6441C4-C124-3E52-5A13-D5C2BA012C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24269" y="2882436"/>
                  <a:ext cx="81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A8BCC7-EECF-08B4-3E8B-91CC916AD75C}"/>
                    </a:ext>
                  </a:extLst>
                </p14:cNvPr>
                <p14:cNvContentPartPr/>
                <p14:nvPr/>
              </p14:nvContentPartPr>
              <p14:xfrm>
                <a:off x="7064149" y="2848236"/>
                <a:ext cx="120960" cy="20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A8BCC7-EECF-08B4-3E8B-91CC916AD75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55149" y="2839236"/>
                  <a:ext cx="138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FAFEE9-4450-25C6-8B1D-F49F259CA716}"/>
                    </a:ext>
                  </a:extLst>
                </p14:cNvPr>
                <p14:cNvContentPartPr/>
                <p14:nvPr/>
              </p14:nvContentPartPr>
              <p14:xfrm>
                <a:off x="7272589" y="3002316"/>
                <a:ext cx="61560" cy="117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FAFEE9-4450-25C6-8B1D-F49F259CA7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63589" y="2993316"/>
                  <a:ext cx="79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4BDEC0-EF47-E5B3-BFDC-5458DA9963A6}"/>
                    </a:ext>
                  </a:extLst>
                </p14:cNvPr>
                <p14:cNvContentPartPr/>
                <p14:nvPr/>
              </p14:nvContentPartPr>
              <p14:xfrm>
                <a:off x="7177549" y="2837796"/>
                <a:ext cx="45360" cy="221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4BDEC0-EF47-E5B3-BFDC-5458DA9963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68909" y="2829156"/>
                  <a:ext cx="63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4B11CD-7D17-B4C4-92E3-64E79B53E66F}"/>
                    </a:ext>
                  </a:extLst>
                </p14:cNvPr>
                <p14:cNvContentPartPr/>
                <p14:nvPr/>
              </p14:nvContentPartPr>
              <p14:xfrm>
                <a:off x="7493269" y="2944716"/>
                <a:ext cx="59040" cy="22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4B11CD-7D17-B4C4-92E3-64E79B53E6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84269" y="2935716"/>
                  <a:ext cx="76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37CF4F-6F39-4188-E526-59AE2DB83BAD}"/>
                    </a:ext>
                  </a:extLst>
                </p14:cNvPr>
                <p14:cNvContentPartPr/>
                <p14:nvPr/>
              </p14:nvContentPartPr>
              <p14:xfrm>
                <a:off x="7592269" y="2891436"/>
                <a:ext cx="49680" cy="124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37CF4F-6F39-4188-E526-59AE2DB83B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83629" y="2882436"/>
                  <a:ext cx="67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7212AE-5CD8-733B-5589-EFD152B5A75A}"/>
                    </a:ext>
                  </a:extLst>
                </p14:cNvPr>
                <p14:cNvContentPartPr/>
                <p14:nvPr/>
              </p14:nvContentPartPr>
              <p14:xfrm>
                <a:off x="7272589" y="2742756"/>
                <a:ext cx="78120" cy="88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7212AE-5CD8-733B-5589-EFD152B5A7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63589" y="2734116"/>
                  <a:ext cx="95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44E38E2-FCD0-1389-78C6-2A4AFCE8BF4C}"/>
                    </a:ext>
                  </a:extLst>
                </p14:cNvPr>
                <p14:cNvContentPartPr/>
                <p14:nvPr/>
              </p14:nvContentPartPr>
              <p14:xfrm>
                <a:off x="7236589" y="2707116"/>
                <a:ext cx="29880" cy="126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44E38E2-FCD0-1389-78C6-2A4AFCE8BF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27949" y="2698476"/>
                  <a:ext cx="47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F76472-19E2-7611-E2D8-0B4AC5B42187}"/>
                    </a:ext>
                  </a:extLst>
                </p14:cNvPr>
                <p14:cNvContentPartPr/>
                <p14:nvPr/>
              </p14:nvContentPartPr>
              <p14:xfrm>
                <a:off x="7374469" y="2754996"/>
                <a:ext cx="25200" cy="101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F76472-19E2-7611-E2D8-0B4AC5B421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65829" y="2745996"/>
                  <a:ext cx="42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AF9233-9E86-8792-92B0-F1F2DEE3F7A5}"/>
                    </a:ext>
                  </a:extLst>
                </p14:cNvPr>
                <p14:cNvContentPartPr/>
                <p14:nvPr/>
              </p14:nvContentPartPr>
              <p14:xfrm>
                <a:off x="6933829" y="2677236"/>
                <a:ext cx="60840" cy="89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AF9233-9E86-8792-92B0-F1F2DEE3F7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25189" y="2668236"/>
                  <a:ext cx="78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35215A4-AC55-663F-FE62-CF3F4AED426C}"/>
                    </a:ext>
                  </a:extLst>
                </p14:cNvPr>
                <p14:cNvContentPartPr/>
                <p14:nvPr/>
              </p14:nvContentPartPr>
              <p14:xfrm>
                <a:off x="7077469" y="2718996"/>
                <a:ext cx="6480" cy="65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35215A4-AC55-663F-FE62-CF3F4AED42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68829" y="2710356"/>
                  <a:ext cx="241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15361E-6489-6227-A295-0EE297D5D277}"/>
              </a:ext>
            </a:extLst>
          </p:cNvPr>
          <p:cNvGrpSpPr/>
          <p:nvPr/>
        </p:nvGrpSpPr>
        <p:grpSpPr>
          <a:xfrm>
            <a:off x="7890349" y="2772636"/>
            <a:ext cx="1106280" cy="513720"/>
            <a:chOff x="7890349" y="2772636"/>
            <a:chExt cx="110628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64BD8A-9E4C-126B-83D0-8DFEE0466A45}"/>
                    </a:ext>
                  </a:extLst>
                </p14:cNvPr>
                <p14:cNvContentPartPr/>
                <p14:nvPr/>
              </p14:nvContentPartPr>
              <p14:xfrm>
                <a:off x="7890349" y="2922036"/>
                <a:ext cx="138240" cy="184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64BD8A-9E4C-126B-83D0-8DFEE0466A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81349" y="2913036"/>
                  <a:ext cx="155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4E06BF9-3956-4160-DFD1-427ABD80924F}"/>
                    </a:ext>
                  </a:extLst>
                </p14:cNvPr>
                <p14:cNvContentPartPr/>
                <p14:nvPr/>
              </p14:nvContentPartPr>
              <p14:xfrm>
                <a:off x="7896829" y="2986476"/>
                <a:ext cx="83520" cy="24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4E06BF9-3956-4160-DFD1-427ABD8092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8189" y="2977476"/>
                  <a:ext cx="101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EBB8EF-1AAD-5DFA-C34B-BE5AAF3B0C8D}"/>
                    </a:ext>
                  </a:extLst>
                </p14:cNvPr>
                <p14:cNvContentPartPr/>
                <p14:nvPr/>
              </p14:nvContentPartPr>
              <p14:xfrm>
                <a:off x="7970269" y="2980356"/>
                <a:ext cx="21960" cy="67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EBB8EF-1AAD-5DFA-C34B-BE5AAF3B0C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61629" y="2971716"/>
                  <a:ext cx="39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1603B02-F75B-5017-F258-D17C9C312029}"/>
                    </a:ext>
                  </a:extLst>
                </p14:cNvPr>
                <p14:cNvContentPartPr/>
                <p14:nvPr/>
              </p14:nvContentPartPr>
              <p14:xfrm>
                <a:off x="7896829" y="2938956"/>
                <a:ext cx="360" cy="77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1603B02-F75B-5017-F258-D17C9C3120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88189" y="2929956"/>
                  <a:ext cx="18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739A075-005E-9D74-7039-F31D5223DCC5}"/>
                    </a:ext>
                  </a:extLst>
                </p14:cNvPr>
                <p14:cNvContentPartPr/>
                <p14:nvPr/>
              </p14:nvContentPartPr>
              <p14:xfrm>
                <a:off x="8003749" y="3138036"/>
                <a:ext cx="39600" cy="80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739A075-005E-9D74-7039-F31D5223DC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95109" y="3129396"/>
                  <a:ext cx="57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607642-2A96-BFBD-76FB-D2DD9FFD7AF7}"/>
                    </a:ext>
                  </a:extLst>
                </p14:cNvPr>
                <p14:cNvContentPartPr/>
                <p14:nvPr/>
              </p14:nvContentPartPr>
              <p14:xfrm>
                <a:off x="8091229" y="3158556"/>
                <a:ext cx="19800" cy="65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607642-2A96-BFBD-76FB-D2DD9FFD7A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82589" y="3149556"/>
                  <a:ext cx="37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53F0FF-B508-283C-337C-DB0A9EF0D1E9}"/>
                    </a:ext>
                  </a:extLst>
                </p14:cNvPr>
                <p14:cNvContentPartPr/>
                <p14:nvPr/>
              </p14:nvContentPartPr>
              <p14:xfrm>
                <a:off x="8104909" y="2856156"/>
                <a:ext cx="70920" cy="101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53F0FF-B508-283C-337C-DB0A9EF0D1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95909" y="2847516"/>
                  <a:ext cx="88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428F0A9-5561-C782-D8CA-BB6CE9A1513F}"/>
                    </a:ext>
                  </a:extLst>
                </p14:cNvPr>
                <p14:cNvContentPartPr/>
                <p14:nvPr/>
              </p14:nvContentPartPr>
              <p14:xfrm>
                <a:off x="8020669" y="2796396"/>
                <a:ext cx="60480" cy="163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428F0A9-5561-C782-D8CA-BB6CE9A151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12029" y="2787396"/>
                  <a:ext cx="78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72014D3-C19A-783F-670A-F55D8B4590D6}"/>
                    </a:ext>
                  </a:extLst>
                </p14:cNvPr>
                <p14:cNvContentPartPr/>
                <p14:nvPr/>
              </p14:nvContentPartPr>
              <p14:xfrm>
                <a:off x="8193829" y="2784516"/>
                <a:ext cx="54720" cy="184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72014D3-C19A-783F-670A-F55D8B4590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85189" y="2775516"/>
                  <a:ext cx="72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9D0202-2FE1-8659-E046-8DE5691AF0C4}"/>
                    </a:ext>
                  </a:extLst>
                </p14:cNvPr>
                <p14:cNvContentPartPr/>
                <p14:nvPr/>
              </p14:nvContentPartPr>
              <p14:xfrm>
                <a:off x="8238829" y="2920596"/>
                <a:ext cx="163440" cy="212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9D0202-2FE1-8659-E046-8DE5691AF0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29829" y="2911956"/>
                  <a:ext cx="181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43A228-7587-92C7-D365-90403AB3A89D}"/>
                    </a:ext>
                  </a:extLst>
                </p14:cNvPr>
                <p14:cNvContentPartPr/>
                <p14:nvPr/>
              </p14:nvContentPartPr>
              <p14:xfrm>
                <a:off x="8425309" y="3090516"/>
                <a:ext cx="78480" cy="109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43A228-7587-92C7-D365-90403AB3A8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16669" y="3081876"/>
                  <a:ext cx="96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2DE7C62-A8DC-4E66-BB09-5C0BE2EB73A7}"/>
                    </a:ext>
                  </a:extLst>
                </p14:cNvPr>
                <p14:cNvContentPartPr/>
                <p14:nvPr/>
              </p14:nvContentPartPr>
              <p14:xfrm>
                <a:off x="8482189" y="2825916"/>
                <a:ext cx="61920" cy="84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2DE7C62-A8DC-4E66-BB09-5C0BE2EB73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73189" y="2816916"/>
                  <a:ext cx="79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FBCD8C8-2531-169D-284E-2FFA11C2C524}"/>
                    </a:ext>
                  </a:extLst>
                </p14:cNvPr>
                <p14:cNvContentPartPr/>
                <p14:nvPr/>
              </p14:nvContentPartPr>
              <p14:xfrm>
                <a:off x="8413069" y="2778756"/>
                <a:ext cx="36360" cy="106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FBCD8C8-2531-169D-284E-2FFA11C2C52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04429" y="2769756"/>
                  <a:ext cx="54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C9842CC-75CC-809E-D6C2-3E67A9BED37A}"/>
                    </a:ext>
                  </a:extLst>
                </p14:cNvPr>
                <p14:cNvContentPartPr/>
                <p14:nvPr/>
              </p14:nvContentPartPr>
              <p14:xfrm>
                <a:off x="8573629" y="2772636"/>
                <a:ext cx="36360" cy="148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C9842CC-75CC-809E-D6C2-3E67A9BED3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64989" y="2763636"/>
                  <a:ext cx="54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832D987-C063-93FA-9139-957C624AA4D7}"/>
                    </a:ext>
                  </a:extLst>
                </p14:cNvPr>
                <p14:cNvContentPartPr/>
                <p14:nvPr/>
              </p14:nvContentPartPr>
              <p14:xfrm>
                <a:off x="8633389" y="3182316"/>
                <a:ext cx="165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832D987-C063-93FA-9139-957C624AA4D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24389" y="3173676"/>
                  <a:ext cx="3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F7AB77F-0A6D-FB37-4764-AD5A4DE505DB}"/>
                    </a:ext>
                  </a:extLst>
                </p14:cNvPr>
                <p14:cNvContentPartPr/>
                <p14:nvPr/>
              </p14:nvContentPartPr>
              <p14:xfrm>
                <a:off x="8763709" y="3164316"/>
                <a:ext cx="135360" cy="6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F7AB77F-0A6D-FB37-4764-AD5A4DE505D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55069" y="3155316"/>
                  <a:ext cx="153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86C935-1340-EAB6-EBD8-FEA502FB8856}"/>
                    </a:ext>
                  </a:extLst>
                </p14:cNvPr>
                <p14:cNvContentPartPr/>
                <p14:nvPr/>
              </p14:nvContentPartPr>
              <p14:xfrm>
                <a:off x="8906269" y="3164316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86C935-1340-EAB6-EBD8-FEA502FB885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97629" y="31556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3EF667-899D-D378-94CE-00E54BD4EE1D}"/>
                    </a:ext>
                  </a:extLst>
                </p14:cNvPr>
                <p14:cNvContentPartPr/>
                <p14:nvPr/>
              </p14:nvContentPartPr>
              <p14:xfrm>
                <a:off x="8894389" y="2837796"/>
                <a:ext cx="102240" cy="448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3EF667-899D-D378-94CE-00E54BD4EE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85749" y="2829156"/>
                  <a:ext cx="119880" cy="46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41AB679-CF94-61C4-EC0D-88A34EE720C5}"/>
              </a:ext>
            </a:extLst>
          </p:cNvPr>
          <p:cNvGrpSpPr/>
          <p:nvPr/>
        </p:nvGrpSpPr>
        <p:grpSpPr>
          <a:xfrm>
            <a:off x="5706229" y="1395276"/>
            <a:ext cx="284760" cy="464040"/>
            <a:chOff x="5706229" y="1395276"/>
            <a:chExt cx="28476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9A7531-F345-2303-22CF-383BA2DA0F53}"/>
                    </a:ext>
                  </a:extLst>
                </p14:cNvPr>
                <p14:cNvContentPartPr/>
                <p14:nvPr/>
              </p14:nvContentPartPr>
              <p14:xfrm>
                <a:off x="5809549" y="1395276"/>
                <a:ext cx="181440" cy="275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9A7531-F345-2303-22CF-383BA2DA0F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00909" y="1386276"/>
                  <a:ext cx="199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59B494-7C29-2634-4179-AFD9B2F66EBE}"/>
                    </a:ext>
                  </a:extLst>
                </p14:cNvPr>
                <p14:cNvContentPartPr/>
                <p14:nvPr/>
              </p14:nvContentPartPr>
              <p14:xfrm>
                <a:off x="5706229" y="1531716"/>
                <a:ext cx="214560" cy="327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59B494-7C29-2634-4179-AFD9B2F66E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97229" y="1522716"/>
                  <a:ext cx="232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9F97A87-CF0F-FF95-E849-F0254CF5AF85}"/>
                    </a:ext>
                  </a:extLst>
                </p14:cNvPr>
                <p14:cNvContentPartPr/>
                <p14:nvPr/>
              </p14:nvContentPartPr>
              <p14:xfrm>
                <a:off x="5723509" y="1626756"/>
                <a:ext cx="137160" cy="189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9F97A87-CF0F-FF95-E849-F0254CF5AF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14869" y="1617756"/>
                  <a:ext cx="154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AAD2278-7CEA-2FAD-3A58-E2811831E351}"/>
                    </a:ext>
                  </a:extLst>
                </p14:cNvPr>
                <p14:cNvContentPartPr/>
                <p14:nvPr/>
              </p14:nvContentPartPr>
              <p14:xfrm>
                <a:off x="5706229" y="1567356"/>
                <a:ext cx="142560" cy="255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AAD2278-7CEA-2FAD-3A58-E2811831E35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97229" y="1558356"/>
                  <a:ext cx="160200" cy="2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6103D45-AB85-DC76-CFAD-D93087E95BF2}"/>
                  </a:ext>
                </a:extLst>
              </p14:cNvPr>
              <p14:cNvContentPartPr/>
              <p14:nvPr/>
            </p14:nvContentPartPr>
            <p14:xfrm>
              <a:off x="474709" y="687516"/>
              <a:ext cx="3037320" cy="619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6103D45-AB85-DC76-CFAD-D93087E95BF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6069" y="678516"/>
                <a:ext cx="305496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D811025-017E-B86F-8CF7-1FB8915C801E}"/>
              </a:ext>
            </a:extLst>
          </p:cNvPr>
          <p:cNvGrpSpPr/>
          <p:nvPr/>
        </p:nvGrpSpPr>
        <p:grpSpPr>
          <a:xfrm>
            <a:off x="3948349" y="2213916"/>
            <a:ext cx="975960" cy="244440"/>
            <a:chOff x="3948349" y="2213916"/>
            <a:chExt cx="97596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0C4D57A-566E-EC19-ECBA-9CC8E67678CA}"/>
                    </a:ext>
                  </a:extLst>
                </p14:cNvPr>
                <p14:cNvContentPartPr/>
                <p14:nvPr/>
              </p14:nvContentPartPr>
              <p14:xfrm>
                <a:off x="3948349" y="2318676"/>
                <a:ext cx="912600" cy="139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0C4D57A-566E-EC19-ECBA-9CC8E67678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39349" y="2309676"/>
                  <a:ext cx="930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14FE06C-37A9-6B7D-C27D-3211144A019A}"/>
                    </a:ext>
                  </a:extLst>
                </p14:cNvPr>
                <p14:cNvContentPartPr/>
                <p14:nvPr/>
              </p14:nvContentPartPr>
              <p14:xfrm>
                <a:off x="4732069" y="2213916"/>
                <a:ext cx="192240" cy="134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14FE06C-37A9-6B7D-C27D-3211144A01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23429" y="2205276"/>
                  <a:ext cx="20988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59A0605-5728-F482-290E-03BE7B27A4BB}"/>
                  </a:ext>
                </a:extLst>
              </p14:cNvPr>
              <p14:cNvContentPartPr/>
              <p14:nvPr/>
            </p14:nvContentPartPr>
            <p14:xfrm>
              <a:off x="2357149" y="1495716"/>
              <a:ext cx="103680" cy="216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59A0605-5728-F482-290E-03BE7B27A4B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48149" y="1487076"/>
                <a:ext cx="1213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85F13CE-3F74-183A-09A3-3D595E6015B2}"/>
                  </a:ext>
                </a:extLst>
              </p14:cNvPr>
              <p14:cNvContentPartPr/>
              <p14:nvPr/>
            </p14:nvContentPartPr>
            <p14:xfrm>
              <a:off x="2375509" y="1436316"/>
              <a:ext cx="131040" cy="1177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85F13CE-3F74-183A-09A3-3D595E6015B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366869" y="1427676"/>
                <a:ext cx="1486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B92B77D-3BE2-4741-FC29-04A58D0B961A}"/>
                  </a:ext>
                </a:extLst>
              </p14:cNvPr>
              <p14:cNvContentPartPr/>
              <p14:nvPr/>
            </p14:nvContentPartPr>
            <p14:xfrm>
              <a:off x="2604109" y="1385916"/>
              <a:ext cx="192600" cy="1479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B92B77D-3BE2-4741-FC29-04A58D0B961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595109" y="1377276"/>
                <a:ext cx="2102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7D5B317-26B0-FC42-1A2F-D5025EA182FA}"/>
                  </a:ext>
                </a:extLst>
              </p14:cNvPr>
              <p14:cNvContentPartPr/>
              <p14:nvPr/>
            </p14:nvContentPartPr>
            <p14:xfrm>
              <a:off x="2618509" y="1448556"/>
              <a:ext cx="106560" cy="140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7D5B317-26B0-FC42-1A2F-D5025EA182F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09509" y="1439556"/>
                <a:ext cx="124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CE18F15-FA30-658F-2E25-083E7ADCAF7A}"/>
                  </a:ext>
                </a:extLst>
              </p14:cNvPr>
              <p14:cNvContentPartPr/>
              <p14:nvPr/>
            </p14:nvContentPartPr>
            <p14:xfrm>
              <a:off x="2707429" y="1412916"/>
              <a:ext cx="6840" cy="345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CE18F15-FA30-658F-2E25-083E7ADCAF7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98429" y="1403916"/>
                <a:ext cx="24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1A23E8A-5606-BE21-B020-F979101C1C8A}"/>
                  </a:ext>
                </a:extLst>
              </p14:cNvPr>
              <p14:cNvContentPartPr/>
              <p14:nvPr/>
            </p14:nvContentPartPr>
            <p14:xfrm>
              <a:off x="2618509" y="1454316"/>
              <a:ext cx="360" cy="345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1A23E8A-5606-BE21-B020-F979101C1C8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09509" y="1445676"/>
                <a:ext cx="180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2025549-0728-9EC4-1CAC-89E432D11163}"/>
                  </a:ext>
                </a:extLst>
              </p14:cNvPr>
              <p14:cNvContentPartPr/>
              <p14:nvPr/>
            </p14:nvContentPartPr>
            <p14:xfrm>
              <a:off x="2692669" y="1442436"/>
              <a:ext cx="56880" cy="68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2025549-0728-9EC4-1CAC-89E432D1116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683669" y="1433796"/>
                <a:ext cx="74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5985372-81D1-E7D0-243F-EA4A907A2AC7}"/>
                  </a:ext>
                </a:extLst>
              </p14:cNvPr>
              <p14:cNvContentPartPr/>
              <p14:nvPr/>
            </p14:nvContentPartPr>
            <p14:xfrm>
              <a:off x="2749189" y="1419036"/>
              <a:ext cx="10080" cy="183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5985372-81D1-E7D0-243F-EA4A907A2AC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740189" y="1410036"/>
                <a:ext cx="27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820904C-F3AB-1B41-82BA-99EFDC066815}"/>
                  </a:ext>
                </a:extLst>
              </p14:cNvPr>
              <p14:cNvContentPartPr/>
              <p14:nvPr/>
            </p14:nvContentPartPr>
            <p14:xfrm>
              <a:off x="2600509" y="1424796"/>
              <a:ext cx="3960" cy="82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820904C-F3AB-1B41-82BA-99EFDC06681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91509" y="1415796"/>
                <a:ext cx="21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1496A1D-74B4-0EBD-6DCE-AD25F8DBC1C6}"/>
                  </a:ext>
                </a:extLst>
              </p14:cNvPr>
              <p14:cNvContentPartPr/>
              <p14:nvPr/>
            </p14:nvContentPartPr>
            <p14:xfrm>
              <a:off x="2586829" y="1283316"/>
              <a:ext cx="309240" cy="3434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1496A1D-74B4-0EBD-6DCE-AD25F8DBC1C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78189" y="1274676"/>
                <a:ext cx="3268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8FCF3C7-164D-43F5-DF86-4A342AEDFDBD}"/>
                  </a:ext>
                </a:extLst>
              </p14:cNvPr>
              <p14:cNvContentPartPr/>
              <p14:nvPr/>
            </p14:nvContentPartPr>
            <p14:xfrm>
              <a:off x="3375589" y="1775076"/>
              <a:ext cx="386640" cy="482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8FCF3C7-164D-43F5-DF86-4A342AEDFDB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366589" y="1766076"/>
                <a:ext cx="40428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021F5AB-36AF-D889-7615-EA428D155033}"/>
              </a:ext>
            </a:extLst>
          </p:cNvPr>
          <p:cNvGrpSpPr/>
          <p:nvPr/>
        </p:nvGrpSpPr>
        <p:grpSpPr>
          <a:xfrm>
            <a:off x="1109029" y="1226076"/>
            <a:ext cx="839520" cy="896040"/>
            <a:chOff x="1109029" y="1226076"/>
            <a:chExt cx="839520" cy="8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3B7D12-E322-5358-E9C5-05E4E81A6A32}"/>
                    </a:ext>
                  </a:extLst>
                </p14:cNvPr>
                <p14:cNvContentPartPr/>
                <p14:nvPr/>
              </p14:nvContentPartPr>
              <p14:xfrm>
                <a:off x="1365709" y="1496076"/>
                <a:ext cx="127080" cy="178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3B7D12-E322-5358-E9C5-05E4E81A6A3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56709" y="1487436"/>
                  <a:ext cx="144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16A7ED-F0A6-5B1C-3828-4C42EE6DB7A2}"/>
                    </a:ext>
                  </a:extLst>
                </p14:cNvPr>
                <p14:cNvContentPartPr/>
                <p14:nvPr/>
              </p14:nvContentPartPr>
              <p14:xfrm>
                <a:off x="1481989" y="1478076"/>
                <a:ext cx="97200" cy="183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16A7ED-F0A6-5B1C-3828-4C42EE6DB7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73349" y="1469436"/>
                  <a:ext cx="114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570E051-84CA-0D58-C08D-3B275D27F9CA}"/>
                    </a:ext>
                  </a:extLst>
                </p14:cNvPr>
                <p14:cNvContentPartPr/>
                <p14:nvPr/>
              </p14:nvContentPartPr>
              <p14:xfrm>
                <a:off x="1109029" y="1226076"/>
                <a:ext cx="839520" cy="8960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570E051-84CA-0D58-C08D-3B275D27F9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0389" y="1217436"/>
                  <a:ext cx="85716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2757B27-1D90-9F8C-CDCC-48443FA60540}"/>
                    </a:ext>
                  </a:extLst>
                </p14:cNvPr>
                <p14:cNvContentPartPr/>
                <p14:nvPr/>
              </p14:nvContentPartPr>
              <p14:xfrm>
                <a:off x="1449229" y="1507956"/>
                <a:ext cx="55440" cy="176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2757B27-1D90-9F8C-CDCC-48443FA605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40589" y="1499316"/>
                  <a:ext cx="7308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2B69575-39E2-3245-CF48-4643181089FF}"/>
                  </a:ext>
                </a:extLst>
              </p14:cNvPr>
              <p14:cNvContentPartPr/>
              <p14:nvPr/>
            </p14:nvContentPartPr>
            <p14:xfrm>
              <a:off x="3288829" y="1407156"/>
              <a:ext cx="572040" cy="4107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2B69575-39E2-3245-CF48-4643181089F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279829" y="1398156"/>
                <a:ext cx="5896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A5A0DE2-D7A4-F657-0498-9EA710DC690C}"/>
                  </a:ext>
                </a:extLst>
              </p14:cNvPr>
              <p14:cNvContentPartPr/>
              <p14:nvPr/>
            </p14:nvContentPartPr>
            <p14:xfrm>
              <a:off x="3431749" y="3722676"/>
              <a:ext cx="310680" cy="72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A5A0DE2-D7A4-F657-0498-9EA710DC690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422749" y="3713676"/>
                <a:ext cx="3283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65E20C4-33ED-7A31-E20C-6A402D7D9A01}"/>
                  </a:ext>
                </a:extLst>
              </p14:cNvPr>
              <p14:cNvContentPartPr/>
              <p14:nvPr/>
            </p14:nvContentPartPr>
            <p14:xfrm>
              <a:off x="3378469" y="2713236"/>
              <a:ext cx="315000" cy="428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65E20C4-33ED-7A31-E20C-6A402D7D9A0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369469" y="2704596"/>
                <a:ext cx="3326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0AD37E3-29EC-ADAB-1C8E-C4B7150EB987}"/>
              </a:ext>
            </a:extLst>
          </p:cNvPr>
          <p:cNvGrpSpPr/>
          <p:nvPr/>
        </p:nvGrpSpPr>
        <p:grpSpPr>
          <a:xfrm>
            <a:off x="3324829" y="1561236"/>
            <a:ext cx="1932480" cy="451800"/>
            <a:chOff x="3324829" y="1561236"/>
            <a:chExt cx="193248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B49F633-60D3-D6EA-E9FD-9909CFA22DF3}"/>
                    </a:ext>
                  </a:extLst>
                </p14:cNvPr>
                <p14:cNvContentPartPr/>
                <p14:nvPr/>
              </p14:nvContentPartPr>
              <p14:xfrm>
                <a:off x="3324829" y="1757796"/>
                <a:ext cx="467640" cy="77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B49F633-60D3-D6EA-E9FD-9909CFA22DF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16189" y="1748796"/>
                  <a:ext cx="485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14315BC-1813-BBE8-872C-D4216C657898}"/>
                    </a:ext>
                  </a:extLst>
                </p14:cNvPr>
                <p14:cNvContentPartPr/>
                <p14:nvPr/>
              </p14:nvContentPartPr>
              <p14:xfrm>
                <a:off x="3437509" y="1816476"/>
                <a:ext cx="261720" cy="23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14315BC-1813-BBE8-872C-D4216C65789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28869" y="1807836"/>
                  <a:ext cx="279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3EA0CFF-5E62-6A8E-8BAB-2B656450A285}"/>
                    </a:ext>
                  </a:extLst>
                </p14:cNvPr>
                <p14:cNvContentPartPr/>
                <p14:nvPr/>
              </p14:nvContentPartPr>
              <p14:xfrm>
                <a:off x="3343189" y="1781196"/>
                <a:ext cx="427320" cy="48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3EA0CFF-5E62-6A8E-8BAB-2B656450A28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34549" y="1772196"/>
                  <a:ext cx="444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B091D0-5803-4CA1-1145-9B658020A007}"/>
                    </a:ext>
                  </a:extLst>
                </p14:cNvPr>
                <p14:cNvContentPartPr/>
                <p14:nvPr/>
              </p14:nvContentPartPr>
              <p14:xfrm>
                <a:off x="3486829" y="1786956"/>
                <a:ext cx="206640" cy="2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B091D0-5803-4CA1-1145-9B658020A0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78189" y="1777956"/>
                  <a:ext cx="224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E7DB503-AD00-D5D1-229F-9844FF3A8B37}"/>
                    </a:ext>
                  </a:extLst>
                </p14:cNvPr>
                <p14:cNvContentPartPr/>
                <p14:nvPr/>
              </p14:nvContentPartPr>
              <p14:xfrm>
                <a:off x="3361909" y="1763196"/>
                <a:ext cx="451800" cy="83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E7DB503-AD00-D5D1-229F-9844FF3A8B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52909" y="1754556"/>
                  <a:ext cx="469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E3B501-858A-FC1E-9D73-707E766D55FD}"/>
                    </a:ext>
                  </a:extLst>
                </p14:cNvPr>
                <p14:cNvContentPartPr/>
                <p14:nvPr/>
              </p14:nvContentPartPr>
              <p14:xfrm>
                <a:off x="3405109" y="1781196"/>
                <a:ext cx="347760" cy="29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E3B501-858A-FC1E-9D73-707E766D55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96109" y="1772196"/>
                  <a:ext cx="365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E52B44-55E9-9645-17A5-EA77852C1C8D}"/>
                    </a:ext>
                  </a:extLst>
                </p14:cNvPr>
                <p14:cNvContentPartPr/>
                <p14:nvPr/>
              </p14:nvContentPartPr>
              <p14:xfrm>
                <a:off x="3776269" y="1751316"/>
                <a:ext cx="11520" cy="40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E52B44-55E9-9645-17A5-EA77852C1C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67269" y="1742316"/>
                  <a:ext cx="29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AFA0F50-BA55-1D56-608C-FB4696418E49}"/>
                    </a:ext>
                  </a:extLst>
                </p14:cNvPr>
                <p14:cNvContentPartPr/>
                <p14:nvPr/>
              </p14:nvContentPartPr>
              <p14:xfrm>
                <a:off x="4108909" y="1561236"/>
                <a:ext cx="1078920" cy="405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AFA0F50-BA55-1D56-608C-FB4696418E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99909" y="1552596"/>
                  <a:ext cx="10965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7AD703-BD98-64FC-A7C3-DE02686EEBFC}"/>
                    </a:ext>
                  </a:extLst>
                </p14:cNvPr>
                <p14:cNvContentPartPr/>
                <p14:nvPr/>
              </p14:nvContentPartPr>
              <p14:xfrm>
                <a:off x="5075509" y="1691916"/>
                <a:ext cx="181800" cy="321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7AD703-BD98-64FC-A7C3-DE02686EEB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66869" y="1683276"/>
                  <a:ext cx="1994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952175C-79ED-3391-E295-F067D0547BA7}"/>
                    </a:ext>
                  </a:extLst>
                </p14:cNvPr>
                <p14:cNvContentPartPr/>
                <p14:nvPr/>
              </p14:nvContentPartPr>
              <p14:xfrm>
                <a:off x="5017189" y="1863636"/>
                <a:ext cx="208440" cy="107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952175C-79ED-3391-E295-F067D0547B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08189" y="1854996"/>
                  <a:ext cx="226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44DC726-94B8-0B94-5E66-FD6D61A75595}"/>
                    </a:ext>
                  </a:extLst>
                </p14:cNvPr>
                <p14:cNvContentPartPr/>
                <p14:nvPr/>
              </p14:nvContentPartPr>
              <p14:xfrm>
                <a:off x="3372349" y="1828356"/>
                <a:ext cx="287280" cy="12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44DC726-94B8-0B94-5E66-FD6D61A7559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63709" y="1819716"/>
                  <a:ext cx="304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B8438F2-C964-6B29-5A5B-DA30B77C3CFD}"/>
                    </a:ext>
                  </a:extLst>
                </p14:cNvPr>
                <p14:cNvContentPartPr/>
                <p14:nvPr/>
              </p14:nvContentPartPr>
              <p14:xfrm>
                <a:off x="3745309" y="1798836"/>
                <a:ext cx="669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B8438F2-C964-6B29-5A5B-DA30B77C3C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36309" y="1789836"/>
                  <a:ext cx="8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E16C3CE-2BB1-90A6-C468-736D188C255F}"/>
                    </a:ext>
                  </a:extLst>
                </p14:cNvPr>
                <p14:cNvContentPartPr/>
                <p14:nvPr/>
              </p14:nvContentPartPr>
              <p14:xfrm>
                <a:off x="3662509" y="1775076"/>
                <a:ext cx="167760" cy="6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E16C3CE-2BB1-90A6-C468-736D188C255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53509" y="1766076"/>
                  <a:ext cx="18540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CF9B342-7601-3997-BD04-6C56454AFF71}"/>
                  </a:ext>
                </a:extLst>
              </p14:cNvPr>
              <p14:cNvContentPartPr/>
              <p14:nvPr/>
            </p14:nvContentPartPr>
            <p14:xfrm>
              <a:off x="5403109" y="2036076"/>
              <a:ext cx="137160" cy="2329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CF9B342-7601-3997-BD04-6C56454AFF7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394109" y="2027436"/>
                <a:ext cx="15480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9FA66D8-B093-427A-6901-0F3E51EA58B9}"/>
              </a:ext>
            </a:extLst>
          </p:cNvPr>
          <p:cNvGrpSpPr/>
          <p:nvPr/>
        </p:nvGrpSpPr>
        <p:grpSpPr>
          <a:xfrm>
            <a:off x="3722989" y="1430556"/>
            <a:ext cx="95040" cy="424440"/>
            <a:chOff x="3722989" y="1430556"/>
            <a:chExt cx="9504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47D5576-FA0F-421F-4EA4-8D54A6DC5216}"/>
                    </a:ext>
                  </a:extLst>
                </p14:cNvPr>
                <p14:cNvContentPartPr/>
                <p14:nvPr/>
              </p14:nvContentPartPr>
              <p14:xfrm>
                <a:off x="3783109" y="1460436"/>
                <a:ext cx="34920" cy="394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47D5576-FA0F-421F-4EA4-8D54A6DC52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74469" y="1451436"/>
                  <a:ext cx="525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0143A87-9E4A-CC09-15A0-CC8EC0FBF7E1}"/>
                    </a:ext>
                  </a:extLst>
                </p14:cNvPr>
                <p14:cNvContentPartPr/>
                <p14:nvPr/>
              </p14:nvContentPartPr>
              <p14:xfrm>
                <a:off x="3722989" y="1430556"/>
                <a:ext cx="29880" cy="344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0143A87-9E4A-CC09-15A0-CC8EC0FBF7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14349" y="1421916"/>
                  <a:ext cx="475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7286B69-9AD2-9793-E424-90BDA733FA61}"/>
                    </a:ext>
                  </a:extLst>
                </p14:cNvPr>
                <p14:cNvContentPartPr/>
                <p14:nvPr/>
              </p14:nvContentPartPr>
              <p14:xfrm>
                <a:off x="3758629" y="1430916"/>
                <a:ext cx="360" cy="344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7286B69-9AD2-9793-E424-90BDA733FA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49629" y="1421916"/>
                  <a:ext cx="18000" cy="36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916B197-34C0-5512-23EA-99DC35CE57D8}"/>
              </a:ext>
            </a:extLst>
          </p:cNvPr>
          <p:cNvGrpSpPr/>
          <p:nvPr/>
        </p:nvGrpSpPr>
        <p:grpSpPr>
          <a:xfrm>
            <a:off x="2653429" y="1851036"/>
            <a:ext cx="195480" cy="288720"/>
            <a:chOff x="2653429" y="1851036"/>
            <a:chExt cx="19548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274B2B7-8160-9D6B-22B0-C43DE7AE8719}"/>
                    </a:ext>
                  </a:extLst>
                </p14:cNvPr>
                <p14:cNvContentPartPr/>
                <p14:nvPr/>
              </p14:nvContentPartPr>
              <p14:xfrm>
                <a:off x="2653429" y="1851036"/>
                <a:ext cx="195480" cy="288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274B2B7-8160-9D6B-22B0-C43DE7AE87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44429" y="1842036"/>
                  <a:ext cx="213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4FD1234-E41B-42FF-63B0-BB1834FA2D7D}"/>
                    </a:ext>
                  </a:extLst>
                </p14:cNvPr>
                <p14:cNvContentPartPr/>
                <p14:nvPr/>
              </p14:nvContentPartPr>
              <p14:xfrm>
                <a:off x="2701309" y="1982796"/>
                <a:ext cx="77040" cy="7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4FD1234-E41B-42FF-63B0-BB1834FA2D7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92669" y="1974156"/>
                  <a:ext cx="94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C07BF94-9442-B22E-F141-2373F7109A10}"/>
                    </a:ext>
                  </a:extLst>
                </p14:cNvPr>
                <p14:cNvContentPartPr/>
                <p14:nvPr/>
              </p14:nvContentPartPr>
              <p14:xfrm>
                <a:off x="2792029" y="1953276"/>
                <a:ext cx="22320" cy="54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C07BF94-9442-B22E-F141-2373F7109A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83389" y="1944276"/>
                  <a:ext cx="39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1668E86-264E-7BD5-A46B-0141378C2D77}"/>
                    </a:ext>
                  </a:extLst>
                </p14:cNvPr>
                <p14:cNvContentPartPr/>
                <p14:nvPr/>
              </p14:nvContentPartPr>
              <p14:xfrm>
                <a:off x="2695549" y="1935636"/>
                <a:ext cx="6120" cy="76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1668E86-264E-7BD5-A46B-0141378C2D7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86909" y="1926636"/>
                  <a:ext cx="23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7E332B8-5600-8AA6-9AEA-FD1A11623B5F}"/>
                    </a:ext>
                  </a:extLst>
                </p14:cNvPr>
                <p14:cNvContentPartPr/>
                <p14:nvPr/>
              </p14:nvContentPartPr>
              <p14:xfrm>
                <a:off x="2778349" y="1941396"/>
                <a:ext cx="12600" cy="100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7E332B8-5600-8AA6-9AEA-FD1A11623B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69709" y="1932396"/>
                  <a:ext cx="302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82AA6CA-7F56-D84A-AF78-496A976E8DBA}"/>
              </a:ext>
            </a:extLst>
          </p:cNvPr>
          <p:cNvGrpSpPr/>
          <p:nvPr/>
        </p:nvGrpSpPr>
        <p:grpSpPr>
          <a:xfrm>
            <a:off x="2618509" y="2448996"/>
            <a:ext cx="154800" cy="127800"/>
            <a:chOff x="2618509" y="2448996"/>
            <a:chExt cx="15480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3D333B4-3112-B908-2DF2-221C4DA81796}"/>
                    </a:ext>
                  </a:extLst>
                </p14:cNvPr>
                <p14:cNvContentPartPr/>
                <p14:nvPr/>
              </p14:nvContentPartPr>
              <p14:xfrm>
                <a:off x="2618509" y="2448996"/>
                <a:ext cx="154800" cy="127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3D333B4-3112-B908-2DF2-221C4DA817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09509" y="2440356"/>
                  <a:ext cx="172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6772300-403E-12C7-8137-09AF5D44E755}"/>
                    </a:ext>
                  </a:extLst>
                </p14:cNvPr>
                <p14:cNvContentPartPr/>
                <p14:nvPr/>
              </p14:nvContentPartPr>
              <p14:xfrm>
                <a:off x="2677549" y="2493636"/>
                <a:ext cx="40680" cy="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6772300-403E-12C7-8137-09AF5D44E7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68909" y="2484636"/>
                  <a:ext cx="583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7BECAF1-0291-F53F-7A57-FB64A354FFCB}"/>
                  </a:ext>
                </a:extLst>
              </p14:cNvPr>
              <p14:cNvContentPartPr/>
              <p14:nvPr/>
            </p14:nvContentPartPr>
            <p14:xfrm>
              <a:off x="2532469" y="1288356"/>
              <a:ext cx="359280" cy="3466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7BECAF1-0291-F53F-7A57-FB64A354FFC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523829" y="1279356"/>
                <a:ext cx="37692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B6BD0A3-DF93-7AF7-19B1-C54E162D26AD}"/>
              </a:ext>
            </a:extLst>
          </p:cNvPr>
          <p:cNvGrpSpPr/>
          <p:nvPr/>
        </p:nvGrpSpPr>
        <p:grpSpPr>
          <a:xfrm>
            <a:off x="1376509" y="1472316"/>
            <a:ext cx="221040" cy="294840"/>
            <a:chOff x="1376509" y="1472316"/>
            <a:chExt cx="22104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D40275C-27BB-9649-B1E5-3497DE70AF10}"/>
                    </a:ext>
                  </a:extLst>
                </p14:cNvPr>
                <p14:cNvContentPartPr/>
                <p14:nvPr/>
              </p14:nvContentPartPr>
              <p14:xfrm>
                <a:off x="1407109" y="1489956"/>
                <a:ext cx="148320" cy="2772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D40275C-27BB-9649-B1E5-3497DE70AF1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98109" y="1481316"/>
                  <a:ext cx="165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98B3008-BDE6-1D0D-952D-1877C2925805}"/>
                    </a:ext>
                  </a:extLst>
                </p14:cNvPr>
                <p14:cNvContentPartPr/>
                <p14:nvPr/>
              </p14:nvContentPartPr>
              <p14:xfrm>
                <a:off x="1389109" y="1502196"/>
                <a:ext cx="174240" cy="178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98B3008-BDE6-1D0D-952D-1877C292580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80469" y="1493556"/>
                  <a:ext cx="191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B5365CE-A39E-6D73-A134-3852C9B7EC08}"/>
                    </a:ext>
                  </a:extLst>
                </p14:cNvPr>
                <p14:cNvContentPartPr/>
                <p14:nvPr/>
              </p14:nvContentPartPr>
              <p14:xfrm>
                <a:off x="1376509" y="1472316"/>
                <a:ext cx="221040" cy="213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B5365CE-A39E-6D73-A134-3852C9B7EC0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67509" y="1463316"/>
                  <a:ext cx="23868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A5BCD3A-B399-F98D-4729-AF42AB3A5BB6}"/>
                  </a:ext>
                </a:extLst>
              </p14:cNvPr>
              <p14:cNvContentPartPr/>
              <p14:nvPr/>
            </p14:nvContentPartPr>
            <p14:xfrm>
              <a:off x="2820109" y="1281876"/>
              <a:ext cx="70560" cy="1731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A5BCD3A-B399-F98D-4729-AF42AB3A5BB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811469" y="1273236"/>
                <a:ext cx="882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793DA36-1217-7BA4-5FE1-A77A9FDDA8F2}"/>
                  </a:ext>
                </a:extLst>
              </p14:cNvPr>
              <p14:cNvContentPartPr/>
              <p14:nvPr/>
            </p14:nvContentPartPr>
            <p14:xfrm>
              <a:off x="4880389" y="3333156"/>
              <a:ext cx="774000" cy="2829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793DA36-1217-7BA4-5FE1-A77A9FDDA8F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71749" y="3324156"/>
                <a:ext cx="79164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447225" y="1952341"/>
            <a:ext cx="885433" cy="4502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12295" y="1588122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093480" cy="464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952341"/>
            <a:ext cx="1093480" cy="4827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952341"/>
            <a:ext cx="1093480" cy="1429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Other network architectures</a:t>
            </a:r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F11538-1F0F-0FAC-F889-10C558827B3F}"/>
                  </a:ext>
                </a:extLst>
              </p14:cNvPr>
              <p14:cNvContentPartPr/>
              <p14:nvPr/>
            </p14:nvContentPartPr>
            <p14:xfrm>
              <a:off x="587749" y="729996"/>
              <a:ext cx="3527280" cy="54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F11538-1F0F-0FAC-F889-10C558827B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8749" y="720996"/>
                <a:ext cx="354492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30581BC-E31C-F737-50FD-11E9A3FD7B00}"/>
              </a:ext>
            </a:extLst>
          </p:cNvPr>
          <p:cNvGrpSpPr/>
          <p:nvPr/>
        </p:nvGrpSpPr>
        <p:grpSpPr>
          <a:xfrm>
            <a:off x="6685069" y="2760756"/>
            <a:ext cx="333360" cy="72000"/>
            <a:chOff x="6685069" y="2760756"/>
            <a:chExt cx="333360" cy="7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310C393-13EB-7A5F-7EFF-7B2952D93BA9}"/>
                    </a:ext>
                  </a:extLst>
                </p14:cNvPr>
                <p14:cNvContentPartPr/>
                <p14:nvPr/>
              </p14:nvContentPartPr>
              <p14:xfrm>
                <a:off x="6964789" y="2760756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310C393-13EB-7A5F-7EFF-7B2952D93B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55789" y="27517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6AC4DF2-5B52-F5E6-49CC-13686D0EF3AB}"/>
                    </a:ext>
                  </a:extLst>
                </p14:cNvPr>
                <p14:cNvContentPartPr/>
                <p14:nvPr/>
              </p14:nvContentPartPr>
              <p14:xfrm>
                <a:off x="6685069" y="2784516"/>
                <a:ext cx="333360" cy="48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6AC4DF2-5B52-F5E6-49CC-13686D0EF3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6429" y="2775516"/>
                  <a:ext cx="35100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4F33F3-BE82-8D0C-27E4-A450367EA653}"/>
                  </a:ext>
                </a:extLst>
              </p14:cNvPr>
              <p14:cNvContentPartPr/>
              <p14:nvPr/>
            </p14:nvContentPartPr>
            <p14:xfrm>
              <a:off x="519709" y="4274916"/>
              <a:ext cx="454320" cy="184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4F33F3-BE82-8D0C-27E4-A450367EA6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1069" y="4265916"/>
                <a:ext cx="471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36E0A2-D2D1-CBB6-2F02-7F39D593D5FC}"/>
                  </a:ext>
                </a:extLst>
              </p14:cNvPr>
              <p14:cNvContentPartPr/>
              <p14:nvPr/>
            </p14:nvContentPartPr>
            <p14:xfrm>
              <a:off x="446629" y="4322436"/>
              <a:ext cx="129600" cy="132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36E0A2-D2D1-CBB6-2F02-7F39D593D5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989" y="4313436"/>
                <a:ext cx="147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3185BC-3085-873F-A6A4-B195C26360E4}"/>
                  </a:ext>
                </a:extLst>
              </p14:cNvPr>
              <p14:cNvContentPartPr/>
              <p14:nvPr/>
            </p14:nvContentPartPr>
            <p14:xfrm>
              <a:off x="315229" y="4559676"/>
              <a:ext cx="41400" cy="174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3185BC-3085-873F-A6A4-B195C26360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6229" y="4551036"/>
                <a:ext cx="590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F73713-4E88-B5EB-8737-43B42FD37ADB}"/>
                  </a:ext>
                </a:extLst>
              </p14:cNvPr>
              <p14:cNvContentPartPr/>
              <p14:nvPr/>
            </p14:nvContentPartPr>
            <p14:xfrm>
              <a:off x="237469" y="4529796"/>
              <a:ext cx="163800" cy="18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F73713-4E88-B5EB-8737-43B42FD37AD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8469" y="4520796"/>
                <a:ext cx="181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7DB53D-6058-5C28-5FC2-EA721B6C3A4C}"/>
                  </a:ext>
                </a:extLst>
              </p14:cNvPr>
              <p14:cNvContentPartPr/>
              <p14:nvPr/>
            </p14:nvContentPartPr>
            <p14:xfrm>
              <a:off x="248989" y="4719876"/>
              <a:ext cx="157680" cy="37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7DB53D-6058-5C28-5FC2-EA721B6C3A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0349" y="4711236"/>
                <a:ext cx="1753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D09EA58-E107-9883-5A93-CA863A8841AD}"/>
                  </a:ext>
                </a:extLst>
              </p14:cNvPr>
              <p14:cNvContentPartPr/>
              <p14:nvPr/>
            </p14:nvContentPartPr>
            <p14:xfrm>
              <a:off x="530509" y="4530156"/>
              <a:ext cx="63360" cy="219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D09EA58-E107-9883-5A93-CA863A8841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1509" y="4521516"/>
                <a:ext cx="810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F576A1-B25E-06A2-73A5-187476966CDD}"/>
                  </a:ext>
                </a:extLst>
              </p14:cNvPr>
              <p14:cNvContentPartPr/>
              <p14:nvPr/>
            </p14:nvContentPartPr>
            <p14:xfrm>
              <a:off x="549949" y="4523676"/>
              <a:ext cx="122040" cy="108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F576A1-B25E-06A2-73A5-187476966C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0949" y="4515036"/>
                <a:ext cx="139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81F9B5-A27C-FB22-EE86-6BE4F29543F0}"/>
                  </a:ext>
                </a:extLst>
              </p14:cNvPr>
              <p14:cNvContentPartPr/>
              <p14:nvPr/>
            </p14:nvContentPartPr>
            <p14:xfrm>
              <a:off x="822109" y="4547796"/>
              <a:ext cx="128880" cy="221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81F9B5-A27C-FB22-EE86-6BE4F29543F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3109" y="4539156"/>
                <a:ext cx="14652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8C301A3-3EA9-723D-9447-5BD269CCBB37}"/>
              </a:ext>
            </a:extLst>
          </p:cNvPr>
          <p:cNvGrpSpPr/>
          <p:nvPr/>
        </p:nvGrpSpPr>
        <p:grpSpPr>
          <a:xfrm>
            <a:off x="886909" y="4597116"/>
            <a:ext cx="604080" cy="327600"/>
            <a:chOff x="886909" y="4597116"/>
            <a:chExt cx="60408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9F74F8-8335-D241-82E7-A77D4131702F}"/>
                    </a:ext>
                  </a:extLst>
                </p14:cNvPr>
                <p14:cNvContentPartPr/>
                <p14:nvPr/>
              </p14:nvContentPartPr>
              <p14:xfrm>
                <a:off x="886909" y="4642836"/>
                <a:ext cx="153360" cy="133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9F74F8-8335-D241-82E7-A77D413170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8269" y="4634196"/>
                  <a:ext cx="171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6863E7-46BB-57EF-C69D-223BBB6F5314}"/>
                    </a:ext>
                  </a:extLst>
                </p14:cNvPr>
                <p14:cNvContentPartPr/>
                <p14:nvPr/>
              </p14:nvContentPartPr>
              <p14:xfrm>
                <a:off x="1007869" y="4597116"/>
                <a:ext cx="483120" cy="327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6863E7-46BB-57EF-C69D-223BBB6F53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9229" y="4588476"/>
                  <a:ext cx="5007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ACA34B-0514-4A0A-559C-2B9B9837413F}"/>
              </a:ext>
            </a:extLst>
          </p:cNvPr>
          <p:cNvGrpSpPr/>
          <p:nvPr/>
        </p:nvGrpSpPr>
        <p:grpSpPr>
          <a:xfrm>
            <a:off x="7119229" y="4237116"/>
            <a:ext cx="1791720" cy="310320"/>
            <a:chOff x="7119229" y="4237116"/>
            <a:chExt cx="179172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E03233-8C65-8FD1-6AAD-02DEC771E7F4}"/>
                    </a:ext>
                  </a:extLst>
                </p14:cNvPr>
                <p14:cNvContentPartPr/>
                <p14:nvPr/>
              </p14:nvContentPartPr>
              <p14:xfrm>
                <a:off x="7119229" y="4245036"/>
                <a:ext cx="368640" cy="191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E03233-8C65-8FD1-6AAD-02DEC771E7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10229" y="4236396"/>
                  <a:ext cx="386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9E8F19-C7F5-1907-88B6-BB90588AC926}"/>
                    </a:ext>
                  </a:extLst>
                </p14:cNvPr>
                <p14:cNvContentPartPr/>
                <p14:nvPr/>
              </p14:nvContentPartPr>
              <p14:xfrm>
                <a:off x="7392829" y="4304436"/>
                <a:ext cx="171360" cy="153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9E8F19-C7F5-1907-88B6-BB90588AC9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84189" y="4295436"/>
                  <a:ext cx="189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577BB9-7973-FA16-DCF9-4FC49703FD6C}"/>
                    </a:ext>
                  </a:extLst>
                </p14:cNvPr>
                <p14:cNvContentPartPr/>
                <p14:nvPr/>
              </p14:nvContentPartPr>
              <p14:xfrm>
                <a:off x="7651669" y="4257276"/>
                <a:ext cx="187200" cy="208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577BB9-7973-FA16-DCF9-4FC49703FD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3029" y="4248276"/>
                  <a:ext cx="204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EF040FC-F77B-A2F5-9AC1-C816D0C1ADFF}"/>
                    </a:ext>
                  </a:extLst>
                </p14:cNvPr>
                <p14:cNvContentPartPr/>
                <p14:nvPr/>
              </p14:nvContentPartPr>
              <p14:xfrm>
                <a:off x="7908709" y="4316316"/>
                <a:ext cx="60120" cy="189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EF040FC-F77B-A2F5-9AC1-C816D0C1AD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99709" y="4307676"/>
                  <a:ext cx="77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983AC2-9F6E-B72E-FCE3-F8133EA6ED4F}"/>
                    </a:ext>
                  </a:extLst>
                </p14:cNvPr>
                <p14:cNvContentPartPr/>
                <p14:nvPr/>
              </p14:nvContentPartPr>
              <p14:xfrm>
                <a:off x="7944349" y="4237116"/>
                <a:ext cx="163080" cy="13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983AC2-9F6E-B72E-FCE3-F8133EA6ED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35709" y="4228116"/>
                  <a:ext cx="180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3BD799-DA67-6A63-BC53-69852CFFB377}"/>
                    </a:ext>
                  </a:extLst>
                </p14:cNvPr>
                <p14:cNvContentPartPr/>
                <p14:nvPr/>
              </p14:nvContentPartPr>
              <p14:xfrm>
                <a:off x="8217589" y="4334316"/>
                <a:ext cx="27720" cy="156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3BD799-DA67-6A63-BC53-69852CFFB3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08589" y="4325316"/>
                  <a:ext cx="45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E8325A-DE96-FDE6-ECE9-AAF5AA2EEABC}"/>
                    </a:ext>
                  </a:extLst>
                </p14:cNvPr>
                <p14:cNvContentPartPr/>
                <p14:nvPr/>
              </p14:nvContentPartPr>
              <p14:xfrm>
                <a:off x="8359789" y="4345476"/>
                <a:ext cx="551160" cy="201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E8325A-DE96-FDE6-ECE9-AAF5AA2EEA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50789" y="4336476"/>
                  <a:ext cx="56880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E4C57FB-8202-C19F-D8F2-7A5E7C738F5C}"/>
                  </a:ext>
                </a:extLst>
              </p14:cNvPr>
              <p14:cNvContentPartPr/>
              <p14:nvPr/>
            </p14:nvContentPartPr>
            <p14:xfrm>
              <a:off x="3051949" y="4251156"/>
              <a:ext cx="1957320" cy="244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E4C57FB-8202-C19F-D8F2-7A5E7C738F5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42949" y="4242156"/>
                <a:ext cx="197496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025A480-3CBC-BAA2-0BFA-0957CF2D8816}"/>
              </a:ext>
            </a:extLst>
          </p:cNvPr>
          <p:cNvGrpSpPr/>
          <p:nvPr/>
        </p:nvGrpSpPr>
        <p:grpSpPr>
          <a:xfrm>
            <a:off x="3936109" y="4464996"/>
            <a:ext cx="197640" cy="281880"/>
            <a:chOff x="3936109" y="4464996"/>
            <a:chExt cx="19764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B7A679-7FDC-DDC7-F192-F324AE3F1A11}"/>
                    </a:ext>
                  </a:extLst>
                </p14:cNvPr>
                <p14:cNvContentPartPr/>
                <p14:nvPr/>
              </p14:nvContentPartPr>
              <p14:xfrm>
                <a:off x="4001629" y="4464996"/>
                <a:ext cx="360" cy="208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B7A679-7FDC-DDC7-F192-F324AE3F1A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92989" y="4455996"/>
                  <a:ext cx="18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48BF55-BFB8-7EC6-3FDA-BDDF4C3288DA}"/>
                    </a:ext>
                  </a:extLst>
                </p14:cNvPr>
                <p14:cNvContentPartPr/>
                <p14:nvPr/>
              </p14:nvContentPartPr>
              <p14:xfrm>
                <a:off x="3936109" y="4577676"/>
                <a:ext cx="197640" cy="169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48BF55-BFB8-7EC6-3FDA-BDDF4C3288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27109" y="4568676"/>
                  <a:ext cx="21528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FC9264C-117F-6257-D64E-790554EE56F2}"/>
                  </a:ext>
                </a:extLst>
              </p14:cNvPr>
              <p14:cNvContentPartPr/>
              <p14:nvPr/>
            </p14:nvContentPartPr>
            <p14:xfrm>
              <a:off x="3396109" y="4755876"/>
              <a:ext cx="6480" cy="296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FC9264C-117F-6257-D64E-790554EE56F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87469" y="4746876"/>
                <a:ext cx="241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F0A7B6C-6C1E-7B6E-DBD0-F8F03CF91814}"/>
                  </a:ext>
                </a:extLst>
              </p14:cNvPr>
              <p14:cNvContentPartPr/>
              <p14:nvPr/>
            </p14:nvContentPartPr>
            <p14:xfrm>
              <a:off x="3419869" y="4851996"/>
              <a:ext cx="167760" cy="464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F0A7B6C-6C1E-7B6E-DBD0-F8F03CF9181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10869" y="4843356"/>
                <a:ext cx="1854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A647786-FBC6-54D4-C439-D54B5161AD75}"/>
                  </a:ext>
                </a:extLst>
              </p14:cNvPr>
              <p14:cNvContentPartPr/>
              <p14:nvPr/>
            </p14:nvContentPartPr>
            <p14:xfrm>
              <a:off x="3540109" y="4737876"/>
              <a:ext cx="40680" cy="284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A647786-FBC6-54D4-C439-D54B5161AD7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31109" y="4729236"/>
                <a:ext cx="583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2555A9B-B3C4-C78D-D2FF-6DF05F3BED19}"/>
                  </a:ext>
                </a:extLst>
              </p14:cNvPr>
              <p14:cNvContentPartPr/>
              <p14:nvPr/>
            </p14:nvContentPartPr>
            <p14:xfrm>
              <a:off x="3633709" y="4939836"/>
              <a:ext cx="360" cy="87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2555A9B-B3C4-C78D-D2FF-6DF05F3BED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24709" y="4930836"/>
                <a:ext cx="180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35D4158-96A8-C8F6-31DF-A344FC17465A}"/>
                  </a:ext>
                </a:extLst>
              </p14:cNvPr>
              <p14:cNvContentPartPr/>
              <p14:nvPr/>
            </p14:nvContentPartPr>
            <p14:xfrm>
              <a:off x="3675109" y="4856676"/>
              <a:ext cx="8280" cy="10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35D4158-96A8-C8F6-31DF-A344FC17465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66469" y="4848036"/>
                <a:ext cx="259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F60234D-A8A9-428D-2575-99FF063CEA25}"/>
                  </a:ext>
                </a:extLst>
              </p14:cNvPr>
              <p14:cNvContentPartPr/>
              <p14:nvPr/>
            </p14:nvContentPartPr>
            <p14:xfrm>
              <a:off x="3720829" y="4828236"/>
              <a:ext cx="127440" cy="238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F60234D-A8A9-428D-2575-99FF063CEA2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11829" y="4819596"/>
                <a:ext cx="1450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2488B50-44E4-0678-F68E-DD19CCE8FCE7}"/>
                  </a:ext>
                </a:extLst>
              </p14:cNvPr>
              <p14:cNvContentPartPr/>
              <p14:nvPr/>
            </p14:nvContentPartPr>
            <p14:xfrm>
              <a:off x="3846109" y="4834716"/>
              <a:ext cx="139320" cy="217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2488B50-44E4-0678-F68E-DD19CCE8FCE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37109" y="4826076"/>
                <a:ext cx="1569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FE0B310-38EB-A673-CF34-C96B28C8B5CC}"/>
                  </a:ext>
                </a:extLst>
              </p14:cNvPr>
              <p14:cNvContentPartPr/>
              <p14:nvPr/>
            </p14:nvContentPartPr>
            <p14:xfrm>
              <a:off x="4043389" y="4896276"/>
              <a:ext cx="144720" cy="145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FE0B310-38EB-A673-CF34-C96B28C8B5C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34749" y="4887276"/>
                <a:ext cx="162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C61EDA2-A332-4F45-CB4F-8E3CC50FC281}"/>
                  </a:ext>
                </a:extLst>
              </p14:cNvPr>
              <p14:cNvContentPartPr/>
              <p14:nvPr/>
            </p14:nvContentPartPr>
            <p14:xfrm>
              <a:off x="4263349" y="4934076"/>
              <a:ext cx="360" cy="1605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C61EDA2-A332-4F45-CB4F-8E3CC50FC28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54349" y="4925076"/>
                <a:ext cx="180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B7EA7B5-10AD-DEC5-C714-C653CBE37676}"/>
                  </a:ext>
                </a:extLst>
              </p14:cNvPr>
              <p14:cNvContentPartPr/>
              <p14:nvPr/>
            </p14:nvContentPartPr>
            <p14:xfrm>
              <a:off x="4263349" y="4968996"/>
              <a:ext cx="186840" cy="777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B7EA7B5-10AD-DEC5-C714-C653CBE3767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54349" y="4960356"/>
                <a:ext cx="20448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E7C483DC-11BC-D403-C2B9-45BBC02F4DC3}"/>
              </a:ext>
            </a:extLst>
          </p:cNvPr>
          <p:cNvGrpSpPr/>
          <p:nvPr/>
        </p:nvGrpSpPr>
        <p:grpSpPr>
          <a:xfrm>
            <a:off x="4648909" y="4660836"/>
            <a:ext cx="974520" cy="424440"/>
            <a:chOff x="4648909" y="4660836"/>
            <a:chExt cx="97452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33285B-23DB-7FD8-D52E-E2C5BFEE18E2}"/>
                    </a:ext>
                  </a:extLst>
                </p14:cNvPr>
                <p14:cNvContentPartPr/>
                <p14:nvPr/>
              </p14:nvContentPartPr>
              <p14:xfrm>
                <a:off x="4648909" y="4660836"/>
                <a:ext cx="231480" cy="380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33285B-23DB-7FD8-D52E-E2C5BFEE18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40269" y="4652196"/>
                  <a:ext cx="2491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8218E8-CDE5-26C0-FD9F-0E4C3F93DE5C}"/>
                    </a:ext>
                  </a:extLst>
                </p14:cNvPr>
                <p14:cNvContentPartPr/>
                <p14:nvPr/>
              </p14:nvContentPartPr>
              <p14:xfrm>
                <a:off x="4903069" y="4821756"/>
                <a:ext cx="614520" cy="263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8218E8-CDE5-26C0-FD9F-0E4C3F93DE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94069" y="4812756"/>
                  <a:ext cx="632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619616-BC05-889A-3B38-F1EEA3E5C8F7}"/>
                    </a:ext>
                  </a:extLst>
                </p14:cNvPr>
                <p14:cNvContentPartPr/>
                <p14:nvPr/>
              </p14:nvContentPartPr>
              <p14:xfrm>
                <a:off x="5493109" y="4833636"/>
                <a:ext cx="130320" cy="142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619616-BC05-889A-3B38-F1EEA3E5C8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84469" y="4824636"/>
                  <a:ext cx="1479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681BADD-F804-F485-0BD4-7CFA79FC0A4B}"/>
              </a:ext>
            </a:extLst>
          </p:cNvPr>
          <p:cNvGrpSpPr/>
          <p:nvPr/>
        </p:nvGrpSpPr>
        <p:grpSpPr>
          <a:xfrm>
            <a:off x="2095789" y="902076"/>
            <a:ext cx="1774440" cy="2953440"/>
            <a:chOff x="2095789" y="902076"/>
            <a:chExt cx="1774440" cy="29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EC15E6-0DAE-802C-B8AE-690C0C77D4B6}"/>
                    </a:ext>
                  </a:extLst>
                </p14:cNvPr>
                <p14:cNvContentPartPr/>
                <p14:nvPr/>
              </p14:nvContentPartPr>
              <p14:xfrm>
                <a:off x="3122149" y="2277636"/>
                <a:ext cx="174240" cy="182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EC15E6-0DAE-802C-B8AE-690C0C77D4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13149" y="2268996"/>
                  <a:ext cx="191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1950F3-90E8-C15C-10D9-95781B82D855}"/>
                    </a:ext>
                  </a:extLst>
                </p14:cNvPr>
                <p14:cNvContentPartPr/>
                <p14:nvPr/>
              </p14:nvContentPartPr>
              <p14:xfrm>
                <a:off x="3281629" y="2477076"/>
                <a:ext cx="56520" cy="144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1950F3-90E8-C15C-10D9-95781B82D8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72629" y="2468076"/>
                  <a:ext cx="74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DB768C9-73C3-F12E-CAB4-DB2153F005CE}"/>
                    </a:ext>
                  </a:extLst>
                </p14:cNvPr>
                <p14:cNvContentPartPr/>
                <p14:nvPr/>
              </p14:nvContentPartPr>
              <p14:xfrm>
                <a:off x="3098749" y="1335516"/>
                <a:ext cx="65880" cy="72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DB768C9-73C3-F12E-CAB4-DB2153F005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89749" y="1326876"/>
                  <a:ext cx="83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8159E6-7DD4-BB23-BD57-CB90B1D7629A}"/>
                    </a:ext>
                  </a:extLst>
                </p14:cNvPr>
                <p14:cNvContentPartPr/>
                <p14:nvPr/>
              </p14:nvContentPartPr>
              <p14:xfrm>
                <a:off x="3116029" y="1340196"/>
                <a:ext cx="120600" cy="153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8159E6-7DD4-BB23-BD57-CB90B1D762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07389" y="1331556"/>
                  <a:ext cx="138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F89765-7016-3137-A2A5-6AAB2B59CF88}"/>
                    </a:ext>
                  </a:extLst>
                </p14:cNvPr>
                <p14:cNvContentPartPr/>
                <p14:nvPr/>
              </p14:nvContentPartPr>
              <p14:xfrm>
                <a:off x="3242029" y="1470516"/>
                <a:ext cx="82800" cy="91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F89765-7016-3137-A2A5-6AAB2B59CF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33029" y="1461516"/>
                  <a:ext cx="100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B452324-D3B4-B5D6-08DC-662ED81733C6}"/>
                    </a:ext>
                  </a:extLst>
                </p14:cNvPr>
                <p14:cNvContentPartPr/>
                <p14:nvPr/>
              </p14:nvContentPartPr>
              <p14:xfrm>
                <a:off x="3351469" y="1251996"/>
                <a:ext cx="99720" cy="117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B452324-D3B4-B5D6-08DC-662ED81733C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42469" y="1242996"/>
                  <a:ext cx="117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82637B-3522-68C3-CEB4-3FBC9DAE4E0A}"/>
                    </a:ext>
                  </a:extLst>
                </p14:cNvPr>
                <p14:cNvContentPartPr/>
                <p14:nvPr/>
              </p14:nvContentPartPr>
              <p14:xfrm>
                <a:off x="3314749" y="2220036"/>
                <a:ext cx="77400" cy="108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82637B-3522-68C3-CEB4-3FBC9DAE4E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05749" y="2211036"/>
                  <a:ext cx="95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E4F220-80A4-8E05-3008-A4B911C90FCA}"/>
                    </a:ext>
                  </a:extLst>
                </p14:cNvPr>
                <p14:cNvContentPartPr/>
                <p14:nvPr/>
              </p14:nvContentPartPr>
              <p14:xfrm>
                <a:off x="3108829" y="3341436"/>
                <a:ext cx="117360" cy="152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E4F220-80A4-8E05-3008-A4B911C90F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99829" y="3332796"/>
                  <a:ext cx="135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5689D0-26E4-3B94-D336-C81292C56EDD}"/>
                    </a:ext>
                  </a:extLst>
                </p14:cNvPr>
                <p14:cNvContentPartPr/>
                <p14:nvPr/>
              </p14:nvContentPartPr>
              <p14:xfrm>
                <a:off x="3242389" y="3426036"/>
                <a:ext cx="71280" cy="149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5689D0-26E4-3B94-D336-C81292C56E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33389" y="3417396"/>
                  <a:ext cx="88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4AF6B39-AA8D-7D71-0F40-6E1A16856F0B}"/>
                    </a:ext>
                  </a:extLst>
                </p14:cNvPr>
                <p14:cNvContentPartPr/>
                <p14:nvPr/>
              </p14:nvContentPartPr>
              <p14:xfrm>
                <a:off x="3348589" y="3223716"/>
                <a:ext cx="88920" cy="78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4AF6B39-AA8D-7D71-0F40-6E1A16856F0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9949" y="3215076"/>
                  <a:ext cx="106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C532EDF-402B-999F-A968-955366398D03}"/>
                    </a:ext>
                  </a:extLst>
                </p14:cNvPr>
                <p14:cNvContentPartPr/>
                <p14:nvPr/>
              </p14:nvContentPartPr>
              <p14:xfrm>
                <a:off x="3223309" y="3366276"/>
                <a:ext cx="73080" cy="149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C532EDF-402B-999F-A968-955366398D0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14309" y="3357636"/>
                  <a:ext cx="90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1682F59-24AF-1EB0-99D6-B8213BBDD6F6}"/>
                    </a:ext>
                  </a:extLst>
                </p14:cNvPr>
                <p14:cNvContentPartPr/>
                <p14:nvPr/>
              </p14:nvContentPartPr>
              <p14:xfrm>
                <a:off x="2136109" y="1106556"/>
                <a:ext cx="120240" cy="195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1682F59-24AF-1EB0-99D6-B8213BBDD6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7469" y="1097916"/>
                  <a:ext cx="137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65EB92B-A7FB-7BA1-C27A-DA2436E926AE}"/>
                    </a:ext>
                  </a:extLst>
                </p14:cNvPr>
                <p14:cNvContentPartPr/>
                <p14:nvPr/>
              </p14:nvContentPartPr>
              <p14:xfrm>
                <a:off x="2113789" y="1240836"/>
                <a:ext cx="16092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65EB92B-A7FB-7BA1-C27A-DA2436E926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04789" y="1231836"/>
                  <a:ext cx="178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148116B-3C37-39F4-AA40-694C9C9D891A}"/>
                    </a:ext>
                  </a:extLst>
                </p14:cNvPr>
                <p14:cNvContentPartPr/>
                <p14:nvPr/>
              </p14:nvContentPartPr>
              <p14:xfrm>
                <a:off x="2262109" y="1293396"/>
                <a:ext cx="36720" cy="54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148116B-3C37-39F4-AA40-694C9C9D89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53109" y="1284396"/>
                  <a:ext cx="54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AE57F4-25CD-9204-23BC-05AB66362B55}"/>
                    </a:ext>
                  </a:extLst>
                </p14:cNvPr>
                <p14:cNvContentPartPr/>
                <p14:nvPr/>
              </p14:nvContentPartPr>
              <p14:xfrm>
                <a:off x="2339149" y="1314276"/>
                <a:ext cx="20520" cy="71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AE57F4-25CD-9204-23BC-05AB66362B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30509" y="1305276"/>
                  <a:ext cx="38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F7A3232-40C2-B95B-9504-391D98965F07}"/>
                    </a:ext>
                  </a:extLst>
                </p14:cNvPr>
                <p14:cNvContentPartPr/>
                <p14:nvPr/>
              </p14:nvContentPartPr>
              <p14:xfrm>
                <a:off x="2345269" y="1081356"/>
                <a:ext cx="54360" cy="69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F7A3232-40C2-B95B-9504-391D98965F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36629" y="1072716"/>
                  <a:ext cx="72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26F4DB4-7EEF-99DB-3E05-CBC79A189A26}"/>
                    </a:ext>
                  </a:extLst>
                </p14:cNvPr>
                <p14:cNvContentPartPr/>
                <p14:nvPr/>
              </p14:nvContentPartPr>
              <p14:xfrm>
                <a:off x="2351029" y="1163436"/>
                <a:ext cx="100800" cy="18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26F4DB4-7EEF-99DB-3E05-CBC79A189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42389" y="1154436"/>
                  <a:ext cx="118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4827D7B-1DF3-8E52-3A19-27A803E39A89}"/>
                    </a:ext>
                  </a:extLst>
                </p14:cNvPr>
                <p14:cNvContentPartPr/>
                <p14:nvPr/>
              </p14:nvContentPartPr>
              <p14:xfrm>
                <a:off x="2366509" y="1245156"/>
                <a:ext cx="92520" cy="110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4827D7B-1DF3-8E52-3A19-27A803E39A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57509" y="1236516"/>
                  <a:ext cx="110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FA3A275-1B96-2E84-2A99-C863B030CB00}"/>
                    </a:ext>
                  </a:extLst>
                </p14:cNvPr>
                <p14:cNvContentPartPr/>
                <p14:nvPr/>
              </p14:nvContentPartPr>
              <p14:xfrm>
                <a:off x="2362909" y="1254156"/>
                <a:ext cx="120600" cy="117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FA3A275-1B96-2E84-2A99-C863B030CB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54269" y="1245516"/>
                  <a:ext cx="138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1845E7C-54C3-3290-1049-1F3475C38779}"/>
                    </a:ext>
                  </a:extLst>
                </p14:cNvPr>
                <p14:cNvContentPartPr/>
                <p14:nvPr/>
              </p14:nvContentPartPr>
              <p14:xfrm>
                <a:off x="2129629" y="1566636"/>
                <a:ext cx="109080" cy="133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1845E7C-54C3-3290-1049-1F3475C387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20629" y="1557996"/>
                  <a:ext cx="126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68482B7-1C61-9252-E51A-628568E9A693}"/>
                    </a:ext>
                  </a:extLst>
                </p14:cNvPr>
                <p14:cNvContentPartPr/>
                <p14:nvPr/>
              </p14:nvContentPartPr>
              <p14:xfrm>
                <a:off x="2095789" y="1614876"/>
                <a:ext cx="95040" cy="6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68482B7-1C61-9252-E51A-628568E9A6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86789" y="1605876"/>
                  <a:ext cx="112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0F9DA92-DB2C-6A76-0E56-A3910E3BEC31}"/>
                    </a:ext>
                  </a:extLst>
                </p14:cNvPr>
                <p14:cNvContentPartPr/>
                <p14:nvPr/>
              </p14:nvContentPartPr>
              <p14:xfrm>
                <a:off x="2279749" y="1696956"/>
                <a:ext cx="6840" cy="32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0F9DA92-DB2C-6A76-0E56-A3910E3BEC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71109" y="1688316"/>
                  <a:ext cx="24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8A73868-3FC8-5202-EDC1-87000E8A9CD7}"/>
                    </a:ext>
                  </a:extLst>
                </p14:cNvPr>
                <p14:cNvContentPartPr/>
                <p14:nvPr/>
              </p14:nvContentPartPr>
              <p14:xfrm>
                <a:off x="2333389" y="1673916"/>
                <a:ext cx="40680" cy="60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8A73868-3FC8-5202-EDC1-87000E8A9C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24749" y="1665276"/>
                  <a:ext cx="58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F1B831C-9EEE-F042-DCF0-652A4A8FB408}"/>
                    </a:ext>
                  </a:extLst>
                </p14:cNvPr>
                <p14:cNvContentPartPr/>
                <p14:nvPr/>
              </p14:nvContentPartPr>
              <p14:xfrm>
                <a:off x="2291629" y="1527756"/>
                <a:ext cx="48240" cy="81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F1B831C-9EEE-F042-DCF0-652A4A8FB40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82989" y="1519116"/>
                  <a:ext cx="65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FF7085-24F6-D4EB-72D0-C7974BE500CA}"/>
                    </a:ext>
                  </a:extLst>
                </p14:cNvPr>
                <p14:cNvContentPartPr/>
                <p14:nvPr/>
              </p14:nvContentPartPr>
              <p14:xfrm>
                <a:off x="2308549" y="1596876"/>
                <a:ext cx="102240" cy="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FF7085-24F6-D4EB-72D0-C7974BE500C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99909" y="1587876"/>
                  <a:ext cx="119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CCE8CED-E491-DFB6-F7B4-581046F4C15C}"/>
                    </a:ext>
                  </a:extLst>
                </p14:cNvPr>
                <p14:cNvContentPartPr/>
                <p14:nvPr/>
              </p14:nvContentPartPr>
              <p14:xfrm>
                <a:off x="2224669" y="2104476"/>
                <a:ext cx="69120" cy="89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CCE8CED-E491-DFB6-F7B4-581046F4C1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16029" y="2095836"/>
                  <a:ext cx="86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66870F3-6BD1-6FB6-57B1-C479841EDCBF}"/>
                    </a:ext>
                  </a:extLst>
                </p14:cNvPr>
                <p14:cNvContentPartPr/>
                <p14:nvPr/>
              </p14:nvContentPartPr>
              <p14:xfrm>
                <a:off x="2291629" y="2185836"/>
                <a:ext cx="20880" cy="40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66870F3-6BD1-6FB6-57B1-C479841EDCB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82989" y="2176836"/>
                  <a:ext cx="38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D07E0B-4E64-1125-CCC0-4696CB829898}"/>
                    </a:ext>
                  </a:extLst>
                </p14:cNvPr>
                <p14:cNvContentPartPr/>
                <p14:nvPr/>
              </p14:nvContentPartPr>
              <p14:xfrm>
                <a:off x="2362909" y="2172876"/>
                <a:ext cx="28800" cy="68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FD07E0B-4E64-1125-CCC0-4696CB82989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54269" y="2164236"/>
                  <a:ext cx="46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D537B8A-E618-71C5-C16F-34FAAB1CD245}"/>
                    </a:ext>
                  </a:extLst>
                </p14:cNvPr>
                <p14:cNvContentPartPr/>
                <p14:nvPr/>
              </p14:nvContentPartPr>
              <p14:xfrm>
                <a:off x="2333389" y="2052636"/>
                <a:ext cx="36360" cy="74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D537B8A-E618-71C5-C16F-34FAAB1CD2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24749" y="2043996"/>
                  <a:ext cx="54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550641D-147B-ADD0-8DAE-28D9B5048303}"/>
                    </a:ext>
                  </a:extLst>
                </p14:cNvPr>
                <p14:cNvContentPartPr/>
                <p14:nvPr/>
              </p14:nvContentPartPr>
              <p14:xfrm>
                <a:off x="2345269" y="2113476"/>
                <a:ext cx="171360" cy="122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550641D-147B-ADD0-8DAE-28D9B504830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36629" y="2104836"/>
                  <a:ext cx="189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36DBCA-28A6-4BD1-18CE-F42FC0FE6DD1}"/>
                    </a:ext>
                  </a:extLst>
                </p14:cNvPr>
                <p14:cNvContentPartPr/>
                <p14:nvPr/>
              </p14:nvContentPartPr>
              <p14:xfrm>
                <a:off x="2563069" y="902076"/>
                <a:ext cx="1307160" cy="2953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C36DBCA-28A6-4BD1-18CE-F42FC0FE6DD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54429" y="893076"/>
                  <a:ext cx="1324800" cy="29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62C199D-6435-7AE0-F9FC-91AA5318D94C}"/>
              </a:ext>
            </a:extLst>
          </p:cNvPr>
          <p:cNvGrpSpPr/>
          <p:nvPr/>
        </p:nvGrpSpPr>
        <p:grpSpPr>
          <a:xfrm>
            <a:off x="4547029" y="1032756"/>
            <a:ext cx="1681920" cy="2316600"/>
            <a:chOff x="4547029" y="1032756"/>
            <a:chExt cx="1681920" cy="23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F602C7F-2ECB-760E-7187-70C24CF7236D}"/>
                    </a:ext>
                  </a:extLst>
                </p14:cNvPr>
                <p14:cNvContentPartPr/>
                <p14:nvPr/>
              </p14:nvContentPartPr>
              <p14:xfrm>
                <a:off x="4921789" y="1772916"/>
                <a:ext cx="97560" cy="218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F602C7F-2ECB-760E-7187-70C24CF723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13149" y="1763916"/>
                  <a:ext cx="115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1E1754D-38A0-85C2-77F5-1AB6EFE7055C}"/>
                    </a:ext>
                  </a:extLst>
                </p14:cNvPr>
                <p14:cNvContentPartPr/>
                <p14:nvPr/>
              </p14:nvContentPartPr>
              <p14:xfrm>
                <a:off x="5034109" y="1828356"/>
                <a:ext cx="67680" cy="184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E1754D-38A0-85C2-77F5-1AB6EFE705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25469" y="1819716"/>
                  <a:ext cx="85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C96924-1FA1-4657-97AF-AE6875AA2945}"/>
                    </a:ext>
                  </a:extLst>
                </p14:cNvPr>
                <p14:cNvContentPartPr/>
                <p14:nvPr/>
              </p14:nvContentPartPr>
              <p14:xfrm>
                <a:off x="5070469" y="2040756"/>
                <a:ext cx="54720" cy="78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C96924-1FA1-4657-97AF-AE6875AA29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61829" y="2032116"/>
                  <a:ext cx="72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03295A9-10F3-6A14-6357-4543CA16EBEF}"/>
                    </a:ext>
                  </a:extLst>
                </p14:cNvPr>
                <p14:cNvContentPartPr/>
                <p14:nvPr/>
              </p14:nvContentPartPr>
              <p14:xfrm>
                <a:off x="5171629" y="1679676"/>
                <a:ext cx="43560" cy="159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03295A9-10F3-6A14-6357-4543CA16EBE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62629" y="1671036"/>
                  <a:ext cx="61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6FF0B7C-ABD2-1E02-979A-9791A7424A9B}"/>
                    </a:ext>
                  </a:extLst>
                </p14:cNvPr>
                <p14:cNvContentPartPr/>
                <p14:nvPr/>
              </p14:nvContentPartPr>
              <p14:xfrm>
                <a:off x="5005309" y="1125996"/>
                <a:ext cx="90360" cy="129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6FF0B7C-ABD2-1E02-979A-9791A7424A9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96669" y="1117356"/>
                  <a:ext cx="108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B043FCF-C677-3962-B5EB-1980B1DAB734}"/>
                    </a:ext>
                  </a:extLst>
                </p14:cNvPr>
                <p14:cNvContentPartPr/>
                <p14:nvPr/>
              </p14:nvContentPartPr>
              <p14:xfrm>
                <a:off x="5163709" y="1139676"/>
                <a:ext cx="115560" cy="160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B043FCF-C677-3962-B5EB-1980B1DAB7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54709" y="1131036"/>
                  <a:ext cx="133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CC40DBA-64AF-BA49-74AC-68A5B4261129}"/>
                    </a:ext>
                  </a:extLst>
                </p14:cNvPr>
                <p14:cNvContentPartPr/>
                <p14:nvPr/>
              </p14:nvContentPartPr>
              <p14:xfrm>
                <a:off x="5319949" y="1263516"/>
                <a:ext cx="66600" cy="115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CC40DBA-64AF-BA49-74AC-68A5B426112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11309" y="1254516"/>
                  <a:ext cx="84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D2BFF89-3FAC-7A6E-8906-B356D261BA65}"/>
                    </a:ext>
                  </a:extLst>
                </p14:cNvPr>
                <p14:cNvContentPartPr/>
                <p14:nvPr/>
              </p14:nvContentPartPr>
              <p14:xfrm>
                <a:off x="5494189" y="1122036"/>
                <a:ext cx="51120" cy="156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D2BFF89-3FAC-7A6E-8906-B356D261BA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85189" y="1113036"/>
                  <a:ext cx="68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5DB0346-6F02-58E6-0B47-A0EA45EB96A0}"/>
                    </a:ext>
                  </a:extLst>
                </p14:cNvPr>
                <p14:cNvContentPartPr/>
                <p14:nvPr/>
              </p14:nvContentPartPr>
              <p14:xfrm>
                <a:off x="5555029" y="1115196"/>
                <a:ext cx="79920" cy="208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5DB0346-6F02-58E6-0B47-A0EA45EB96A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46029" y="1106196"/>
                  <a:ext cx="97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FCA3DEB-06DB-E4FD-6221-4ED591D32F5F}"/>
                    </a:ext>
                  </a:extLst>
                </p14:cNvPr>
                <p14:cNvContentPartPr/>
                <p14:nvPr/>
              </p14:nvContentPartPr>
              <p14:xfrm>
                <a:off x="5645389" y="1289796"/>
                <a:ext cx="34200" cy="93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FCA3DEB-06DB-E4FD-6221-4ED591D32F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36749" y="1280796"/>
                  <a:ext cx="51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F42D3D-AFE4-F1F3-7370-4D1545972D3A}"/>
                    </a:ext>
                  </a:extLst>
                </p14:cNvPr>
                <p14:cNvContentPartPr/>
                <p14:nvPr/>
              </p14:nvContentPartPr>
              <p14:xfrm>
                <a:off x="5866069" y="1032756"/>
                <a:ext cx="44280" cy="216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F42D3D-AFE4-F1F3-7370-4D1545972D3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57429" y="1024116"/>
                  <a:ext cx="61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6F78C95-BCB6-A5AD-84AD-B8E2A7DC9FBD}"/>
                    </a:ext>
                  </a:extLst>
                </p14:cNvPr>
                <p14:cNvContentPartPr/>
                <p14:nvPr/>
              </p14:nvContentPartPr>
              <p14:xfrm>
                <a:off x="5959309" y="1055436"/>
                <a:ext cx="115200" cy="141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6F78C95-BCB6-A5AD-84AD-B8E2A7DC9F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50309" y="1046436"/>
                  <a:ext cx="132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9CD9A38-5461-DDCD-9500-981C3C930FAE}"/>
                    </a:ext>
                  </a:extLst>
                </p14:cNvPr>
                <p14:cNvContentPartPr/>
                <p14:nvPr/>
              </p14:nvContentPartPr>
              <p14:xfrm>
                <a:off x="6091789" y="1246596"/>
                <a:ext cx="137160" cy="190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9CD9A38-5461-DDCD-9500-981C3C930F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83149" y="1237596"/>
                  <a:ext cx="154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46061DF-5E6D-F147-D272-D64974C28306}"/>
                    </a:ext>
                  </a:extLst>
                </p14:cNvPr>
                <p14:cNvContentPartPr/>
                <p14:nvPr/>
              </p14:nvContentPartPr>
              <p14:xfrm>
                <a:off x="4547029" y="1192956"/>
                <a:ext cx="1108800" cy="2156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46061DF-5E6D-F147-D272-D64974C283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38029" y="1184316"/>
                  <a:ext cx="1126440" cy="217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BC8C88E-D162-02AF-D924-5A4C0F088B84}"/>
                  </a:ext>
                </a:extLst>
              </p14:cNvPr>
              <p14:cNvContentPartPr/>
              <p14:nvPr/>
            </p14:nvContentPartPr>
            <p14:xfrm>
              <a:off x="4619389" y="1365396"/>
              <a:ext cx="155160" cy="3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BC8C88E-D162-02AF-D924-5A4C0F088B8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610389" y="1356756"/>
                <a:ext cx="172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0286F73-5F34-FA5E-B8EC-DE275DFCE745}"/>
                  </a:ext>
                </a:extLst>
              </p14:cNvPr>
              <p14:cNvContentPartPr/>
              <p14:nvPr/>
            </p14:nvContentPartPr>
            <p14:xfrm>
              <a:off x="459589" y="747636"/>
              <a:ext cx="1377000" cy="313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0286F73-5F34-FA5E-B8EC-DE275DFCE74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50589" y="738996"/>
                <a:ext cx="139464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04408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</a:t>
            </a:r>
          </a:p>
        </p:txBody>
      </p:sp>
    </p:spTree>
    <p:extLst>
      <p:ext uri="{BB962C8B-B14F-4D97-AF65-F5344CB8AC3E}">
        <p14:creationId xmlns:p14="http://schemas.microsoft.com/office/powerpoint/2010/main" val="2184315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Non-linear classification example: XOR/XNOR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367" y="7048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,      are binary (0 or 1).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222885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1921"/>
            <a:ext cx="228600" cy="1504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311524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1000" y="172778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43600" y="1272719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4818" y="3115248"/>
            <a:ext cx="22317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618324" y="299519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2098022" y="15971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24600" y="30300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2765" y="16183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73753" y="3602804"/>
            <a:ext cx="451047" cy="4594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9667" y="1876897"/>
            <a:ext cx="451047" cy="459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310835"/>
            <a:ext cx="0" cy="24824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3602804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935197" y="2131516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53213" y="2467185"/>
            <a:ext cx="995725" cy="1007573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315617"/>
            <a:ext cx="1013544" cy="930616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0" y="2544531"/>
            <a:ext cx="1098242" cy="86963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3" y="1335843"/>
            <a:ext cx="1098241" cy="1040696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3638550"/>
            <a:ext cx="3009368" cy="10668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432324" y="407287"/>
            <a:ext cx="1234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x</a:t>
            </a:r>
            <a:r>
              <a:rPr lang="en-US" sz="1050" i="1" dirty="0">
                <a:solidFill>
                  <a:srgbClr val="00B050"/>
                </a:solidFill>
              </a:rPr>
              <a:t>1</a:t>
            </a:r>
            <a:r>
              <a:rPr lang="en-US" sz="1400" i="1" dirty="0">
                <a:solidFill>
                  <a:srgbClr val="00B050"/>
                </a:solidFill>
              </a:rPr>
              <a:t>, x</a:t>
            </a:r>
            <a:r>
              <a:rPr lang="en-US" sz="1050" i="1" dirty="0">
                <a:solidFill>
                  <a:srgbClr val="00B050"/>
                </a:solidFill>
              </a:rPr>
              <a:t>2</a:t>
            </a:r>
            <a:r>
              <a:rPr lang="en-US" sz="1400" i="1" dirty="0">
                <a:solidFill>
                  <a:srgbClr val="00B050"/>
                </a:solidFill>
              </a:rPr>
              <a:t> Features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273C5E8-4034-16BB-BC46-5AE512FA0C8A}"/>
                  </a:ext>
                </a:extLst>
              </p14:cNvPr>
              <p14:cNvContentPartPr/>
              <p14:nvPr/>
            </p14:nvContentPartPr>
            <p14:xfrm>
              <a:off x="498469" y="736116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273C5E8-4034-16BB-BC46-5AE512FA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9829" y="7271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8439BA-78B1-3C02-99E9-FA72F0E68685}"/>
                  </a:ext>
                </a:extLst>
              </p14:cNvPr>
              <p14:cNvContentPartPr/>
              <p14:nvPr/>
            </p14:nvContentPartPr>
            <p14:xfrm>
              <a:off x="5468629" y="732156"/>
              <a:ext cx="726480" cy="47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8439BA-78B1-3C02-99E9-FA72F0E686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59629" y="723516"/>
                <a:ext cx="744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BB1A277-F5B0-33CF-5E57-897B4F7761FA}"/>
                  </a:ext>
                </a:extLst>
              </p14:cNvPr>
              <p14:cNvContentPartPr/>
              <p14:nvPr/>
            </p14:nvContentPartPr>
            <p14:xfrm>
              <a:off x="380029" y="2107716"/>
              <a:ext cx="231120" cy="12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BB1A277-F5B0-33CF-5E57-897B4F7761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1029" y="2098716"/>
                <a:ext cx="2487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AFDD18C-A5BA-640B-BD96-95AB66C0A1F7}"/>
                  </a:ext>
                </a:extLst>
              </p14:cNvPr>
              <p14:cNvContentPartPr/>
              <p14:nvPr/>
            </p14:nvContentPartPr>
            <p14:xfrm>
              <a:off x="2897509" y="3449436"/>
              <a:ext cx="398160" cy="34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AFDD18C-A5BA-640B-BD96-95AB66C0A1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88509" y="3440436"/>
                <a:ext cx="4158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FC140E1-64D1-594D-FF44-B817CCDA5D27}"/>
                  </a:ext>
                </a:extLst>
              </p14:cNvPr>
              <p14:cNvContentPartPr/>
              <p14:nvPr/>
            </p14:nvContentPartPr>
            <p14:xfrm>
              <a:off x="462829" y="3936156"/>
              <a:ext cx="270000" cy="435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FC140E1-64D1-594D-FF44-B817CCDA5D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3829" y="3927516"/>
                <a:ext cx="2876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6222643-5C59-4824-DED3-BF0821B27998}"/>
                  </a:ext>
                </a:extLst>
              </p14:cNvPr>
              <p14:cNvContentPartPr/>
              <p14:nvPr/>
            </p14:nvContentPartPr>
            <p14:xfrm>
              <a:off x="2006509" y="3211836"/>
              <a:ext cx="356400" cy="36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6222643-5C59-4824-DED3-BF0821B2799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7869" y="3203196"/>
                <a:ext cx="374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AD16507-7D5A-C168-3CBB-D4BBA704D7AD}"/>
                  </a:ext>
                </a:extLst>
              </p14:cNvPr>
              <p14:cNvContentPartPr/>
              <p14:nvPr/>
            </p14:nvContentPartPr>
            <p14:xfrm>
              <a:off x="2303509" y="3229836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AD16507-7D5A-C168-3CBB-D4BBA704D7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4869" y="32208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93B163C-E2F0-B589-AF0C-19A0CF5D4300}"/>
                  </a:ext>
                </a:extLst>
              </p14:cNvPr>
              <p14:cNvContentPartPr/>
              <p14:nvPr/>
            </p14:nvContentPartPr>
            <p14:xfrm>
              <a:off x="599629" y="1806756"/>
              <a:ext cx="329040" cy="36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93B163C-E2F0-B589-AF0C-19A0CF5D430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0629" y="1798116"/>
                <a:ext cx="346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EE425BC-07B4-EB75-F553-59A8AD0B97BB}"/>
                  </a:ext>
                </a:extLst>
              </p14:cNvPr>
              <p14:cNvContentPartPr/>
              <p14:nvPr/>
            </p14:nvContentPartPr>
            <p14:xfrm>
              <a:off x="4696429" y="1121676"/>
              <a:ext cx="2916720" cy="2750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EE425BC-07B4-EB75-F553-59A8AD0B97B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87429" y="1113036"/>
                <a:ext cx="2934360" cy="27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AD74C4B-A8C8-79D3-B884-0F8EAB71E8D2}"/>
                  </a:ext>
                </a:extLst>
              </p14:cNvPr>
              <p14:cNvContentPartPr/>
              <p14:nvPr/>
            </p14:nvContentPartPr>
            <p14:xfrm>
              <a:off x="771709" y="1942476"/>
              <a:ext cx="498240" cy="169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AD74C4B-A8C8-79D3-B884-0F8EAB71E8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2709" y="1933836"/>
                <a:ext cx="515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2AF0D55-5C86-D130-5443-256FCDB53CAF}"/>
                  </a:ext>
                </a:extLst>
              </p14:cNvPr>
              <p14:cNvContentPartPr/>
              <p14:nvPr/>
            </p14:nvContentPartPr>
            <p14:xfrm>
              <a:off x="1981669" y="1482036"/>
              <a:ext cx="464760" cy="455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2AF0D55-5C86-D130-5443-256FCDB53CA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72669" y="1473396"/>
                <a:ext cx="4824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E2E34B7-5318-8BBF-9528-507C4B7FE6D3}"/>
                  </a:ext>
                </a:extLst>
              </p14:cNvPr>
              <p14:cNvContentPartPr/>
              <p14:nvPr/>
            </p14:nvContentPartPr>
            <p14:xfrm>
              <a:off x="473269" y="2944356"/>
              <a:ext cx="500760" cy="6001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E2E34B7-5318-8BBF-9528-507C4B7FE6D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4269" y="2935356"/>
                <a:ext cx="518400" cy="61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033CAC7B-878C-1579-B3C2-7EE8C257A2E1}"/>
              </a:ext>
            </a:extLst>
          </p:cNvPr>
          <p:cNvGrpSpPr/>
          <p:nvPr/>
        </p:nvGrpSpPr>
        <p:grpSpPr>
          <a:xfrm>
            <a:off x="524749" y="1464396"/>
            <a:ext cx="1056240" cy="590400"/>
            <a:chOff x="524749" y="1464396"/>
            <a:chExt cx="1056240" cy="59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909A10-6B87-7335-C58E-CFE385A86BBC}"/>
                    </a:ext>
                  </a:extLst>
                </p14:cNvPr>
                <p14:cNvContentPartPr/>
                <p14:nvPr/>
              </p14:nvContentPartPr>
              <p14:xfrm>
                <a:off x="972949" y="1573116"/>
                <a:ext cx="168120" cy="296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909A10-6B87-7335-C58E-CFE385A86BB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63949" y="1564476"/>
                  <a:ext cx="185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089986E-17AE-1F4D-ABD6-8013AAE58F83}"/>
                    </a:ext>
                  </a:extLst>
                </p14:cNvPr>
                <p14:cNvContentPartPr/>
                <p14:nvPr/>
              </p14:nvContentPartPr>
              <p14:xfrm>
                <a:off x="1175269" y="1614876"/>
                <a:ext cx="172440" cy="12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089986E-17AE-1F4D-ABD6-8013AAE58F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66629" y="1606236"/>
                  <a:ext cx="190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8C25F44-FD91-7692-565A-BCFA87D8A5F5}"/>
                    </a:ext>
                  </a:extLst>
                </p14:cNvPr>
                <p14:cNvContentPartPr/>
                <p14:nvPr/>
              </p14:nvContentPartPr>
              <p14:xfrm>
                <a:off x="1199029" y="1721796"/>
                <a:ext cx="141840" cy="18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8C25F44-FD91-7692-565A-BCFA87D8A5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90389" y="1712796"/>
                  <a:ext cx="159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9590D4-8E7A-3618-3840-6CF0B85E8065}"/>
                    </a:ext>
                  </a:extLst>
                </p14:cNvPr>
                <p14:cNvContentPartPr/>
                <p14:nvPr/>
              </p14:nvContentPartPr>
              <p14:xfrm>
                <a:off x="1388029" y="1578516"/>
                <a:ext cx="192960" cy="185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9590D4-8E7A-3618-3840-6CF0B85E80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79029" y="1569876"/>
                  <a:ext cx="210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AB341C9-39B6-0238-2552-8CBFD7572B0E}"/>
                    </a:ext>
                  </a:extLst>
                </p14:cNvPr>
                <p14:cNvContentPartPr/>
                <p14:nvPr/>
              </p14:nvContentPartPr>
              <p14:xfrm>
                <a:off x="524749" y="1464396"/>
                <a:ext cx="451080" cy="590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AB341C9-39B6-0238-2552-8CBFD7572B0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5749" y="1455396"/>
                  <a:ext cx="468720" cy="60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455B710-A1C7-9D6F-55C1-B11B749B8369}"/>
              </a:ext>
            </a:extLst>
          </p:cNvPr>
          <p:cNvGrpSpPr/>
          <p:nvPr/>
        </p:nvGrpSpPr>
        <p:grpSpPr>
          <a:xfrm>
            <a:off x="1896349" y="2699196"/>
            <a:ext cx="959400" cy="768600"/>
            <a:chOff x="1896349" y="2699196"/>
            <a:chExt cx="959400" cy="76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BCE234-746F-3233-4700-988333931DF4}"/>
                    </a:ext>
                  </a:extLst>
                </p14:cNvPr>
                <p14:cNvContentPartPr/>
                <p14:nvPr/>
              </p14:nvContentPartPr>
              <p14:xfrm>
                <a:off x="2296309" y="2748876"/>
                <a:ext cx="121680" cy="251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BCE234-746F-3233-4700-988333931D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287309" y="2739876"/>
                  <a:ext cx="139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920371-7289-2026-43FF-2C57432524C1}"/>
                    </a:ext>
                  </a:extLst>
                </p14:cNvPr>
                <p14:cNvContentPartPr/>
                <p14:nvPr/>
              </p14:nvContentPartPr>
              <p14:xfrm>
                <a:off x="2468029" y="2700996"/>
                <a:ext cx="128160" cy="143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920371-7289-2026-43FF-2C57432524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459029" y="2692356"/>
                  <a:ext cx="145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2D4E15-B8E5-FB87-466D-09698CEF20B4}"/>
                    </a:ext>
                  </a:extLst>
                </p14:cNvPr>
                <p14:cNvContentPartPr/>
                <p14:nvPr/>
              </p14:nvContentPartPr>
              <p14:xfrm>
                <a:off x="2534989" y="2725116"/>
                <a:ext cx="163080" cy="1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2D4E15-B8E5-FB87-466D-09698CEF20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26349" y="2716116"/>
                  <a:ext cx="18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3E859B-34F2-B58C-574D-E106813A9A7D}"/>
                    </a:ext>
                  </a:extLst>
                </p14:cNvPr>
                <p14:cNvContentPartPr/>
                <p14:nvPr/>
              </p14:nvContentPartPr>
              <p14:xfrm>
                <a:off x="2475949" y="2801076"/>
                <a:ext cx="147960" cy="9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3E859B-34F2-B58C-574D-E106813A9A7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66949" y="2792076"/>
                  <a:ext cx="165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632742A-23F4-42DC-7091-1C2C4A6810B3}"/>
                    </a:ext>
                  </a:extLst>
                </p14:cNvPr>
                <p14:cNvContentPartPr/>
                <p14:nvPr/>
              </p14:nvContentPartPr>
              <p14:xfrm>
                <a:off x="2646229" y="2699196"/>
                <a:ext cx="209520" cy="146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632742A-23F4-42DC-7091-1C2C4A6810B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37589" y="2690556"/>
                  <a:ext cx="227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2B8AA6A-DF17-A88E-3F01-CAD8538C2870}"/>
                    </a:ext>
                  </a:extLst>
                </p14:cNvPr>
                <p14:cNvContentPartPr/>
                <p14:nvPr/>
              </p14:nvContentPartPr>
              <p14:xfrm>
                <a:off x="1896349" y="2781996"/>
                <a:ext cx="694440" cy="685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2B8AA6A-DF17-A88E-3F01-CAD8538C287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87349" y="2773356"/>
                  <a:ext cx="712080" cy="70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D3E9ED5-91F4-29DB-ABAB-2297ED173FA9}"/>
              </a:ext>
            </a:extLst>
          </p:cNvPr>
          <p:cNvGrpSpPr/>
          <p:nvPr/>
        </p:nvGrpSpPr>
        <p:grpSpPr>
          <a:xfrm>
            <a:off x="848029" y="4061076"/>
            <a:ext cx="2700360" cy="736560"/>
            <a:chOff x="848029" y="4061076"/>
            <a:chExt cx="270036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8DC10CB-62AC-F60C-C766-E0AAFE109E9D}"/>
                    </a:ext>
                  </a:extLst>
                </p14:cNvPr>
                <p14:cNvContentPartPr/>
                <p14:nvPr/>
              </p14:nvContentPartPr>
              <p14:xfrm>
                <a:off x="1197229" y="4743996"/>
                <a:ext cx="685080" cy="18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8DC10CB-62AC-F60C-C766-E0AAFE109E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88229" y="4734996"/>
                  <a:ext cx="702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744AB6-E0BF-BC1F-E23D-8F2CDB3E9639}"/>
                    </a:ext>
                  </a:extLst>
                </p14:cNvPr>
                <p14:cNvContentPartPr/>
                <p14:nvPr/>
              </p14:nvContentPartPr>
              <p14:xfrm>
                <a:off x="1988869" y="4765236"/>
                <a:ext cx="313200" cy="32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744AB6-E0BF-BC1F-E23D-8F2CDB3E963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80229" y="4756236"/>
                  <a:ext cx="330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91AFE8-0A6A-DB6F-AD51-322CF65F3001}"/>
                    </a:ext>
                  </a:extLst>
                </p14:cNvPr>
                <p14:cNvContentPartPr/>
                <p14:nvPr/>
              </p14:nvContentPartPr>
              <p14:xfrm>
                <a:off x="2511229" y="4764156"/>
                <a:ext cx="472680" cy="4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91AFE8-0A6A-DB6F-AD51-322CF65F300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502589" y="4755156"/>
                  <a:ext cx="490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48DC93-FC58-28EA-0C6C-F32C11BA5F4E}"/>
                    </a:ext>
                  </a:extLst>
                </p14:cNvPr>
                <p14:cNvContentPartPr/>
                <p14:nvPr/>
              </p14:nvContentPartPr>
              <p14:xfrm>
                <a:off x="3194149" y="4725636"/>
                <a:ext cx="354240" cy="24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48DC93-FC58-28EA-0C6C-F32C11BA5F4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85509" y="4716636"/>
                  <a:ext cx="371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7D1893-AB3D-0666-9EC9-4C5D94848EF4}"/>
                    </a:ext>
                  </a:extLst>
                </p14:cNvPr>
                <p14:cNvContentPartPr/>
                <p14:nvPr/>
              </p14:nvContentPartPr>
              <p14:xfrm>
                <a:off x="848029" y="4167276"/>
                <a:ext cx="214920" cy="37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7D1893-AB3D-0666-9EC9-4C5D94848EF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9389" y="4158636"/>
                  <a:ext cx="232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3600B87-47C6-BC86-8FE9-AC7447D7CDC9}"/>
                    </a:ext>
                  </a:extLst>
                </p14:cNvPr>
                <p14:cNvContentPartPr/>
                <p14:nvPr/>
              </p14:nvContentPartPr>
              <p14:xfrm>
                <a:off x="1050709" y="4399476"/>
                <a:ext cx="47520" cy="125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3600B87-47C6-BC86-8FE9-AC7447D7CD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2069" y="4390836"/>
                  <a:ext cx="65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14B321B-174B-5D07-0FB8-4AD0B575872B}"/>
                    </a:ext>
                  </a:extLst>
                </p14:cNvPr>
                <p14:cNvContentPartPr/>
                <p14:nvPr/>
              </p14:nvContentPartPr>
              <p14:xfrm>
                <a:off x="1050709" y="4061076"/>
                <a:ext cx="88920" cy="172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14B321B-174B-5D07-0FB8-4AD0B575872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1709" y="4052436"/>
                  <a:ext cx="106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8F4DF8-AE9C-DBE1-CC80-1AF5F6DBF5C4}"/>
                    </a:ext>
                  </a:extLst>
                </p14:cNvPr>
                <p14:cNvContentPartPr/>
                <p14:nvPr/>
              </p14:nvContentPartPr>
              <p14:xfrm>
                <a:off x="971509" y="4530156"/>
                <a:ext cx="109440" cy="129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8F4DF8-AE9C-DBE1-CC80-1AF5F6DBF5C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2869" y="4521516"/>
                  <a:ext cx="127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116FA3F-F61A-9F5A-294F-F012714115F4}"/>
                    </a:ext>
                  </a:extLst>
                </p14:cNvPr>
                <p14:cNvContentPartPr/>
                <p14:nvPr/>
              </p14:nvContentPartPr>
              <p14:xfrm>
                <a:off x="1128109" y="4303716"/>
                <a:ext cx="1976400" cy="31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116FA3F-F61A-9F5A-294F-F012714115F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9109" y="4295076"/>
                  <a:ext cx="199404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example: AND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153352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276350"/>
            <a:ext cx="1699260" cy="23431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2" y="323840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2272" y="255935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2272" y="1880312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2" y="281244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141484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2812441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2812441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2" y="255126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9" y="2772423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3445523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082651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95196"/>
              </p:ext>
            </p:extLst>
          </p:nvPr>
        </p:nvGraphicFramePr>
        <p:xfrm>
          <a:off x="4648200" y="2794761"/>
          <a:ext cx="4191000" cy="15981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2903755"/>
            <a:ext cx="267462" cy="18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2887183"/>
            <a:ext cx="274320" cy="180594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V="1">
            <a:off x="6629400" y="235928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724400" y="2078457"/>
            <a:ext cx="402798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586728" y="438150"/>
            <a:ext cx="825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25" y="525633"/>
            <a:ext cx="298450" cy="17695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67648"/>
            <a:ext cx="690562" cy="284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4976" y="3197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1.0</a:t>
            </a: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2791106"/>
            <a:ext cx="737604" cy="3041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8C1A5F-9809-6746-ADAC-8F4985367A64}"/>
                  </a:ext>
                </a:extLst>
              </p14:cNvPr>
              <p14:cNvContentPartPr/>
              <p14:nvPr/>
            </p14:nvContentPartPr>
            <p14:xfrm>
              <a:off x="2612389" y="655476"/>
              <a:ext cx="619560" cy="21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8C1A5F-9809-6746-ADAC-8F4985367A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3389" y="646836"/>
                <a:ext cx="637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16AC28-DD9F-5062-7160-ADDDF3D9B913}"/>
                  </a:ext>
                </a:extLst>
              </p14:cNvPr>
              <p14:cNvContentPartPr/>
              <p14:nvPr/>
            </p14:nvContentPartPr>
            <p14:xfrm>
              <a:off x="1098229" y="170379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16AC28-DD9F-5062-7160-ADDDF3D9B9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9229" y="16951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A967C59-5679-707E-E1F5-2C912BD46DD6}"/>
                  </a:ext>
                </a:extLst>
              </p14:cNvPr>
              <p14:cNvContentPartPr/>
              <p14:nvPr/>
            </p14:nvContentPartPr>
            <p14:xfrm>
              <a:off x="4856629" y="528036"/>
              <a:ext cx="3105360" cy="1449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A967C59-5679-707E-E1F5-2C912BD46DD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47989" y="519036"/>
                <a:ext cx="3123000" cy="14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DB0BC24-4E80-B122-A486-305BAE5A2717}"/>
                  </a:ext>
                </a:extLst>
              </p14:cNvPr>
              <p14:cNvContentPartPr/>
              <p14:nvPr/>
            </p14:nvContentPartPr>
            <p14:xfrm>
              <a:off x="7582189" y="599316"/>
              <a:ext cx="360" cy="471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DB0BC24-4E80-B122-A486-305BAE5A271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73549" y="590676"/>
                <a:ext cx="180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4374FDD-1202-51DE-B60B-8D81CDB85F0A}"/>
                  </a:ext>
                </a:extLst>
              </p14:cNvPr>
              <p14:cNvContentPartPr/>
              <p14:nvPr/>
            </p14:nvContentPartPr>
            <p14:xfrm>
              <a:off x="7582189" y="741876"/>
              <a:ext cx="11880" cy="83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4374FDD-1202-51DE-B60B-8D81CDB85F0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73549" y="732876"/>
                <a:ext cx="295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C5B264A-34DE-DD62-07EA-770A94559188}"/>
                  </a:ext>
                </a:extLst>
              </p14:cNvPr>
              <p14:cNvContentPartPr/>
              <p14:nvPr/>
            </p14:nvContentPartPr>
            <p14:xfrm>
              <a:off x="7659229" y="1472316"/>
              <a:ext cx="24480" cy="172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C5B264A-34DE-DD62-07EA-770A9455918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50229" y="1463316"/>
                <a:ext cx="42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502F4DE-208F-99B7-1F45-C164D5BD114D}"/>
                  </a:ext>
                </a:extLst>
              </p14:cNvPr>
              <p14:cNvContentPartPr/>
              <p14:nvPr/>
            </p14:nvContentPartPr>
            <p14:xfrm>
              <a:off x="7659589" y="1751316"/>
              <a:ext cx="10080" cy="792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502F4DE-208F-99B7-1F45-C164D5BD114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50589" y="1742316"/>
                <a:ext cx="2772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911F46DE-DF27-D660-F471-1D8A82B28E1B}"/>
              </a:ext>
            </a:extLst>
          </p:cNvPr>
          <p:cNvGrpSpPr/>
          <p:nvPr/>
        </p:nvGrpSpPr>
        <p:grpSpPr>
          <a:xfrm>
            <a:off x="7683709" y="1917636"/>
            <a:ext cx="362160" cy="524880"/>
            <a:chOff x="7683709" y="1917636"/>
            <a:chExt cx="36216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D3BED2-96B3-1011-9D97-439FAA3B3E12}"/>
                    </a:ext>
                  </a:extLst>
                </p14:cNvPr>
                <p14:cNvContentPartPr/>
                <p14:nvPr/>
              </p14:nvContentPartPr>
              <p14:xfrm>
                <a:off x="7689109" y="1917636"/>
                <a:ext cx="53640" cy="254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D3BED2-96B3-1011-9D97-439FAA3B3E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80469" y="1908636"/>
                  <a:ext cx="71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517015-1897-75A6-76E8-507E32AFB5EB}"/>
                    </a:ext>
                  </a:extLst>
                </p14:cNvPr>
                <p14:cNvContentPartPr/>
                <p14:nvPr/>
              </p14:nvContentPartPr>
              <p14:xfrm>
                <a:off x="7683709" y="2250276"/>
                <a:ext cx="153720" cy="77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517015-1897-75A6-76E8-507E32AFB5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75069" y="2241276"/>
                  <a:ext cx="171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BFFD6DC-FE9C-C878-F85E-34A92CD09432}"/>
                    </a:ext>
                  </a:extLst>
                </p14:cNvPr>
                <p14:cNvContentPartPr/>
                <p14:nvPr/>
              </p14:nvContentPartPr>
              <p14:xfrm>
                <a:off x="7816189" y="2297436"/>
                <a:ext cx="3960" cy="73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BFFD6DC-FE9C-C878-F85E-34A92CD094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07189" y="2288796"/>
                  <a:ext cx="21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B0E85B3-4272-8953-550C-98501A519A3F}"/>
                    </a:ext>
                  </a:extLst>
                </p14:cNvPr>
                <p14:cNvContentPartPr/>
                <p14:nvPr/>
              </p14:nvContentPartPr>
              <p14:xfrm>
                <a:off x="7852189" y="2386716"/>
                <a:ext cx="9360" cy="55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B0E85B3-4272-8953-550C-98501A519A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43549" y="2377716"/>
                  <a:ext cx="27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C125D3-5BEF-B31E-D71D-ED85E602B3AD}"/>
                    </a:ext>
                  </a:extLst>
                </p14:cNvPr>
                <p14:cNvContentPartPr/>
                <p14:nvPr/>
              </p14:nvContentPartPr>
              <p14:xfrm>
                <a:off x="7934989" y="2223996"/>
                <a:ext cx="110880" cy="152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C125D3-5BEF-B31E-D71D-ED85E602B3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26349" y="2214996"/>
                  <a:ext cx="12852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1C1EC65-039A-7E6F-9292-EB515B1D1F05}"/>
                  </a:ext>
                </a:extLst>
              </p14:cNvPr>
              <p14:cNvContentPartPr/>
              <p14:nvPr/>
            </p14:nvContentPartPr>
            <p14:xfrm>
              <a:off x="6596869" y="575556"/>
              <a:ext cx="950040" cy="302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1C1EC65-039A-7E6F-9292-EB515B1D1F0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88229" y="566916"/>
                <a:ext cx="96768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19FA5762-E704-BD45-3A1F-317873F85292}"/>
              </a:ext>
            </a:extLst>
          </p:cNvPr>
          <p:cNvGrpSpPr/>
          <p:nvPr/>
        </p:nvGrpSpPr>
        <p:grpSpPr>
          <a:xfrm>
            <a:off x="5799109" y="526956"/>
            <a:ext cx="436320" cy="184680"/>
            <a:chOff x="5799109" y="526956"/>
            <a:chExt cx="43632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B3002E5-4D4C-091C-C238-BFEE325920C8}"/>
                    </a:ext>
                  </a:extLst>
                </p14:cNvPr>
                <p14:cNvContentPartPr/>
                <p14:nvPr/>
              </p14:nvContentPartPr>
              <p14:xfrm>
                <a:off x="5799109" y="526956"/>
                <a:ext cx="158400" cy="104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B3002E5-4D4C-091C-C238-BFEE325920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90469" y="517956"/>
                  <a:ext cx="176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FE009E9-663E-F4D8-4097-05DFC6000B5F}"/>
                    </a:ext>
                  </a:extLst>
                </p14:cNvPr>
                <p14:cNvContentPartPr/>
                <p14:nvPr/>
              </p14:nvContentPartPr>
              <p14:xfrm>
                <a:off x="5904589" y="688596"/>
                <a:ext cx="3600" cy="6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FE009E9-663E-F4D8-4097-05DFC6000B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95589" y="679596"/>
                  <a:ext cx="21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A100F6-34DF-D612-DC10-D9C97C179EE1}"/>
                    </a:ext>
                  </a:extLst>
                </p14:cNvPr>
                <p14:cNvContentPartPr/>
                <p14:nvPr/>
              </p14:nvContentPartPr>
              <p14:xfrm>
                <a:off x="6057589" y="528756"/>
                <a:ext cx="47160" cy="154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A100F6-34DF-D612-DC10-D9C97C179E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48589" y="520116"/>
                  <a:ext cx="64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8F7DDD-3530-5F3D-4223-E9F707D08081}"/>
                    </a:ext>
                  </a:extLst>
                </p14:cNvPr>
                <p14:cNvContentPartPr/>
                <p14:nvPr/>
              </p14:nvContentPartPr>
              <p14:xfrm>
                <a:off x="6162709" y="546756"/>
                <a:ext cx="72720" cy="164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E8F7DDD-3530-5F3D-4223-E9F707D080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53709" y="537756"/>
                  <a:ext cx="903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C81D646-D30F-30BB-D7FD-32E3B50F9148}"/>
              </a:ext>
            </a:extLst>
          </p:cNvPr>
          <p:cNvGrpSpPr/>
          <p:nvPr/>
        </p:nvGrpSpPr>
        <p:grpSpPr>
          <a:xfrm>
            <a:off x="7600189" y="1080636"/>
            <a:ext cx="18720" cy="171720"/>
            <a:chOff x="7600189" y="1080636"/>
            <a:chExt cx="1872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4D69022-16BC-31E8-67B0-A2DFCEB1DB7C}"/>
                    </a:ext>
                  </a:extLst>
                </p14:cNvPr>
                <p14:cNvContentPartPr/>
                <p14:nvPr/>
              </p14:nvContentPartPr>
              <p14:xfrm>
                <a:off x="7600189" y="1080636"/>
                <a:ext cx="360" cy="10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4D69022-16BC-31E8-67B0-A2DFCEB1DB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91189" y="1071636"/>
                  <a:ext cx="18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49E530F-18BA-FFE4-7372-C5CE38079FB8}"/>
                    </a:ext>
                  </a:extLst>
                </p14:cNvPr>
                <p14:cNvContentPartPr/>
                <p14:nvPr/>
              </p14:nvContentPartPr>
              <p14:xfrm>
                <a:off x="7612069" y="1157316"/>
                <a:ext cx="6840" cy="95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49E530F-18BA-FFE4-7372-C5CE38079F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03069" y="1148676"/>
                  <a:ext cx="2448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2C319B8-E122-A9B2-DFB3-47108F33E7BC}"/>
                  </a:ext>
                </a:extLst>
              </p14:cNvPr>
              <p14:cNvContentPartPr/>
              <p14:nvPr/>
            </p14:nvContentPartPr>
            <p14:xfrm>
              <a:off x="7617829" y="1341636"/>
              <a:ext cx="360" cy="10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2C319B8-E122-A9B2-DFB3-47108F33E7B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9189" y="1332996"/>
                <a:ext cx="18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84EB374-A021-8774-1F71-F0B16754EF24}"/>
                  </a:ext>
                </a:extLst>
              </p14:cNvPr>
              <p14:cNvContentPartPr/>
              <p14:nvPr/>
            </p14:nvContentPartPr>
            <p14:xfrm>
              <a:off x="1613029" y="4534476"/>
              <a:ext cx="145440" cy="1634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84EB374-A021-8774-1F71-F0B16754EF2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04389" y="4525476"/>
                <a:ext cx="163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26C6714-A9AE-D701-54B5-91133099BF20}"/>
                  </a:ext>
                </a:extLst>
              </p14:cNvPr>
              <p14:cNvContentPartPr/>
              <p14:nvPr/>
            </p14:nvContentPartPr>
            <p14:xfrm>
              <a:off x="1549669" y="4625196"/>
              <a:ext cx="31644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26C6714-A9AE-D701-54B5-91133099BF2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40669" y="4616196"/>
                <a:ext cx="334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074EB09-C685-69B5-6761-0F15A2694B99}"/>
                  </a:ext>
                </a:extLst>
              </p14:cNvPr>
              <p14:cNvContentPartPr/>
              <p14:nvPr/>
            </p14:nvContentPartPr>
            <p14:xfrm>
              <a:off x="5082349" y="3401916"/>
              <a:ext cx="165960" cy="136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074EB09-C685-69B5-6761-0F15A2694B9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73709" y="3393276"/>
                <a:ext cx="18360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7E579DA-4B7C-2236-5980-BF93F2A0E267}"/>
              </a:ext>
            </a:extLst>
          </p:cNvPr>
          <p:cNvGrpSpPr/>
          <p:nvPr/>
        </p:nvGrpSpPr>
        <p:grpSpPr>
          <a:xfrm>
            <a:off x="1531669" y="4175916"/>
            <a:ext cx="1423800" cy="236520"/>
            <a:chOff x="1531669" y="4175916"/>
            <a:chExt cx="142380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145CE9F-FD74-F0E9-4C32-2F5F410C7F33}"/>
                    </a:ext>
                  </a:extLst>
                </p14:cNvPr>
                <p14:cNvContentPartPr/>
                <p14:nvPr/>
              </p14:nvContentPartPr>
              <p14:xfrm>
                <a:off x="1602229" y="4177716"/>
                <a:ext cx="126720" cy="134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145CE9F-FD74-F0E9-4C32-2F5F410C7F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93589" y="4168716"/>
                  <a:ext cx="144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A05AA85-155F-F62B-4062-008691CC4E0C}"/>
                    </a:ext>
                  </a:extLst>
                </p14:cNvPr>
                <p14:cNvContentPartPr/>
                <p14:nvPr/>
              </p14:nvContentPartPr>
              <p14:xfrm>
                <a:off x="1531669" y="4245036"/>
                <a:ext cx="177480" cy="30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A05AA85-155F-F62B-4062-008691CC4E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23029" y="4236396"/>
                  <a:ext cx="195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DD6EC11-8C71-AEFD-03C8-80CDFBEC0E05}"/>
                    </a:ext>
                  </a:extLst>
                </p14:cNvPr>
                <p14:cNvContentPartPr/>
                <p14:nvPr/>
              </p14:nvContentPartPr>
              <p14:xfrm>
                <a:off x="1751629" y="4272036"/>
                <a:ext cx="119520" cy="122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DD6EC11-8C71-AEFD-03C8-80CDFBEC0E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2629" y="4263396"/>
                  <a:ext cx="137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216E8E-44DE-4FF0-392B-5A3ABAC94D7D}"/>
                    </a:ext>
                  </a:extLst>
                </p14:cNvPr>
                <p14:cNvContentPartPr/>
                <p14:nvPr/>
              </p14:nvContentPartPr>
              <p14:xfrm>
                <a:off x="1971229" y="4256556"/>
                <a:ext cx="205560" cy="18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216E8E-44DE-4FF0-392B-5A3ABAC94D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62229" y="4247916"/>
                  <a:ext cx="223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591151D-0942-5B16-8DD8-FBA7DF35C17E}"/>
                    </a:ext>
                  </a:extLst>
                </p14:cNvPr>
                <p14:cNvContentPartPr/>
                <p14:nvPr/>
              </p14:nvContentPartPr>
              <p14:xfrm>
                <a:off x="1974469" y="4390116"/>
                <a:ext cx="112680" cy="22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591151D-0942-5B16-8DD8-FBA7DF35C1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65469" y="4381116"/>
                  <a:ext cx="130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61697AD-9238-BBA1-8AEC-241FACFB3BB3}"/>
                    </a:ext>
                  </a:extLst>
                </p14:cNvPr>
                <p14:cNvContentPartPr/>
                <p14:nvPr/>
              </p14:nvContentPartPr>
              <p14:xfrm>
                <a:off x="2339149" y="4310196"/>
                <a:ext cx="105480" cy="6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61697AD-9238-BBA1-8AEC-241FACFB3B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30509" y="4301556"/>
                  <a:ext cx="123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4EDCD13-CD13-64E2-075C-6115C4E255D6}"/>
                    </a:ext>
                  </a:extLst>
                </p14:cNvPr>
                <p14:cNvContentPartPr/>
                <p14:nvPr/>
              </p14:nvContentPartPr>
              <p14:xfrm>
                <a:off x="2344909" y="4233156"/>
                <a:ext cx="12600" cy="59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4EDCD13-CD13-64E2-075C-6115C4E255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35909" y="4224516"/>
                  <a:ext cx="30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4248D9F-A8B0-5094-4002-543E4737C1EE}"/>
                    </a:ext>
                  </a:extLst>
                </p14:cNvPr>
                <p14:cNvContentPartPr/>
                <p14:nvPr/>
              </p14:nvContentPartPr>
              <p14:xfrm>
                <a:off x="2333389" y="4239276"/>
                <a:ext cx="34920" cy="98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4248D9F-A8B0-5094-4002-543E4737C1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24749" y="4230276"/>
                  <a:ext cx="52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10DDA93-FE2E-0D3A-18F5-A320FF642998}"/>
                    </a:ext>
                  </a:extLst>
                </p14:cNvPr>
                <p14:cNvContentPartPr/>
                <p14:nvPr/>
              </p14:nvContentPartPr>
              <p14:xfrm>
                <a:off x="2506549" y="4178796"/>
                <a:ext cx="270000" cy="156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10DDA93-FE2E-0D3A-18F5-A320FF64299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97909" y="4169796"/>
                  <a:ext cx="287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B07CF45-AB81-8EFD-A756-2E76B5FCA736}"/>
                    </a:ext>
                  </a:extLst>
                </p14:cNvPr>
                <p14:cNvContentPartPr/>
                <p14:nvPr/>
              </p14:nvContentPartPr>
              <p14:xfrm>
                <a:off x="2739109" y="4175916"/>
                <a:ext cx="216360" cy="124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B07CF45-AB81-8EFD-A756-2E76B5FCA7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30109" y="4167276"/>
                  <a:ext cx="234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899B477-267A-E5C4-F083-775B4DF6A0C0}"/>
                    </a:ext>
                  </a:extLst>
                </p14:cNvPr>
                <p14:cNvContentPartPr/>
                <p14:nvPr/>
              </p14:nvContentPartPr>
              <p14:xfrm>
                <a:off x="2380909" y="4212636"/>
                <a:ext cx="25200" cy="173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899B477-267A-E5C4-F083-775B4DF6A0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71909" y="4203636"/>
                  <a:ext cx="4284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760E177-9898-8F01-03E3-256374F16476}"/>
                  </a:ext>
                </a:extLst>
              </p14:cNvPr>
              <p14:cNvContentPartPr/>
              <p14:nvPr/>
            </p14:nvContentPartPr>
            <p14:xfrm>
              <a:off x="5082349" y="4387596"/>
              <a:ext cx="71280" cy="3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760E177-9898-8F01-03E3-256374F1647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73709" y="4378956"/>
                <a:ext cx="88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1A59E64-B116-E020-ED1C-5247D9B6DF11}"/>
                  </a:ext>
                </a:extLst>
              </p14:cNvPr>
              <p14:cNvContentPartPr/>
              <p14:nvPr/>
            </p14:nvContentPartPr>
            <p14:xfrm>
              <a:off x="6175309" y="4363836"/>
              <a:ext cx="154440" cy="64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1A59E64-B116-E020-ED1C-5247D9B6DF1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66669" y="4355196"/>
                <a:ext cx="1720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051DB5B-AB6F-7452-EBDA-F7B5A84D0B02}"/>
                  </a:ext>
                </a:extLst>
              </p14:cNvPr>
              <p14:cNvContentPartPr/>
              <p14:nvPr/>
            </p14:nvContentPartPr>
            <p14:xfrm>
              <a:off x="1783309" y="4692876"/>
              <a:ext cx="92520" cy="932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051DB5B-AB6F-7452-EBDA-F7B5A84D0B0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74309" y="4683876"/>
                <a:ext cx="11016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83803C7-C491-A015-D964-49B6D8E3B7DF}"/>
              </a:ext>
            </a:extLst>
          </p:cNvPr>
          <p:cNvGrpSpPr/>
          <p:nvPr/>
        </p:nvGrpSpPr>
        <p:grpSpPr>
          <a:xfrm>
            <a:off x="2072029" y="4455636"/>
            <a:ext cx="1076040" cy="288360"/>
            <a:chOff x="2072029" y="4455636"/>
            <a:chExt cx="107604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8F8FDBA-6388-F9B3-F584-1AEB1B644895}"/>
                    </a:ext>
                  </a:extLst>
                </p14:cNvPr>
                <p14:cNvContentPartPr/>
                <p14:nvPr/>
              </p14:nvContentPartPr>
              <p14:xfrm>
                <a:off x="2072029" y="4606116"/>
                <a:ext cx="222840" cy="70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8F8FDBA-6388-F9B3-F584-1AEB1B6448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63029" y="4597116"/>
                  <a:ext cx="240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C382857-08EB-7DC6-FD94-5976F030DA7A}"/>
                    </a:ext>
                  </a:extLst>
                </p14:cNvPr>
                <p14:cNvContentPartPr/>
                <p14:nvPr/>
              </p14:nvContentPartPr>
              <p14:xfrm>
                <a:off x="2475949" y="4590636"/>
                <a:ext cx="196560" cy="41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C382857-08EB-7DC6-FD94-5976F030DA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66949" y="4581636"/>
                  <a:ext cx="21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A5EAE66-6A91-445E-E0E4-C4BBB6D6713C}"/>
                    </a:ext>
                  </a:extLst>
                </p14:cNvPr>
                <p14:cNvContentPartPr/>
                <p14:nvPr/>
              </p14:nvContentPartPr>
              <p14:xfrm>
                <a:off x="2600509" y="4547796"/>
                <a:ext cx="2880" cy="122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A5EAE66-6A91-445E-E0E4-C4BBB6D671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91509" y="4539156"/>
                  <a:ext cx="20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729258A-D5FF-AA98-8077-47C5692EA33C}"/>
                    </a:ext>
                  </a:extLst>
                </p14:cNvPr>
                <p14:cNvContentPartPr/>
                <p14:nvPr/>
              </p14:nvContentPartPr>
              <p14:xfrm>
                <a:off x="2743069" y="4511076"/>
                <a:ext cx="121320" cy="232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729258A-D5FF-AA98-8077-47C5692EA3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34429" y="4502436"/>
                  <a:ext cx="138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0F11F9-15F1-3FC2-CF83-B164E530B807}"/>
                    </a:ext>
                  </a:extLst>
                </p14:cNvPr>
                <p14:cNvContentPartPr/>
                <p14:nvPr/>
              </p14:nvContentPartPr>
              <p14:xfrm>
                <a:off x="2968429" y="4455636"/>
                <a:ext cx="179640" cy="255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0F11F9-15F1-3FC2-CF83-B164E530B8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9789" y="4446636"/>
                  <a:ext cx="197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A2DBD45-D935-DFBD-5502-2569956D0379}"/>
                    </a:ext>
                  </a:extLst>
                </p14:cNvPr>
                <p14:cNvContentPartPr/>
                <p14:nvPr/>
              </p14:nvContentPartPr>
              <p14:xfrm>
                <a:off x="2090029" y="4601436"/>
                <a:ext cx="193680" cy="8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A2DBD45-D935-DFBD-5502-2569956D03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81029" y="4592436"/>
                  <a:ext cx="211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FDD5098-2E96-54C3-6FE5-973C6E0CF586}"/>
                    </a:ext>
                  </a:extLst>
                </p14:cNvPr>
                <p14:cNvContentPartPr/>
                <p14:nvPr/>
              </p14:nvContentPartPr>
              <p14:xfrm>
                <a:off x="2101909" y="4648956"/>
                <a:ext cx="220320" cy="12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FDD5098-2E96-54C3-6FE5-973C6E0CF58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92909" y="4639956"/>
                  <a:ext cx="23796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5B03F76-6217-FE4D-12CA-D037B87A5D33}"/>
                  </a:ext>
                </a:extLst>
              </p14:cNvPr>
              <p14:cNvContentPartPr/>
              <p14:nvPr/>
            </p14:nvContentPartPr>
            <p14:xfrm>
              <a:off x="4916749" y="3168276"/>
              <a:ext cx="1502640" cy="3531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5B03F76-6217-FE4D-12CA-D037B87A5D3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07749" y="3159636"/>
                <a:ext cx="1520280" cy="37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6509C7B-04CF-B6CA-078F-5ECC6BC06453}"/>
              </a:ext>
            </a:extLst>
          </p:cNvPr>
          <p:cNvGrpSpPr/>
          <p:nvPr/>
        </p:nvGrpSpPr>
        <p:grpSpPr>
          <a:xfrm>
            <a:off x="7203109" y="486636"/>
            <a:ext cx="670680" cy="131040"/>
            <a:chOff x="7203109" y="486636"/>
            <a:chExt cx="67068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C22110C-E449-B4E2-5CAB-A386E44A9A56}"/>
                    </a:ext>
                  </a:extLst>
                </p14:cNvPr>
                <p14:cNvContentPartPr/>
                <p14:nvPr/>
              </p14:nvContentPartPr>
              <p14:xfrm>
                <a:off x="7382389" y="498516"/>
                <a:ext cx="491400" cy="119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C22110C-E449-B4E2-5CAB-A386E44A9A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3389" y="489516"/>
                  <a:ext cx="509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5E5DBAF-1BAD-832B-28E6-6CBD87D13ABD}"/>
                    </a:ext>
                  </a:extLst>
                </p14:cNvPr>
                <p14:cNvContentPartPr/>
                <p14:nvPr/>
              </p14:nvContentPartPr>
              <p14:xfrm>
                <a:off x="7203109" y="486636"/>
                <a:ext cx="640800" cy="14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5E5DBAF-1BAD-832B-28E6-6CBD87D13A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94109" y="477996"/>
                  <a:ext cx="65844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CED0196-CCA4-75C1-9E58-F3B132F70F5C}"/>
                  </a:ext>
                </a:extLst>
              </p14:cNvPr>
              <p14:cNvContentPartPr/>
              <p14:nvPr/>
            </p14:nvContentPartPr>
            <p14:xfrm>
              <a:off x="5290069" y="2344956"/>
              <a:ext cx="83880" cy="950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CED0196-CCA4-75C1-9E58-F3B132F70F5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81069" y="2336316"/>
                <a:ext cx="1015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50F2B1AB-0A47-EAEA-C194-9E730DA7DCF7}"/>
                  </a:ext>
                </a:extLst>
              </p14:cNvPr>
              <p14:cNvContentPartPr/>
              <p14:nvPr/>
            </p14:nvContentPartPr>
            <p14:xfrm>
              <a:off x="5301229" y="1921236"/>
              <a:ext cx="19080" cy="2556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50F2B1AB-0A47-EAEA-C194-9E730DA7DCF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292589" y="1912236"/>
                <a:ext cx="3672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4FEB36A-DB1F-7D47-27F8-93BF46613866}"/>
              </a:ext>
            </a:extLst>
          </p:cNvPr>
          <p:cNvGrpSpPr/>
          <p:nvPr/>
        </p:nvGrpSpPr>
        <p:grpSpPr>
          <a:xfrm>
            <a:off x="146389" y="1686156"/>
            <a:ext cx="6997680" cy="2294280"/>
            <a:chOff x="146389" y="1686156"/>
            <a:chExt cx="6997680" cy="22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CB1AE9-0609-9B12-8719-ADC19F573D3C}"/>
                    </a:ext>
                  </a:extLst>
                </p14:cNvPr>
                <p14:cNvContentPartPr/>
                <p14:nvPr/>
              </p14:nvContentPartPr>
              <p14:xfrm>
                <a:off x="6448189" y="1994676"/>
                <a:ext cx="149760" cy="18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CB1AE9-0609-9B12-8719-ADC19F573D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39189" y="1986036"/>
                  <a:ext cx="167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672FF4F-9C8D-9A67-2F01-AC4BF4E383EA}"/>
                    </a:ext>
                  </a:extLst>
                </p14:cNvPr>
                <p14:cNvContentPartPr/>
                <p14:nvPr/>
              </p14:nvContentPartPr>
              <p14:xfrm>
                <a:off x="6743029" y="1928796"/>
                <a:ext cx="79560" cy="103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72FF4F-9C8D-9A67-2F01-AC4BF4E383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34389" y="1920156"/>
                  <a:ext cx="97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77B483-AEDE-A73A-2C4D-FB5E8CA9143F}"/>
                    </a:ext>
                  </a:extLst>
                </p14:cNvPr>
                <p14:cNvContentPartPr/>
                <p14:nvPr/>
              </p14:nvContentPartPr>
              <p14:xfrm>
                <a:off x="6834109" y="2012316"/>
                <a:ext cx="360" cy="11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77B483-AEDE-A73A-2C4D-FB5E8CA914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25109" y="2003676"/>
                  <a:ext cx="18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26DEB-AEB4-E2DC-9DAB-733105A5DA6C}"/>
                    </a:ext>
                  </a:extLst>
                </p14:cNvPr>
                <p14:cNvContentPartPr/>
                <p14:nvPr/>
              </p14:nvContentPartPr>
              <p14:xfrm>
                <a:off x="6873349" y="1970556"/>
                <a:ext cx="44280" cy="10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26DEB-AEB4-E2DC-9DAB-733105A5DA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64709" y="1961556"/>
                  <a:ext cx="61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4D6271-272E-E032-5B39-5BE5D66E760E}"/>
                    </a:ext>
                  </a:extLst>
                </p14:cNvPr>
                <p14:cNvContentPartPr/>
                <p14:nvPr/>
              </p14:nvContentPartPr>
              <p14:xfrm>
                <a:off x="7107349" y="1955796"/>
                <a:ext cx="36720" cy="105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4D6271-272E-E032-5B39-5BE5D66E760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98349" y="1946796"/>
                  <a:ext cx="54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167E4B-9D2B-23CD-CA28-BC5915F6A763}"/>
                    </a:ext>
                  </a:extLst>
                </p14:cNvPr>
                <p14:cNvContentPartPr/>
                <p14:nvPr/>
              </p14:nvContentPartPr>
              <p14:xfrm>
                <a:off x="1400269" y="2101956"/>
                <a:ext cx="151200" cy="168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167E4B-9D2B-23CD-CA28-BC5915F6A76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91629" y="2093316"/>
                  <a:ext cx="168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627EC4-B3C2-3E08-6F11-DB374298502B}"/>
                    </a:ext>
                  </a:extLst>
                </p14:cNvPr>
                <p14:cNvContentPartPr/>
                <p14:nvPr/>
              </p14:nvContentPartPr>
              <p14:xfrm>
                <a:off x="1395229" y="2196636"/>
                <a:ext cx="186480" cy="6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627EC4-B3C2-3E08-6F11-DB37429850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86229" y="2187996"/>
                  <a:ext cx="204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A4F945-B1AB-D78B-9732-12CF22C27FDA}"/>
                    </a:ext>
                  </a:extLst>
                </p14:cNvPr>
                <p14:cNvContentPartPr/>
                <p14:nvPr/>
              </p14:nvContentPartPr>
              <p14:xfrm>
                <a:off x="1571269" y="2230836"/>
                <a:ext cx="98280" cy="67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A4F945-B1AB-D78B-9732-12CF22C27FD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62629" y="2222196"/>
                  <a:ext cx="115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1D379A-6C69-5C43-E1E2-FB50B4DF1E61}"/>
                    </a:ext>
                  </a:extLst>
                </p14:cNvPr>
                <p14:cNvContentPartPr/>
                <p14:nvPr/>
              </p14:nvContentPartPr>
              <p14:xfrm>
                <a:off x="1316749" y="2545836"/>
                <a:ext cx="126360" cy="158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1D379A-6C69-5C43-E1E2-FB50B4DF1E6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08109" y="2536836"/>
                  <a:ext cx="144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E73C13-E16E-D300-1BD6-1D79A240E5FE}"/>
                    </a:ext>
                  </a:extLst>
                </p14:cNvPr>
                <p14:cNvContentPartPr/>
                <p14:nvPr/>
              </p14:nvContentPartPr>
              <p14:xfrm>
                <a:off x="1246909" y="2624316"/>
                <a:ext cx="17244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E73C13-E16E-D300-1BD6-1D79A240E5F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237909" y="2615316"/>
                  <a:ext cx="19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3E4925-A5CB-EE19-6584-08E79288D709}"/>
                    </a:ext>
                  </a:extLst>
                </p14:cNvPr>
                <p14:cNvContentPartPr/>
                <p14:nvPr/>
              </p14:nvContentPartPr>
              <p14:xfrm>
                <a:off x="1442749" y="2659236"/>
                <a:ext cx="78480" cy="73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3E4925-A5CB-EE19-6584-08E79288D70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33749" y="2650236"/>
                  <a:ext cx="96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36553A-D733-ACE4-6B12-CB1FDE43FB3A}"/>
                    </a:ext>
                  </a:extLst>
                </p14:cNvPr>
                <p14:cNvContentPartPr/>
                <p14:nvPr/>
              </p14:nvContentPartPr>
              <p14:xfrm>
                <a:off x="1246549" y="3027156"/>
                <a:ext cx="113760" cy="192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36553A-D733-ACE4-6B12-CB1FDE43FB3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37549" y="3018156"/>
                  <a:ext cx="131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344A15-5605-A787-5181-3247AC7FC499}"/>
                    </a:ext>
                  </a:extLst>
                </p14:cNvPr>
                <p14:cNvContentPartPr/>
                <p14:nvPr/>
              </p14:nvContentPartPr>
              <p14:xfrm>
                <a:off x="1199029" y="3112476"/>
                <a:ext cx="217440" cy="45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344A15-5605-A787-5181-3247AC7FC49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90389" y="3103476"/>
                  <a:ext cx="235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5727BD-5703-59E6-D758-EE30598618DF}"/>
                    </a:ext>
                  </a:extLst>
                </p14:cNvPr>
                <p14:cNvContentPartPr/>
                <p14:nvPr/>
              </p14:nvContentPartPr>
              <p14:xfrm>
                <a:off x="1359949" y="3127236"/>
                <a:ext cx="89280" cy="99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5727BD-5703-59E6-D758-EE30598618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50949" y="3118596"/>
                  <a:ext cx="106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90EBD4A-52AE-133F-3F47-E890D5C90BF3}"/>
                    </a:ext>
                  </a:extLst>
                </p14:cNvPr>
                <p14:cNvContentPartPr/>
                <p14:nvPr/>
              </p14:nvContentPartPr>
              <p14:xfrm>
                <a:off x="2339149" y="3817716"/>
                <a:ext cx="140040" cy="6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90EBD4A-52AE-133F-3F47-E890D5C90BF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30509" y="3808716"/>
                  <a:ext cx="157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CD1FC8E-809C-408C-7530-EAFB175F54F9}"/>
                    </a:ext>
                  </a:extLst>
                </p14:cNvPr>
                <p14:cNvContentPartPr/>
                <p14:nvPr/>
              </p14:nvContentPartPr>
              <p14:xfrm>
                <a:off x="2495389" y="3726276"/>
                <a:ext cx="162360" cy="218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CD1FC8E-809C-408C-7530-EAFB175F54F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486749" y="3717636"/>
                  <a:ext cx="180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ED890AD-AFB3-62BF-90DA-36F685618C8D}"/>
                    </a:ext>
                  </a:extLst>
                </p14:cNvPr>
                <p14:cNvContentPartPr/>
                <p14:nvPr/>
              </p14:nvContentPartPr>
              <p14:xfrm>
                <a:off x="2784109" y="3756516"/>
                <a:ext cx="141840" cy="174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ED890AD-AFB3-62BF-90DA-36F685618C8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75469" y="3747876"/>
                  <a:ext cx="159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45494E9-1FDC-53E2-5632-20886490A31B}"/>
                    </a:ext>
                  </a:extLst>
                </p14:cNvPr>
                <p14:cNvContentPartPr/>
                <p14:nvPr/>
              </p14:nvContentPartPr>
              <p14:xfrm>
                <a:off x="1536349" y="3703596"/>
                <a:ext cx="192600" cy="178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45494E9-1FDC-53E2-5632-20886490A31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527349" y="3694596"/>
                  <a:ext cx="210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FF87CDA-DA29-2D24-9099-ACA7BF33C512}"/>
                    </a:ext>
                  </a:extLst>
                </p14:cNvPr>
                <p14:cNvContentPartPr/>
                <p14:nvPr/>
              </p14:nvContentPartPr>
              <p14:xfrm>
                <a:off x="1537789" y="3775956"/>
                <a:ext cx="160920" cy="18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FF87CDA-DA29-2D24-9099-ACA7BF33C51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28789" y="3766956"/>
                  <a:ext cx="178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D940E5-4EA2-7B77-34F1-06426E4FD702}"/>
                    </a:ext>
                  </a:extLst>
                </p14:cNvPr>
                <p14:cNvContentPartPr/>
                <p14:nvPr/>
              </p14:nvContentPartPr>
              <p14:xfrm>
                <a:off x="1683589" y="3836076"/>
                <a:ext cx="81720" cy="85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D940E5-4EA2-7B77-34F1-06426E4FD70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74589" y="3827076"/>
                  <a:ext cx="9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D20BC1B-0479-0B78-72C0-885E2867D061}"/>
                    </a:ext>
                  </a:extLst>
                </p14:cNvPr>
                <p14:cNvContentPartPr/>
                <p14:nvPr/>
              </p14:nvContentPartPr>
              <p14:xfrm>
                <a:off x="1852429" y="3807636"/>
                <a:ext cx="62280" cy="22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D20BC1B-0479-0B78-72C0-885E2867D06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43429" y="3798636"/>
                  <a:ext cx="79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6C18CCC-2806-F29B-6AFF-3CC953539A35}"/>
                    </a:ext>
                  </a:extLst>
                </p14:cNvPr>
                <p14:cNvContentPartPr/>
                <p14:nvPr/>
              </p14:nvContentPartPr>
              <p14:xfrm>
                <a:off x="1876189" y="3906636"/>
                <a:ext cx="15804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6C18CCC-2806-F29B-6AFF-3CC953539A3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867189" y="3897996"/>
                  <a:ext cx="175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CBEC1EC-61CC-03BE-0BB6-EA466B733C47}"/>
                    </a:ext>
                  </a:extLst>
                </p14:cNvPr>
                <p14:cNvContentPartPr/>
                <p14:nvPr/>
              </p14:nvContentPartPr>
              <p14:xfrm>
                <a:off x="1876189" y="3817716"/>
                <a:ext cx="360" cy="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CBEC1EC-61CC-03BE-0BB6-EA466B733C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67189" y="38087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455E1E8-CB10-5408-9A19-994E3AD9DBA2}"/>
                    </a:ext>
                  </a:extLst>
                </p14:cNvPr>
                <p14:cNvContentPartPr/>
                <p14:nvPr/>
              </p14:nvContentPartPr>
              <p14:xfrm>
                <a:off x="1846309" y="3799716"/>
                <a:ext cx="163440" cy="18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455E1E8-CB10-5408-9A19-994E3AD9DBA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37669" y="3790716"/>
                  <a:ext cx="18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1EB977C-3A13-1D3B-FB90-A3D3B727D0FB}"/>
                    </a:ext>
                  </a:extLst>
                </p14:cNvPr>
                <p14:cNvContentPartPr/>
                <p14:nvPr/>
              </p14:nvContentPartPr>
              <p14:xfrm>
                <a:off x="2618509" y="1891716"/>
                <a:ext cx="160560" cy="317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1EB977C-3A13-1D3B-FB90-A3D3B727D0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09509" y="1882716"/>
                  <a:ext cx="178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165587C-D2A0-495C-8B8B-0EBAD77F738F}"/>
                    </a:ext>
                  </a:extLst>
                </p14:cNvPr>
                <p14:cNvContentPartPr/>
                <p14:nvPr/>
              </p14:nvContentPartPr>
              <p14:xfrm>
                <a:off x="2843869" y="2137236"/>
                <a:ext cx="18720" cy="82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165587C-D2A0-495C-8B8B-0EBAD77F73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35229" y="2128596"/>
                  <a:ext cx="36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459D023-70BD-BDAF-CB2E-3CA81B57CCE5}"/>
                    </a:ext>
                  </a:extLst>
                </p14:cNvPr>
                <p14:cNvContentPartPr/>
                <p14:nvPr/>
              </p14:nvContentPartPr>
              <p14:xfrm>
                <a:off x="2860069" y="2149116"/>
                <a:ext cx="91080" cy="1321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459D023-70BD-BDAF-CB2E-3CA81B57CCE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51429" y="2140116"/>
                  <a:ext cx="108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0D21034-6640-F8CB-7281-D8C0C444D8A6}"/>
                    </a:ext>
                  </a:extLst>
                </p14:cNvPr>
                <p14:cNvContentPartPr/>
                <p14:nvPr/>
              </p14:nvContentPartPr>
              <p14:xfrm>
                <a:off x="3081469" y="2148756"/>
                <a:ext cx="83160" cy="6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0D21034-6640-F8CB-7281-D8C0C444D8A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72469" y="2140116"/>
                  <a:ext cx="100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0BFD158-9C6A-A1DA-2D73-E06B07F5A013}"/>
                    </a:ext>
                  </a:extLst>
                </p14:cNvPr>
                <p14:cNvContentPartPr/>
                <p14:nvPr/>
              </p14:nvContentPartPr>
              <p14:xfrm>
                <a:off x="3010189" y="2232276"/>
                <a:ext cx="223560" cy="18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0BFD158-9C6A-A1DA-2D73-E06B07F5A01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01549" y="2223276"/>
                  <a:ext cx="241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AE649CD-4377-5880-98B7-5DFB72D8123A}"/>
                    </a:ext>
                  </a:extLst>
                </p14:cNvPr>
                <p14:cNvContentPartPr/>
                <p14:nvPr/>
              </p14:nvContentPartPr>
              <p14:xfrm>
                <a:off x="3370189" y="2052996"/>
                <a:ext cx="115200" cy="334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AE649CD-4377-5880-98B7-5DFB72D812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61549" y="2043996"/>
                  <a:ext cx="132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DA33CB3-C6C5-848D-6AB9-30B6EE987532}"/>
                    </a:ext>
                  </a:extLst>
                </p14:cNvPr>
                <p14:cNvContentPartPr/>
                <p14:nvPr/>
              </p14:nvContentPartPr>
              <p14:xfrm>
                <a:off x="3554869" y="2041476"/>
                <a:ext cx="126720" cy="229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DA33CB3-C6C5-848D-6AB9-30B6EE9875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46229" y="2032836"/>
                  <a:ext cx="144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8B14BE5-C13B-ECD2-1E28-D5B6AF50B873}"/>
                    </a:ext>
                  </a:extLst>
                </p14:cNvPr>
                <p14:cNvContentPartPr/>
                <p14:nvPr/>
              </p14:nvContentPartPr>
              <p14:xfrm>
                <a:off x="3661429" y="2113476"/>
                <a:ext cx="177120" cy="186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8B14BE5-C13B-ECD2-1E28-D5B6AF50B8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52789" y="2104476"/>
                  <a:ext cx="194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391E450-BDB4-4CD3-F3A6-BF712BC1A742}"/>
                    </a:ext>
                  </a:extLst>
                </p14:cNvPr>
                <p14:cNvContentPartPr/>
                <p14:nvPr/>
              </p14:nvContentPartPr>
              <p14:xfrm>
                <a:off x="3870229" y="1994676"/>
                <a:ext cx="95760" cy="390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391E450-BDB4-4CD3-F3A6-BF712BC1A7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61229" y="1986036"/>
                  <a:ext cx="113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44F4D74-5056-793C-27C7-97B3D6F3FC06}"/>
                    </a:ext>
                  </a:extLst>
                </p14:cNvPr>
                <p14:cNvContentPartPr/>
                <p14:nvPr/>
              </p14:nvContentPartPr>
              <p14:xfrm>
                <a:off x="3555949" y="2000796"/>
                <a:ext cx="125640" cy="326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44F4D74-5056-793C-27C7-97B3D6F3FC0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47309" y="1991796"/>
                  <a:ext cx="143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CC17F6B-FA9A-FCFE-F82E-77398986AEC3}"/>
                    </a:ext>
                  </a:extLst>
                </p14:cNvPr>
                <p14:cNvContentPartPr/>
                <p14:nvPr/>
              </p14:nvContentPartPr>
              <p14:xfrm>
                <a:off x="3411949" y="3156396"/>
                <a:ext cx="149400" cy="198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CC17F6B-FA9A-FCFE-F82E-77398986AE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03309" y="3147396"/>
                  <a:ext cx="167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AD139AC-23AE-3D6C-B9E3-37DEC9621C3E}"/>
                    </a:ext>
                  </a:extLst>
                </p14:cNvPr>
                <p14:cNvContentPartPr/>
                <p14:nvPr/>
              </p14:nvContentPartPr>
              <p14:xfrm>
                <a:off x="3431749" y="3253236"/>
                <a:ext cx="125280" cy="12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AD139AC-23AE-3D6C-B9E3-37DEC9621C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2749" y="3244236"/>
                  <a:ext cx="142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2BF28AA-7110-085F-FCE5-5F84BEC5B2DC}"/>
                    </a:ext>
                  </a:extLst>
                </p14:cNvPr>
                <p14:cNvContentPartPr/>
                <p14:nvPr/>
              </p14:nvContentPartPr>
              <p14:xfrm>
                <a:off x="3572869" y="3355836"/>
                <a:ext cx="31680" cy="50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2BF28AA-7110-085F-FCE5-5F84BEC5B2D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63869" y="3347196"/>
                  <a:ext cx="49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1163640-3198-3252-EF44-047E2E472C93}"/>
                    </a:ext>
                  </a:extLst>
                </p14:cNvPr>
                <p14:cNvContentPartPr/>
                <p14:nvPr/>
              </p14:nvContentPartPr>
              <p14:xfrm>
                <a:off x="3675109" y="3259716"/>
                <a:ext cx="157320" cy="6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1163640-3198-3252-EF44-047E2E472C9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66469" y="3250716"/>
                  <a:ext cx="174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625AEFA-D4ED-6010-4EC1-C66FDC6C7141}"/>
                    </a:ext>
                  </a:extLst>
                </p14:cNvPr>
                <p14:cNvContentPartPr/>
                <p14:nvPr/>
              </p14:nvContentPartPr>
              <p14:xfrm>
                <a:off x="3788149" y="3217956"/>
                <a:ext cx="360" cy="118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625AEFA-D4ED-6010-4EC1-C66FDC6C714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79149" y="3209316"/>
                  <a:ext cx="18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D3D70DC-3E9B-BB26-C920-A8616570431A}"/>
                    </a:ext>
                  </a:extLst>
                </p14:cNvPr>
                <p14:cNvContentPartPr/>
                <p14:nvPr/>
              </p14:nvContentPartPr>
              <p14:xfrm>
                <a:off x="3922429" y="3179796"/>
                <a:ext cx="97560" cy="147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D3D70DC-3E9B-BB26-C920-A8616570431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13789" y="3171156"/>
                  <a:ext cx="115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E231DB0-89D2-5ADD-8519-3ED98738522C}"/>
                    </a:ext>
                  </a:extLst>
                </p14:cNvPr>
                <p14:cNvContentPartPr/>
                <p14:nvPr/>
              </p14:nvContentPartPr>
              <p14:xfrm>
                <a:off x="4007749" y="3305076"/>
                <a:ext cx="61920" cy="792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E231DB0-89D2-5ADD-8519-3ED98738522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99109" y="3296076"/>
                  <a:ext cx="79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5D9662A-D596-B9B3-F3FC-BAE91D5E1B57}"/>
                    </a:ext>
                  </a:extLst>
                </p14:cNvPr>
                <p14:cNvContentPartPr/>
                <p14:nvPr/>
              </p14:nvContentPartPr>
              <p14:xfrm>
                <a:off x="4095229" y="3206076"/>
                <a:ext cx="63720" cy="176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5D9662A-D596-B9B3-F3FC-BAE91D5E1B5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86589" y="3197436"/>
                  <a:ext cx="81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A4D9FDF-C5F2-A14F-1627-B7E2DC887F6A}"/>
                    </a:ext>
                  </a:extLst>
                </p14:cNvPr>
                <p14:cNvContentPartPr/>
                <p14:nvPr/>
              </p14:nvContentPartPr>
              <p14:xfrm>
                <a:off x="4136989" y="3206076"/>
                <a:ext cx="55080" cy="161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A4D9FDF-C5F2-A14F-1627-B7E2DC887F6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27989" y="3197076"/>
                  <a:ext cx="72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1E3AFB7-3E60-BA41-43BF-EDDB387E74B6}"/>
                    </a:ext>
                  </a:extLst>
                </p14:cNvPr>
                <p14:cNvContentPartPr/>
                <p14:nvPr/>
              </p14:nvContentPartPr>
              <p14:xfrm>
                <a:off x="4203589" y="3386076"/>
                <a:ext cx="34920" cy="38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1E3AFB7-3E60-BA41-43BF-EDDB387E74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94949" y="3377436"/>
                  <a:ext cx="52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AE2AE47-B80D-968B-5A57-1B7349528E79}"/>
                    </a:ext>
                  </a:extLst>
                </p14:cNvPr>
                <p14:cNvContentPartPr/>
                <p14:nvPr/>
              </p14:nvContentPartPr>
              <p14:xfrm>
                <a:off x="4316629" y="3283476"/>
                <a:ext cx="94680" cy="64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AE2AE47-B80D-968B-5A57-1B7349528E7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07629" y="3274476"/>
                  <a:ext cx="112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53B359B-7F5A-8611-F546-83308EDFB468}"/>
                    </a:ext>
                  </a:extLst>
                </p14:cNvPr>
                <p14:cNvContentPartPr/>
                <p14:nvPr/>
              </p14:nvContentPartPr>
              <p14:xfrm>
                <a:off x="4328149" y="3241716"/>
                <a:ext cx="54000" cy="1724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53B359B-7F5A-8611-F546-83308EDFB46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19509" y="3232716"/>
                  <a:ext cx="71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4063D57-3284-E262-60D9-86628379FE35}"/>
                    </a:ext>
                  </a:extLst>
                </p14:cNvPr>
                <p14:cNvContentPartPr/>
                <p14:nvPr/>
              </p14:nvContentPartPr>
              <p14:xfrm>
                <a:off x="4499149" y="3232356"/>
                <a:ext cx="80280" cy="172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4063D57-3284-E262-60D9-86628379FE3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90509" y="3223716"/>
                  <a:ext cx="97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0CDE294-F45B-37BD-9635-B7FE89CC33A2}"/>
                    </a:ext>
                  </a:extLst>
                </p14:cNvPr>
                <p14:cNvContentPartPr/>
                <p14:nvPr/>
              </p14:nvContentPartPr>
              <p14:xfrm>
                <a:off x="4488709" y="3342516"/>
                <a:ext cx="40680" cy="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0CDE294-F45B-37BD-9635-B7FE89CC33A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80069" y="3333876"/>
                  <a:ext cx="58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8AC4587-DEC5-19E1-F756-AA4370CBE7A3}"/>
                    </a:ext>
                  </a:extLst>
                </p14:cNvPr>
                <p14:cNvContentPartPr/>
                <p14:nvPr/>
              </p14:nvContentPartPr>
              <p14:xfrm>
                <a:off x="4559629" y="3431796"/>
                <a:ext cx="105120" cy="68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8AC4587-DEC5-19E1-F756-AA4370CBE7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50989" y="3422796"/>
                  <a:ext cx="122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83B32D2-3ECD-DDBC-71DF-83788F052483}"/>
                    </a:ext>
                  </a:extLst>
                </p14:cNvPr>
                <p14:cNvContentPartPr/>
                <p14:nvPr/>
              </p14:nvContentPartPr>
              <p14:xfrm>
                <a:off x="4650709" y="3259716"/>
                <a:ext cx="34560" cy="148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83B32D2-3ECD-DDBC-71DF-83788F05248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41709" y="3250716"/>
                  <a:ext cx="52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BE3F015-8B2C-9C73-1607-36A1216D5CA9}"/>
                    </a:ext>
                  </a:extLst>
                </p14:cNvPr>
                <p14:cNvContentPartPr/>
                <p14:nvPr/>
              </p14:nvContentPartPr>
              <p14:xfrm>
                <a:off x="4712629" y="3247476"/>
                <a:ext cx="102960" cy="172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BE3F015-8B2C-9C73-1607-36A1216D5C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03989" y="3238836"/>
                  <a:ext cx="120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15950A1-3C04-A3A2-2950-8BC5997C3708}"/>
                    </a:ext>
                  </a:extLst>
                </p14:cNvPr>
                <p14:cNvContentPartPr/>
                <p14:nvPr/>
              </p14:nvContentPartPr>
              <p14:xfrm>
                <a:off x="4717309" y="3396156"/>
                <a:ext cx="159480" cy="781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15950A1-3C04-A3A2-2950-8BC5997C370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08669" y="3387156"/>
                  <a:ext cx="177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F5B3263-2117-AFEA-D8FD-DE96F26192B7}"/>
                    </a:ext>
                  </a:extLst>
                </p14:cNvPr>
                <p14:cNvContentPartPr/>
                <p14:nvPr/>
              </p14:nvContentPartPr>
              <p14:xfrm>
                <a:off x="3912709" y="3250716"/>
                <a:ext cx="106560" cy="446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F5B3263-2117-AFEA-D8FD-DE96F26192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04069" y="3242076"/>
                  <a:ext cx="124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3669D39-2D3D-64AF-4D62-079037503416}"/>
                    </a:ext>
                  </a:extLst>
                </p14:cNvPr>
                <p14:cNvContentPartPr/>
                <p14:nvPr/>
              </p14:nvContentPartPr>
              <p14:xfrm>
                <a:off x="2812549" y="3217956"/>
                <a:ext cx="135720" cy="1490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3669D39-2D3D-64AF-4D62-07903750341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03909" y="3209316"/>
                  <a:ext cx="153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34A8BED-BDF9-E9A2-E51A-98D7A0065CEF}"/>
                    </a:ext>
                  </a:extLst>
                </p14:cNvPr>
                <p14:cNvContentPartPr/>
                <p14:nvPr/>
              </p14:nvContentPartPr>
              <p14:xfrm>
                <a:off x="3045829" y="3277356"/>
                <a:ext cx="108000" cy="349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34A8BED-BDF9-E9A2-E51A-98D7A0065CE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37189" y="3268356"/>
                  <a:ext cx="125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F240CD2-AF27-C878-862A-A749DEC1D576}"/>
                    </a:ext>
                  </a:extLst>
                </p14:cNvPr>
                <p14:cNvContentPartPr/>
                <p14:nvPr/>
              </p14:nvContentPartPr>
              <p14:xfrm>
                <a:off x="3051949" y="3360516"/>
                <a:ext cx="171360" cy="27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F240CD2-AF27-C878-862A-A749DEC1D57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42949" y="3351876"/>
                  <a:ext cx="189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2DF7F70-6E01-DFE6-E4AA-E27DE573A8FF}"/>
                    </a:ext>
                  </a:extLst>
                </p14:cNvPr>
                <p14:cNvContentPartPr/>
                <p14:nvPr/>
              </p14:nvContentPartPr>
              <p14:xfrm>
                <a:off x="2820109" y="3342156"/>
                <a:ext cx="182520" cy="18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2DF7F70-6E01-DFE6-E4AA-E27DE573A8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11469" y="3333516"/>
                  <a:ext cx="200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FBB67C-39D0-2767-CB12-B02AECB87DBC}"/>
                    </a:ext>
                  </a:extLst>
                </p14:cNvPr>
                <p14:cNvContentPartPr/>
                <p14:nvPr/>
              </p14:nvContentPartPr>
              <p14:xfrm>
                <a:off x="5308069" y="1970916"/>
                <a:ext cx="360" cy="1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FBB67C-39D0-2767-CB12-B02AECB87DB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99069" y="1962276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48D7968-AC4A-0E08-89A9-DC8505F447C0}"/>
                    </a:ext>
                  </a:extLst>
                </p14:cNvPr>
                <p14:cNvContentPartPr/>
                <p14:nvPr/>
              </p14:nvContentPartPr>
              <p14:xfrm>
                <a:off x="5302309" y="2042196"/>
                <a:ext cx="360" cy="16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48D7968-AC4A-0E08-89A9-DC8505F447C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93309" y="2033556"/>
                  <a:ext cx="18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007D6F-351C-C20E-8099-64E9C56747BC}"/>
                    </a:ext>
                  </a:extLst>
                </p14:cNvPr>
                <p14:cNvContentPartPr/>
                <p14:nvPr/>
              </p14:nvContentPartPr>
              <p14:xfrm>
                <a:off x="5302309" y="2077836"/>
                <a:ext cx="360" cy="82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7007D6F-351C-C20E-8099-64E9C56747B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93309" y="2069196"/>
                  <a:ext cx="1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1B4970-F973-9C9A-71A1-70DE2738503D}"/>
                    </a:ext>
                  </a:extLst>
                </p14:cNvPr>
                <p14:cNvContentPartPr/>
                <p14:nvPr/>
              </p14:nvContentPartPr>
              <p14:xfrm>
                <a:off x="5174869" y="2184756"/>
                <a:ext cx="149760" cy="83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1B4970-F973-9C9A-71A1-70DE273850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65869" y="2176116"/>
                  <a:ext cx="167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748D879-4AC1-E881-9288-5CD52FDE00BA}"/>
                    </a:ext>
                  </a:extLst>
                </p14:cNvPr>
                <p14:cNvContentPartPr/>
                <p14:nvPr/>
              </p14:nvContentPartPr>
              <p14:xfrm>
                <a:off x="5296549" y="2238396"/>
                <a:ext cx="18000" cy="59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748D879-4AC1-E881-9288-5CD52FDE00B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87549" y="2229396"/>
                  <a:ext cx="35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A28301-F3A7-3B80-412A-8E631AD40B3A}"/>
                    </a:ext>
                  </a:extLst>
                </p14:cNvPr>
                <p14:cNvContentPartPr/>
                <p14:nvPr/>
              </p14:nvContentPartPr>
              <p14:xfrm>
                <a:off x="5362429" y="2351076"/>
                <a:ext cx="23040" cy="32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A28301-F3A7-3B80-412A-8E631AD40B3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53789" y="2342436"/>
                  <a:ext cx="40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EA259A-A097-36EF-BE2C-8C484ADBE220}"/>
                    </a:ext>
                  </a:extLst>
                </p14:cNvPr>
                <p14:cNvContentPartPr/>
                <p14:nvPr/>
              </p14:nvContentPartPr>
              <p14:xfrm>
                <a:off x="5438389" y="2220396"/>
                <a:ext cx="149040" cy="156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EA259A-A097-36EF-BE2C-8C484ADBE22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29749" y="2211756"/>
                  <a:ext cx="166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9F8D354-6BF8-8F87-1986-F3309C20DCAB}"/>
                    </a:ext>
                  </a:extLst>
                </p14:cNvPr>
                <p14:cNvContentPartPr/>
                <p14:nvPr/>
              </p14:nvContentPartPr>
              <p14:xfrm>
                <a:off x="4904509" y="2250276"/>
                <a:ext cx="70560" cy="6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9F8D354-6BF8-8F87-1986-F3309C20DCA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95509" y="2241276"/>
                  <a:ext cx="88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32F591-A3EE-BD4E-6E8C-0F09EC0016D4}"/>
                    </a:ext>
                  </a:extLst>
                </p14:cNvPr>
                <p14:cNvContentPartPr/>
                <p14:nvPr/>
              </p14:nvContentPartPr>
              <p14:xfrm>
                <a:off x="5302309" y="1965156"/>
                <a:ext cx="360" cy="34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32F591-A3EE-BD4E-6E8C-0F09EC0016D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93309" y="1956156"/>
                  <a:ext cx="18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ACC1B2-C84C-2A39-2D69-2B98BD4BF08F}"/>
                    </a:ext>
                  </a:extLst>
                </p14:cNvPr>
                <p14:cNvContentPartPr/>
                <p14:nvPr/>
              </p14:nvContentPartPr>
              <p14:xfrm>
                <a:off x="5047069" y="1959036"/>
                <a:ext cx="291240" cy="24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ACC1B2-C84C-2A39-2D69-2B98BD4BF08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38429" y="1950396"/>
                  <a:ext cx="30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497F256-AA73-3945-00DF-6A4C53099662}"/>
                    </a:ext>
                  </a:extLst>
                </p14:cNvPr>
                <p14:cNvContentPartPr/>
                <p14:nvPr/>
              </p14:nvContentPartPr>
              <p14:xfrm>
                <a:off x="4877509" y="1994316"/>
                <a:ext cx="270720" cy="6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497F256-AA73-3945-00DF-6A4C5309966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868869" y="1985316"/>
                  <a:ext cx="288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2A8701-A213-F32D-C355-140F4AE7C0EC}"/>
                    </a:ext>
                  </a:extLst>
                </p14:cNvPr>
                <p14:cNvContentPartPr/>
                <p14:nvPr/>
              </p14:nvContentPartPr>
              <p14:xfrm>
                <a:off x="4785709" y="1994676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2A8701-A213-F32D-C355-140F4AE7C0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6709" y="19860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575169-EE17-C9B9-6EBA-15F312562936}"/>
                    </a:ext>
                  </a:extLst>
                </p14:cNvPr>
                <p14:cNvContentPartPr/>
                <p14:nvPr/>
              </p14:nvContentPartPr>
              <p14:xfrm>
                <a:off x="5343709" y="1994676"/>
                <a:ext cx="9720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575169-EE17-C9B9-6EBA-15F31256293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335069" y="1986036"/>
                  <a:ext cx="11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F334740-476B-1635-2E87-79E7AC4002AD}"/>
                    </a:ext>
                  </a:extLst>
                </p14:cNvPr>
                <p14:cNvContentPartPr/>
                <p14:nvPr/>
              </p14:nvContentPartPr>
              <p14:xfrm>
                <a:off x="5545669" y="1994676"/>
                <a:ext cx="9468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F334740-476B-1635-2E87-79E7AC4002A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37029" y="1986036"/>
                  <a:ext cx="11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D5BFCE-3EE0-860F-FED2-E4C6FC94C6CF}"/>
                    </a:ext>
                  </a:extLst>
                </p14:cNvPr>
                <p14:cNvContentPartPr/>
                <p14:nvPr/>
              </p14:nvContentPartPr>
              <p14:xfrm>
                <a:off x="5795149" y="2006556"/>
                <a:ext cx="442080" cy="6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D5BFCE-3EE0-860F-FED2-E4C6FC94C6C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86149" y="1997916"/>
                  <a:ext cx="459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C443ADF-3005-91B5-DE3C-A62FC672F699}"/>
                    </a:ext>
                  </a:extLst>
                </p14:cNvPr>
                <p14:cNvContentPartPr/>
                <p14:nvPr/>
              </p14:nvContentPartPr>
              <p14:xfrm>
                <a:off x="146389" y="1686156"/>
                <a:ext cx="4039920" cy="22942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C443ADF-3005-91B5-DE3C-A62FC672F69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7389" y="1677156"/>
                  <a:ext cx="4057560" cy="23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939A0A9-B0E5-3CB2-2BB3-FBA076EFB7D9}"/>
                    </a:ext>
                  </a:extLst>
                </p14:cNvPr>
                <p14:cNvContentPartPr/>
                <p14:nvPr/>
              </p14:nvContentPartPr>
              <p14:xfrm>
                <a:off x="3081469" y="2902236"/>
                <a:ext cx="839520" cy="370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939A0A9-B0E5-3CB2-2BB3-FBA076EFB7D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72469" y="2893596"/>
                  <a:ext cx="85716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6A4FD64-CDC6-0517-3189-A4A63D751384}"/>
                  </a:ext>
                </a:extLst>
              </p14:cNvPr>
              <p14:cNvContentPartPr/>
              <p14:nvPr/>
            </p14:nvContentPartPr>
            <p14:xfrm>
              <a:off x="7497589" y="3183396"/>
              <a:ext cx="168840" cy="1728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6A4FD64-CDC6-0517-3189-A4A63D751384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488949" y="3174756"/>
                <a:ext cx="1864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21FE04B-8385-60F1-B50F-415D1353FAD7}"/>
                  </a:ext>
                </a:extLst>
              </p14:cNvPr>
              <p14:cNvContentPartPr/>
              <p14:nvPr/>
            </p14:nvContentPartPr>
            <p14:xfrm>
              <a:off x="7502989" y="3486156"/>
              <a:ext cx="159480" cy="2008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21FE04B-8385-60F1-B50F-415D1353FAD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493989" y="3477516"/>
                <a:ext cx="177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4F866BB-F7C9-AE74-6427-A1C962F3B24A}"/>
                  </a:ext>
                </a:extLst>
              </p14:cNvPr>
              <p14:cNvContentPartPr/>
              <p14:nvPr/>
            </p14:nvContentPartPr>
            <p14:xfrm>
              <a:off x="7497229" y="3753276"/>
              <a:ext cx="188280" cy="2206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4F866BB-F7C9-AE74-6427-A1C962F3B24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488229" y="3744636"/>
                <a:ext cx="20592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D62B1A8-9517-8741-5D3D-F71268EF0A4D}"/>
              </a:ext>
            </a:extLst>
          </p:cNvPr>
          <p:cNvGrpSpPr/>
          <p:nvPr/>
        </p:nvGrpSpPr>
        <p:grpSpPr>
          <a:xfrm>
            <a:off x="7433869" y="4158276"/>
            <a:ext cx="317160" cy="200160"/>
            <a:chOff x="7433869" y="4158276"/>
            <a:chExt cx="31716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CB73B57-8FA2-4E72-B4F8-F4FA9C43666A}"/>
                    </a:ext>
                  </a:extLst>
                </p14:cNvPr>
                <p14:cNvContentPartPr/>
                <p14:nvPr/>
              </p14:nvContentPartPr>
              <p14:xfrm>
                <a:off x="7528909" y="4158276"/>
                <a:ext cx="60840" cy="178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CB73B57-8FA2-4E72-B4F8-F4FA9C43666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519909" y="4149636"/>
                  <a:ext cx="78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68464E0-1BC5-AA56-901E-24A32B9710C4}"/>
                    </a:ext>
                  </a:extLst>
                </p14:cNvPr>
                <p14:cNvContentPartPr/>
                <p14:nvPr/>
              </p14:nvContentPartPr>
              <p14:xfrm>
                <a:off x="7433869" y="4351956"/>
                <a:ext cx="317160" cy="64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68464E0-1BC5-AA56-901E-24A32B9710C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424869" y="4343316"/>
                  <a:ext cx="334800" cy="2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OR function</a:t>
            </a:r>
          </a:p>
        </p:txBody>
      </p:sp>
      <p:sp>
        <p:nvSpPr>
          <p:cNvPr id="67" name="Oval 66"/>
          <p:cNvSpPr/>
          <p:nvPr/>
        </p:nvSpPr>
        <p:spPr>
          <a:xfrm>
            <a:off x="655015" y="281140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5015" y="2132360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55015" y="1453313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2385443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5" y="1714485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5" y="2385442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5" y="2385442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5" y="2124270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47231"/>
            <a:ext cx="61912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2345424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01852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1655652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4466"/>
              </p:ext>
            </p:extLst>
          </p:nvPr>
        </p:nvGraphicFramePr>
        <p:xfrm>
          <a:off x="4495800" y="1575561"/>
          <a:ext cx="4191000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35" y="1647217"/>
            <a:ext cx="378058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64" y="1630645"/>
            <a:ext cx="387752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96" y="1577868"/>
            <a:ext cx="875134" cy="360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16775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0125" y="2149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06975" y="26162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C94590-0AD9-038A-470E-29E16CEBBAC5}"/>
                  </a:ext>
                </a:extLst>
              </p14:cNvPr>
              <p14:cNvContentPartPr/>
              <p14:nvPr/>
            </p14:nvContentPartPr>
            <p14:xfrm>
              <a:off x="1691869" y="694356"/>
              <a:ext cx="1518120" cy="106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C94590-0AD9-038A-470E-29E16CEBBA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3229" y="685716"/>
                <a:ext cx="15357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B6799C-082E-C0D5-428D-720F72FA11FA}"/>
                  </a:ext>
                </a:extLst>
              </p14:cNvPr>
              <p14:cNvContentPartPr/>
              <p14:nvPr/>
            </p14:nvContentPartPr>
            <p14:xfrm>
              <a:off x="1965109" y="332487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B6799C-082E-C0D5-428D-720F72FA11F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6469" y="33158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36E22F-AF82-CE32-AA9B-77AE003C3007}"/>
                  </a:ext>
                </a:extLst>
              </p14:cNvPr>
              <p14:cNvContentPartPr/>
              <p14:nvPr/>
            </p14:nvContentPartPr>
            <p14:xfrm>
              <a:off x="7541509" y="2101956"/>
              <a:ext cx="156600" cy="138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36E22F-AF82-CE32-AA9B-77AE003C300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32509" y="2092956"/>
                <a:ext cx="1742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64D8DAC-FB93-7A55-41A6-CB86E64ED539}"/>
              </a:ext>
            </a:extLst>
          </p:cNvPr>
          <p:cNvGrpSpPr/>
          <p:nvPr/>
        </p:nvGrpSpPr>
        <p:grpSpPr>
          <a:xfrm>
            <a:off x="7445749" y="2582556"/>
            <a:ext cx="299160" cy="167400"/>
            <a:chOff x="7445749" y="2582556"/>
            <a:chExt cx="299160" cy="16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6DF618-1EF4-8215-B8D1-1E65C7C16DF2}"/>
                    </a:ext>
                  </a:extLst>
                </p14:cNvPr>
                <p14:cNvContentPartPr/>
                <p14:nvPr/>
              </p14:nvContentPartPr>
              <p14:xfrm>
                <a:off x="7534669" y="2582556"/>
                <a:ext cx="37080" cy="160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6DF618-1EF4-8215-B8D1-1E65C7C16D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26029" y="2573916"/>
                  <a:ext cx="54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F71857-95BF-34F8-6000-A957537D63BF}"/>
                    </a:ext>
                  </a:extLst>
                </p14:cNvPr>
                <p14:cNvContentPartPr/>
                <p14:nvPr/>
              </p14:nvContentPartPr>
              <p14:xfrm>
                <a:off x="7445749" y="2737356"/>
                <a:ext cx="299160" cy="1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F71857-95BF-34F8-6000-A957537D63B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36749" y="2728356"/>
                  <a:ext cx="3168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FA9831-3F75-A44E-99BF-E02C643DCE78}"/>
              </a:ext>
            </a:extLst>
          </p:cNvPr>
          <p:cNvGrpSpPr/>
          <p:nvPr/>
        </p:nvGrpSpPr>
        <p:grpSpPr>
          <a:xfrm>
            <a:off x="7487149" y="3030036"/>
            <a:ext cx="268920" cy="205920"/>
            <a:chOff x="7487149" y="3030036"/>
            <a:chExt cx="26892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1447EF-9B3C-226B-CD37-CA45A7472D3B}"/>
                    </a:ext>
                  </a:extLst>
                </p14:cNvPr>
                <p14:cNvContentPartPr/>
                <p14:nvPr/>
              </p14:nvContentPartPr>
              <p14:xfrm>
                <a:off x="7559509" y="3030036"/>
                <a:ext cx="41400" cy="19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1447EF-9B3C-226B-CD37-CA45A7472D3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50869" y="3021396"/>
                  <a:ext cx="59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FD5568-F66F-BF08-899B-7B0CA77907D6}"/>
                    </a:ext>
                  </a:extLst>
                </p14:cNvPr>
                <p14:cNvContentPartPr/>
                <p14:nvPr/>
              </p14:nvContentPartPr>
              <p14:xfrm>
                <a:off x="7487149" y="3235596"/>
                <a:ext cx="26892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FD5568-F66F-BF08-899B-7B0CA77907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78509" y="3226956"/>
                  <a:ext cx="286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66A46A-55E3-C3A1-41E9-BE8CDE65CE9C}"/>
              </a:ext>
            </a:extLst>
          </p:cNvPr>
          <p:cNvGrpSpPr/>
          <p:nvPr/>
        </p:nvGrpSpPr>
        <p:grpSpPr>
          <a:xfrm>
            <a:off x="7421989" y="3450156"/>
            <a:ext cx="313920" cy="284760"/>
            <a:chOff x="7421989" y="3450156"/>
            <a:chExt cx="31392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C43041-B1BA-9E53-7D4B-427CF82EFE74}"/>
                    </a:ext>
                  </a:extLst>
                </p14:cNvPr>
                <p14:cNvContentPartPr/>
                <p14:nvPr/>
              </p14:nvContentPartPr>
              <p14:xfrm>
                <a:off x="7576069" y="3450156"/>
                <a:ext cx="62280" cy="221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C43041-B1BA-9E53-7D4B-427CF82EFE7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67429" y="3441156"/>
                  <a:ext cx="79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AAAFBF1-F605-F4E4-7619-FC4E73FBECEA}"/>
                    </a:ext>
                  </a:extLst>
                </p14:cNvPr>
                <p14:cNvContentPartPr/>
                <p14:nvPr/>
              </p14:nvContentPartPr>
              <p14:xfrm>
                <a:off x="7421989" y="3698916"/>
                <a:ext cx="313920" cy="36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AAAFBF1-F605-F4E4-7619-FC4E73FBEC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12989" y="3689916"/>
                  <a:ext cx="33156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B97F959-5A86-9455-7244-55D720B980FE}"/>
                  </a:ext>
                </a:extLst>
              </p14:cNvPr>
              <p14:cNvContentPartPr/>
              <p14:nvPr/>
            </p14:nvContentPartPr>
            <p14:xfrm>
              <a:off x="1805629" y="1786596"/>
              <a:ext cx="132120" cy="6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B97F959-5A86-9455-7244-55D720B980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96989" y="1777956"/>
                <a:ext cx="1497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66707C-F85F-B47D-8414-708FFB41D34D}"/>
                  </a:ext>
                </a:extLst>
              </p14:cNvPr>
              <p14:cNvContentPartPr/>
              <p14:nvPr/>
            </p14:nvContentPartPr>
            <p14:xfrm>
              <a:off x="1686109" y="2232996"/>
              <a:ext cx="201600" cy="76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66707C-F85F-B47D-8414-708FFB41D34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77469" y="2224356"/>
                <a:ext cx="2192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E688321-A4C3-FF16-564B-872A7E7CB6ED}"/>
                  </a:ext>
                </a:extLst>
              </p14:cNvPr>
              <p14:cNvContentPartPr/>
              <p14:nvPr/>
            </p14:nvContentPartPr>
            <p14:xfrm>
              <a:off x="1644349" y="2612436"/>
              <a:ext cx="92520" cy="46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E688321-A4C3-FF16-564B-872A7E7CB6E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35709" y="2603436"/>
                <a:ext cx="1101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E7FD0D-51CC-7B5C-842C-F2D77BF42BFD}"/>
                  </a:ext>
                </a:extLst>
              </p14:cNvPr>
              <p14:cNvContentPartPr/>
              <p14:nvPr/>
            </p14:nvContentPartPr>
            <p14:xfrm>
              <a:off x="7433509" y="2278716"/>
              <a:ext cx="439920" cy="30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E7FD0D-51CC-7B5C-842C-F2D77BF42BF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24509" y="2270076"/>
                <a:ext cx="45756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B75B1300-ACEC-3F66-8E99-56BBAF42C5FB}"/>
              </a:ext>
            </a:extLst>
          </p:cNvPr>
          <p:cNvGrpSpPr/>
          <p:nvPr/>
        </p:nvGrpSpPr>
        <p:grpSpPr>
          <a:xfrm>
            <a:off x="824989" y="3618996"/>
            <a:ext cx="1212480" cy="272160"/>
            <a:chOff x="824989" y="3618996"/>
            <a:chExt cx="121248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4EBE874-DFBB-461B-5B9F-B7D5B7F98D9B}"/>
                    </a:ext>
                  </a:extLst>
                </p14:cNvPr>
                <p14:cNvContentPartPr/>
                <p14:nvPr/>
              </p14:nvContentPartPr>
              <p14:xfrm>
                <a:off x="853789" y="3657156"/>
                <a:ext cx="145440" cy="177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4EBE874-DFBB-461B-5B9F-B7D5B7F98D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5149" y="3648516"/>
                  <a:ext cx="163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D66300-CAFF-6244-2800-ABEE6B25198E}"/>
                    </a:ext>
                  </a:extLst>
                </p14:cNvPr>
                <p14:cNvContentPartPr/>
                <p14:nvPr/>
              </p14:nvContentPartPr>
              <p14:xfrm>
                <a:off x="824989" y="3740316"/>
                <a:ext cx="95760" cy="17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D66300-CAFF-6244-2800-ABEE6B2519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6349" y="3731676"/>
                  <a:ext cx="113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8ABD0E-F115-07AC-106E-206F4167C60E}"/>
                    </a:ext>
                  </a:extLst>
                </p14:cNvPr>
                <p14:cNvContentPartPr/>
                <p14:nvPr/>
              </p14:nvContentPartPr>
              <p14:xfrm>
                <a:off x="989509" y="3770196"/>
                <a:ext cx="104400" cy="120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8ABD0E-F115-07AC-106E-206F4167C60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0509" y="3761196"/>
                  <a:ext cx="12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9EB9975-08B4-FA11-9ABB-C68814F3CC8B}"/>
                    </a:ext>
                  </a:extLst>
                </p14:cNvPr>
                <p14:cNvContentPartPr/>
                <p14:nvPr/>
              </p14:nvContentPartPr>
              <p14:xfrm>
                <a:off x="1246909" y="3734196"/>
                <a:ext cx="166680" cy="18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9EB9975-08B4-FA11-9ABB-C68814F3CC8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37909" y="3725556"/>
                  <a:ext cx="184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D840C1-2FCA-5738-0EA1-E32FB6BD04AB}"/>
                    </a:ext>
                  </a:extLst>
                </p14:cNvPr>
                <p14:cNvContentPartPr/>
                <p14:nvPr/>
              </p14:nvContentPartPr>
              <p14:xfrm>
                <a:off x="1335829" y="3793956"/>
                <a:ext cx="165960" cy="12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D840C1-2FCA-5738-0EA1-E32FB6BD04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327189" y="3784956"/>
                  <a:ext cx="183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90A4BD-82FC-569D-91FC-209DADEDB800}"/>
                    </a:ext>
                  </a:extLst>
                </p14:cNvPr>
                <p14:cNvContentPartPr/>
                <p14:nvPr/>
              </p14:nvContentPartPr>
              <p14:xfrm>
                <a:off x="1585309" y="3734196"/>
                <a:ext cx="101160" cy="6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90A4BD-82FC-569D-91FC-209DADEDB80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76309" y="3725196"/>
                  <a:ext cx="118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459F716-7430-05F9-C5FA-F2D05F300F4D}"/>
                    </a:ext>
                  </a:extLst>
                </p14:cNvPr>
                <p14:cNvContentPartPr/>
                <p14:nvPr/>
              </p14:nvContentPartPr>
              <p14:xfrm>
                <a:off x="1721749" y="3652476"/>
                <a:ext cx="103320" cy="177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459F716-7430-05F9-C5FA-F2D05F300F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12749" y="3643476"/>
                  <a:ext cx="120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9B44402-E682-B8DE-1930-1E791858C2AB}"/>
                    </a:ext>
                  </a:extLst>
                </p14:cNvPr>
                <p14:cNvContentPartPr/>
                <p14:nvPr/>
              </p14:nvContentPartPr>
              <p14:xfrm>
                <a:off x="1861429" y="3618996"/>
                <a:ext cx="176040" cy="217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9B44402-E682-B8DE-1930-1E791858C2A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52789" y="3609996"/>
                  <a:ext cx="19368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138FE2-F037-C75B-C556-200B3AEAE945}"/>
              </a:ext>
            </a:extLst>
          </p:cNvPr>
          <p:cNvGrpSpPr/>
          <p:nvPr/>
        </p:nvGrpSpPr>
        <p:grpSpPr>
          <a:xfrm>
            <a:off x="819229" y="4088436"/>
            <a:ext cx="1307520" cy="312480"/>
            <a:chOff x="819229" y="4088436"/>
            <a:chExt cx="130752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B728805-ACCA-E56F-B7EE-8C6A0A1CBB85}"/>
                    </a:ext>
                  </a:extLst>
                </p14:cNvPr>
                <p14:cNvContentPartPr/>
                <p14:nvPr/>
              </p14:nvContentPartPr>
              <p14:xfrm>
                <a:off x="841909" y="4088436"/>
                <a:ext cx="175320" cy="187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B728805-ACCA-E56F-B7EE-8C6A0A1CBB8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3269" y="4079436"/>
                  <a:ext cx="192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202F4B-B925-144A-AD69-EC1CDEF22897}"/>
                    </a:ext>
                  </a:extLst>
                </p14:cNvPr>
                <p14:cNvContentPartPr/>
                <p14:nvPr/>
              </p14:nvContentPartPr>
              <p14:xfrm>
                <a:off x="819229" y="4173756"/>
                <a:ext cx="140760" cy="47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202F4B-B925-144A-AD69-EC1CDEF2289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0589" y="4165116"/>
                  <a:ext cx="158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EE44E8-C47D-BCAF-7464-5D3E81EA2F19}"/>
                    </a:ext>
                  </a:extLst>
                </p14:cNvPr>
                <p14:cNvContentPartPr/>
                <p14:nvPr/>
              </p14:nvContentPartPr>
              <p14:xfrm>
                <a:off x="1026949" y="4243236"/>
                <a:ext cx="96480" cy="90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EE44E8-C47D-BCAF-7464-5D3E81EA2F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8309" y="4234596"/>
                  <a:ext cx="114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0817E9-35FA-722F-A650-733ED38CC80B}"/>
                    </a:ext>
                  </a:extLst>
                </p14:cNvPr>
                <p14:cNvContentPartPr/>
                <p14:nvPr/>
              </p14:nvContentPartPr>
              <p14:xfrm>
                <a:off x="1252669" y="4215516"/>
                <a:ext cx="149040" cy="3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0817E9-35FA-722F-A650-733ED38CC80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43669" y="4206876"/>
                  <a:ext cx="166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DAD2F6-241A-26B0-8B7D-10D202FA4FD9}"/>
                    </a:ext>
                  </a:extLst>
                </p14:cNvPr>
                <p14:cNvContentPartPr/>
                <p14:nvPr/>
              </p14:nvContentPartPr>
              <p14:xfrm>
                <a:off x="1365349" y="4281036"/>
                <a:ext cx="137880" cy="18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DAD2F6-241A-26B0-8B7D-10D202FA4FD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56709" y="4272036"/>
                  <a:ext cx="155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2FADAC6-3CA7-24D3-2D17-C7E4C789154D}"/>
                    </a:ext>
                  </a:extLst>
                </p14:cNvPr>
                <p14:cNvContentPartPr/>
                <p14:nvPr/>
              </p14:nvContentPartPr>
              <p14:xfrm>
                <a:off x="1691509" y="4191036"/>
                <a:ext cx="228600" cy="162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2FADAC6-3CA7-24D3-2D17-C7E4C789154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82869" y="4182396"/>
                  <a:ext cx="246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9CFD41B-DC08-D730-47A6-E240B2C40224}"/>
                    </a:ext>
                  </a:extLst>
                </p14:cNvPr>
                <p14:cNvContentPartPr/>
                <p14:nvPr/>
              </p14:nvContentPartPr>
              <p14:xfrm>
                <a:off x="1951429" y="4195356"/>
                <a:ext cx="175320" cy="205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9CFD41B-DC08-D730-47A6-E240B2C4022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42429" y="4186356"/>
                  <a:ext cx="192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4C5A6C4-E7AD-6373-C5E0-E71EEDE792F0}"/>
                    </a:ext>
                  </a:extLst>
                </p14:cNvPr>
                <p14:cNvContentPartPr/>
                <p14:nvPr/>
              </p14:nvContentPartPr>
              <p14:xfrm>
                <a:off x="1691509" y="4119756"/>
                <a:ext cx="209880" cy="262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4C5A6C4-E7AD-6373-C5E0-E71EEDE792F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682509" y="4111116"/>
                  <a:ext cx="22752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D383BAA-7639-6B77-0A34-DC0A27A3661B}"/>
              </a:ext>
            </a:extLst>
          </p:cNvPr>
          <p:cNvGrpSpPr/>
          <p:nvPr/>
        </p:nvGrpSpPr>
        <p:grpSpPr>
          <a:xfrm>
            <a:off x="924349" y="4481196"/>
            <a:ext cx="1244160" cy="277200"/>
            <a:chOff x="924349" y="4481196"/>
            <a:chExt cx="124416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00C8FC-EFFF-631B-8BB1-B922DF4B7615}"/>
                    </a:ext>
                  </a:extLst>
                </p14:cNvPr>
                <p14:cNvContentPartPr/>
                <p14:nvPr/>
              </p14:nvContentPartPr>
              <p14:xfrm>
                <a:off x="924349" y="4481196"/>
                <a:ext cx="200160" cy="177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00C8FC-EFFF-631B-8BB1-B922DF4B761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5349" y="4472196"/>
                  <a:ext cx="217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18DF47-379E-8B9D-CEDD-F6E774A7C6E5}"/>
                    </a:ext>
                  </a:extLst>
                </p14:cNvPr>
                <p14:cNvContentPartPr/>
                <p14:nvPr/>
              </p14:nvContentPartPr>
              <p14:xfrm>
                <a:off x="949909" y="4547796"/>
                <a:ext cx="155160" cy="12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18DF47-379E-8B9D-CEDD-F6E774A7C6E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40909" y="4539156"/>
                  <a:ext cx="172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016CB01-E44E-FEC6-5373-D5A05FFFE6FC}"/>
                    </a:ext>
                  </a:extLst>
                </p14:cNvPr>
                <p14:cNvContentPartPr/>
                <p14:nvPr/>
              </p14:nvContentPartPr>
              <p14:xfrm>
                <a:off x="1101829" y="4660836"/>
                <a:ext cx="129600" cy="97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016CB01-E44E-FEC6-5373-D5A05FFFE6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3189" y="4651836"/>
                  <a:ext cx="147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852B40-BABF-4C39-666F-F95824BA80EA}"/>
                    </a:ext>
                  </a:extLst>
                </p14:cNvPr>
                <p14:cNvContentPartPr/>
                <p14:nvPr/>
              </p14:nvContentPartPr>
              <p14:xfrm>
                <a:off x="1329709" y="4577676"/>
                <a:ext cx="137160" cy="3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852B40-BABF-4C39-666F-F95824BA80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321069" y="4568676"/>
                  <a:ext cx="154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54538D1-8C0C-9DDE-BCB6-DD724FFBF395}"/>
                    </a:ext>
                  </a:extLst>
                </p14:cNvPr>
                <p14:cNvContentPartPr/>
                <p14:nvPr/>
              </p14:nvContentPartPr>
              <p14:xfrm>
                <a:off x="1341589" y="4678476"/>
                <a:ext cx="176040" cy="24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54538D1-8C0C-9DDE-BCB6-DD724FFBF3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32949" y="4669836"/>
                  <a:ext cx="193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6AF312-F845-CA10-1AD9-6F9064E1960F}"/>
                    </a:ext>
                  </a:extLst>
                </p14:cNvPr>
                <p14:cNvContentPartPr/>
                <p14:nvPr/>
              </p14:nvContentPartPr>
              <p14:xfrm>
                <a:off x="1689709" y="4522596"/>
                <a:ext cx="213480" cy="168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6AF312-F845-CA10-1AD9-6F9064E1960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681069" y="4513956"/>
                  <a:ext cx="231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F4145C-3D75-A4BA-117E-849465D4B654}"/>
                    </a:ext>
                  </a:extLst>
                </p14:cNvPr>
                <p14:cNvContentPartPr/>
                <p14:nvPr/>
              </p14:nvContentPartPr>
              <p14:xfrm>
                <a:off x="1962949" y="4519356"/>
                <a:ext cx="205560" cy="191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F4145C-3D75-A4BA-117E-849465D4B65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54309" y="4510716"/>
                  <a:ext cx="223200" cy="20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D56DE6-2FF1-2E31-2159-7D202DBD4415}"/>
                  </a:ext>
                </a:extLst>
              </p14:cNvPr>
              <p14:cNvContentPartPr/>
              <p14:nvPr/>
            </p14:nvContentPartPr>
            <p14:xfrm>
              <a:off x="4346341" y="2968476"/>
              <a:ext cx="3179160" cy="119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D56DE6-2FF1-2E31-2159-7D202DBD44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7341" y="2959836"/>
                <a:ext cx="31968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99CE10-5198-3D1B-2964-C20447CF6201}"/>
                  </a:ext>
                </a:extLst>
              </p14:cNvPr>
              <p14:cNvContentPartPr/>
              <p14:nvPr/>
            </p14:nvContentPartPr>
            <p14:xfrm>
              <a:off x="4471621" y="3799716"/>
              <a:ext cx="2129040" cy="84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99CE10-5198-3D1B-2964-C20447CF62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621" y="3791076"/>
                <a:ext cx="2146680" cy="1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35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064"/>
            <a:ext cx="1720215" cy="30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12064"/>
            <a:ext cx="1453515" cy="3067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04775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2001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Negation:</a:t>
            </a:r>
          </a:p>
        </p:txBody>
      </p:sp>
      <p:sp>
        <p:nvSpPr>
          <p:cNvPr id="11" name="Oval 10"/>
          <p:cNvSpPr/>
          <p:nvPr/>
        </p:nvSpPr>
        <p:spPr>
          <a:xfrm>
            <a:off x="655015" y="287538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5015" y="219633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0" y="277203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5" y="2457511"/>
            <a:ext cx="951585" cy="3145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5" y="2772031"/>
            <a:ext cx="951585" cy="364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0" y="251085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633820"/>
            <a:ext cx="778565" cy="321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3088450"/>
            <a:ext cx="222885" cy="15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398678"/>
            <a:ext cx="228600" cy="150395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48523"/>
              </p:ext>
            </p:extLst>
          </p:nvPr>
        </p:nvGraphicFramePr>
        <p:xfrm>
          <a:off x="4495800" y="1962150"/>
          <a:ext cx="3162300" cy="1485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2" y="2120991"/>
            <a:ext cx="370367" cy="2500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38350"/>
            <a:ext cx="857331" cy="35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3975494"/>
            <a:ext cx="2827782" cy="30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3975494"/>
            <a:ext cx="3493008" cy="30632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379095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30" idx="0"/>
            <a:endCxn id="20" idx="2"/>
          </p:cNvCxnSpPr>
          <p:nvPr/>
        </p:nvCxnSpPr>
        <p:spPr>
          <a:xfrm flipV="1">
            <a:off x="6521899" y="3033641"/>
            <a:ext cx="1820014" cy="94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53400" y="2772031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B050"/>
                </a:solidFill>
              </a:rPr>
              <a:t>nor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2F4451-412F-77D6-762C-BBCAF07A0306}"/>
                  </a:ext>
                </a:extLst>
              </p14:cNvPr>
              <p14:cNvContentPartPr/>
              <p14:nvPr/>
            </p14:nvContentPartPr>
            <p14:xfrm>
              <a:off x="498469" y="1600476"/>
              <a:ext cx="1113120" cy="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2F4451-412F-77D6-762C-BBCAF07A030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9829" y="1591836"/>
                <a:ext cx="11307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DC2B237-C9A0-FC2D-03AA-F84A38857C3B}"/>
                  </a:ext>
                </a:extLst>
              </p14:cNvPr>
              <p14:cNvContentPartPr/>
              <p14:nvPr/>
            </p14:nvContentPartPr>
            <p14:xfrm>
              <a:off x="3328069" y="1810716"/>
              <a:ext cx="252360" cy="227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DC2B237-C9A0-FC2D-03AA-F84A38857C3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19429" y="1802076"/>
                <a:ext cx="2700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B847A02-8C0B-D8CF-0997-DD11F7427F52}"/>
                  </a:ext>
                </a:extLst>
              </p14:cNvPr>
              <p14:cNvContentPartPr/>
              <p14:nvPr/>
            </p14:nvContentPartPr>
            <p14:xfrm>
              <a:off x="5787229" y="2594436"/>
              <a:ext cx="204480" cy="2908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B847A02-8C0B-D8CF-0997-DD11F7427F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78229" y="2585436"/>
                <a:ext cx="222120" cy="30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3E2B9A3B-2E0D-4EA4-58AD-79D4B900C7B2}"/>
              </a:ext>
            </a:extLst>
          </p:cNvPr>
          <p:cNvGrpSpPr/>
          <p:nvPr/>
        </p:nvGrpSpPr>
        <p:grpSpPr>
          <a:xfrm>
            <a:off x="5818909" y="2553036"/>
            <a:ext cx="976680" cy="335520"/>
            <a:chOff x="5818909" y="2553036"/>
            <a:chExt cx="97668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C85E9E0-F2D7-0A7C-B556-361659FC0BA4}"/>
                    </a:ext>
                  </a:extLst>
                </p14:cNvPr>
                <p14:cNvContentPartPr/>
                <p14:nvPr/>
              </p14:nvContentPartPr>
              <p14:xfrm>
                <a:off x="6531349" y="2576796"/>
                <a:ext cx="155160" cy="309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C85E9E0-F2D7-0A7C-B556-361659FC0B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22709" y="2567796"/>
                  <a:ext cx="1728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0283F0E-48E6-03F2-9335-C8465A5AAAA9}"/>
                    </a:ext>
                  </a:extLst>
                </p14:cNvPr>
                <p14:cNvContentPartPr/>
                <p14:nvPr/>
              </p14:nvContentPartPr>
              <p14:xfrm>
                <a:off x="6566989" y="2861196"/>
                <a:ext cx="228600" cy="18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0283F0E-48E6-03F2-9335-C8465A5AAA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57989" y="2852196"/>
                  <a:ext cx="246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348A347-8EA8-679A-77B7-5E94683169D9}"/>
                    </a:ext>
                  </a:extLst>
                </p14:cNvPr>
                <p14:cNvContentPartPr/>
                <p14:nvPr/>
              </p14:nvContentPartPr>
              <p14:xfrm>
                <a:off x="6031309" y="2624676"/>
                <a:ext cx="60840" cy="157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348A347-8EA8-679A-77B7-5E94683169D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22669" y="2615676"/>
                  <a:ext cx="78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089E41D-24A1-3C1B-EFEC-432807D5FDE1}"/>
                    </a:ext>
                  </a:extLst>
                </p14:cNvPr>
                <p14:cNvContentPartPr/>
                <p14:nvPr/>
              </p14:nvContentPartPr>
              <p14:xfrm>
                <a:off x="6127429" y="2668236"/>
                <a:ext cx="55080" cy="86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089E41D-24A1-3C1B-EFEC-432807D5FD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18429" y="2659596"/>
                  <a:ext cx="72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690DA6-D41F-DB50-C444-6EE45C8D9E05}"/>
                    </a:ext>
                  </a:extLst>
                </p14:cNvPr>
                <p14:cNvContentPartPr/>
                <p14:nvPr/>
              </p14:nvContentPartPr>
              <p14:xfrm>
                <a:off x="6226429" y="2660316"/>
                <a:ext cx="91080" cy="121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690DA6-D41F-DB50-C444-6EE45C8D9E0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17429" y="2651316"/>
                  <a:ext cx="108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25E2DE7-AA2B-832C-25A2-CBE3C77CA6B8}"/>
                    </a:ext>
                  </a:extLst>
                </p14:cNvPr>
                <p14:cNvContentPartPr/>
                <p14:nvPr/>
              </p14:nvContentPartPr>
              <p14:xfrm>
                <a:off x="6317509" y="2553036"/>
                <a:ext cx="85320" cy="335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25E2DE7-AA2B-832C-25A2-CBE3C77CA6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08509" y="2544036"/>
                  <a:ext cx="1029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261BBC2-6565-3027-BA85-10520A97719C}"/>
                    </a:ext>
                  </a:extLst>
                </p14:cNvPr>
                <p14:cNvContentPartPr/>
                <p14:nvPr/>
              </p14:nvContentPartPr>
              <p14:xfrm>
                <a:off x="5818909" y="2665716"/>
                <a:ext cx="160560" cy="207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61BBC2-6565-3027-BA85-10520A9771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10269" y="2657076"/>
                  <a:ext cx="178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7E08AE-448F-88FA-AA55-EBD4A349A635}"/>
                    </a:ext>
                  </a:extLst>
                </p14:cNvPr>
                <p14:cNvContentPartPr/>
                <p14:nvPr/>
              </p14:nvContentPartPr>
              <p14:xfrm>
                <a:off x="6406429" y="2659596"/>
                <a:ext cx="125640" cy="18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7E08AE-448F-88FA-AA55-EBD4A349A63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97789" y="2650956"/>
                  <a:ext cx="143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E4596F-F461-C02E-4E99-385F364D146D}"/>
                    </a:ext>
                  </a:extLst>
                </p14:cNvPr>
                <p14:cNvContentPartPr/>
                <p14:nvPr/>
              </p14:nvContentPartPr>
              <p14:xfrm>
                <a:off x="6412549" y="2754996"/>
                <a:ext cx="106560" cy="6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E4596F-F461-C02E-4E99-385F364D146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03549" y="2745996"/>
                  <a:ext cx="12420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F8E17A-1352-480D-DD87-4532CC201B51}"/>
              </a:ext>
            </a:extLst>
          </p:cNvPr>
          <p:cNvGrpSpPr/>
          <p:nvPr/>
        </p:nvGrpSpPr>
        <p:grpSpPr>
          <a:xfrm>
            <a:off x="5724949" y="3087276"/>
            <a:ext cx="865800" cy="353160"/>
            <a:chOff x="5724949" y="3087276"/>
            <a:chExt cx="86580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C3B167D-C090-F8C6-9648-1E3581A24D11}"/>
                    </a:ext>
                  </a:extLst>
                </p14:cNvPr>
                <p14:cNvContentPartPr/>
                <p14:nvPr/>
              </p14:nvContentPartPr>
              <p14:xfrm>
                <a:off x="6464389" y="3109956"/>
                <a:ext cx="115200" cy="222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C3B167D-C090-F8C6-9648-1E3581A24D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55749" y="3100956"/>
                  <a:ext cx="132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70594E-E440-95B5-C9C1-8294B0762E93}"/>
                    </a:ext>
                  </a:extLst>
                </p14:cNvPr>
                <p14:cNvContentPartPr/>
                <p14:nvPr/>
              </p14:nvContentPartPr>
              <p14:xfrm>
                <a:off x="6560869" y="3087276"/>
                <a:ext cx="29880" cy="154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70594E-E440-95B5-C9C1-8294B0762E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52229" y="3078276"/>
                  <a:ext cx="47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423611-E57B-39F3-1825-053E8538AFCC}"/>
                    </a:ext>
                  </a:extLst>
                </p14:cNvPr>
                <p14:cNvContentPartPr/>
                <p14:nvPr/>
              </p14:nvContentPartPr>
              <p14:xfrm>
                <a:off x="5724949" y="3163236"/>
                <a:ext cx="148680" cy="277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423611-E57B-39F3-1825-053E8538AF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15949" y="3154236"/>
                  <a:ext cx="166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B32FE6B-FCEC-58D1-370B-FCBF1395A73C}"/>
                    </a:ext>
                  </a:extLst>
                </p14:cNvPr>
                <p14:cNvContentPartPr/>
                <p14:nvPr/>
              </p14:nvContentPartPr>
              <p14:xfrm>
                <a:off x="5937709" y="3282756"/>
                <a:ext cx="89280" cy="12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B32FE6B-FCEC-58D1-370B-FCBF1395A7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28709" y="3274116"/>
                  <a:ext cx="106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3EAF6F2-D05C-6C3F-26C1-BD557E76DF96}"/>
                    </a:ext>
                  </a:extLst>
                </p14:cNvPr>
                <p14:cNvContentPartPr/>
                <p14:nvPr/>
              </p14:nvContentPartPr>
              <p14:xfrm>
                <a:off x="6079909" y="3224796"/>
                <a:ext cx="38160" cy="91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3EAF6F2-D05C-6C3F-26C1-BD557E76DF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71269" y="3216156"/>
                  <a:ext cx="55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0CB513F-1E38-1BC2-CBA1-8289DD7A64E5}"/>
                    </a:ext>
                  </a:extLst>
                </p14:cNvPr>
                <p14:cNvContentPartPr/>
                <p14:nvPr/>
              </p14:nvContentPartPr>
              <p14:xfrm>
                <a:off x="6155149" y="3192756"/>
                <a:ext cx="105120" cy="135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0CB513F-1E38-1BC2-CBA1-8289DD7A64E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46509" y="3184116"/>
                  <a:ext cx="122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E7214DD-D95A-F172-62C3-5B02A3CAC4B7}"/>
                    </a:ext>
                  </a:extLst>
                </p14:cNvPr>
                <p14:cNvContentPartPr/>
                <p14:nvPr/>
              </p14:nvContentPartPr>
              <p14:xfrm>
                <a:off x="5912149" y="3134436"/>
                <a:ext cx="79200" cy="180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E7214DD-D95A-F172-62C3-5B02A3CAC4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03509" y="3125796"/>
                  <a:ext cx="96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4FEB25-1D77-D177-D1EB-F88961600A7C}"/>
                    </a:ext>
                  </a:extLst>
                </p14:cNvPr>
                <p14:cNvContentPartPr/>
                <p14:nvPr/>
              </p14:nvContentPartPr>
              <p14:xfrm>
                <a:off x="6302749" y="3087276"/>
                <a:ext cx="81000" cy="300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4FEB25-1D77-D177-D1EB-F88961600A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94109" y="3078276"/>
                  <a:ext cx="98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5788F14-95CA-EA24-AD4B-E4B4787C459E}"/>
                    </a:ext>
                  </a:extLst>
                </p14:cNvPr>
                <p14:cNvContentPartPr/>
                <p14:nvPr/>
              </p14:nvContentPartPr>
              <p14:xfrm>
                <a:off x="5729629" y="3223716"/>
                <a:ext cx="101520" cy="183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5788F14-95CA-EA24-AD4B-E4B4787C45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20629" y="3215076"/>
                  <a:ext cx="119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8F69BB-8274-EBD4-6901-40FD3FFEAEA1}"/>
                    </a:ext>
                  </a:extLst>
                </p14:cNvPr>
                <p14:cNvContentPartPr/>
                <p14:nvPr/>
              </p14:nvContentPartPr>
              <p14:xfrm>
                <a:off x="6421909" y="3147756"/>
                <a:ext cx="4680" cy="5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8F69BB-8274-EBD4-6901-40FD3FFEAE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12909" y="3139116"/>
                  <a:ext cx="22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AA571C-CBFB-7456-D6B7-4358C99FD445}"/>
                    </a:ext>
                  </a:extLst>
                </p14:cNvPr>
                <p14:cNvContentPartPr/>
                <p14:nvPr/>
              </p14:nvContentPartPr>
              <p14:xfrm>
                <a:off x="6388789" y="3217956"/>
                <a:ext cx="40680" cy="18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AA571C-CBFB-7456-D6B7-4358C99FD44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80149" y="3209316"/>
                  <a:ext cx="58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0188E8-0765-8A30-529B-402D0B32D131}"/>
                    </a:ext>
                  </a:extLst>
                </p14:cNvPr>
                <p14:cNvContentPartPr/>
                <p14:nvPr/>
              </p14:nvContentPartPr>
              <p14:xfrm>
                <a:off x="6353149" y="3140556"/>
                <a:ext cx="121320" cy="6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0188E8-0765-8A30-529B-402D0B32D1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4509" y="3131556"/>
                  <a:ext cx="1389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FF64093-DB71-B5CD-CF49-2076202CB9B1}"/>
              </a:ext>
            </a:extLst>
          </p:cNvPr>
          <p:cNvGrpSpPr/>
          <p:nvPr/>
        </p:nvGrpSpPr>
        <p:grpSpPr>
          <a:xfrm>
            <a:off x="1501789" y="2312556"/>
            <a:ext cx="250200" cy="240840"/>
            <a:chOff x="1501789" y="2312556"/>
            <a:chExt cx="25020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CBCD62-45B6-7E7B-C2C0-3ABB4A96B5E2}"/>
                    </a:ext>
                  </a:extLst>
                </p14:cNvPr>
                <p14:cNvContentPartPr/>
                <p14:nvPr/>
              </p14:nvContentPartPr>
              <p14:xfrm>
                <a:off x="1501789" y="2312556"/>
                <a:ext cx="102600" cy="178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CBCD62-45B6-7E7B-C2C0-3ABB4A96B5E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93149" y="2303916"/>
                  <a:ext cx="120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41ACBAC-B988-4C4C-1106-802D77FB177E}"/>
                    </a:ext>
                  </a:extLst>
                </p14:cNvPr>
                <p14:cNvContentPartPr/>
                <p14:nvPr/>
              </p14:nvContentPartPr>
              <p14:xfrm>
                <a:off x="1637149" y="2338116"/>
                <a:ext cx="114840" cy="215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41ACBAC-B988-4C4C-1106-802D77FB17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28509" y="2329116"/>
                  <a:ext cx="1324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DAEE103-3AA5-F049-145F-FC26FCD0A925}"/>
              </a:ext>
            </a:extLst>
          </p:cNvPr>
          <p:cNvGrpSpPr/>
          <p:nvPr/>
        </p:nvGrpSpPr>
        <p:grpSpPr>
          <a:xfrm>
            <a:off x="1454629" y="3076836"/>
            <a:ext cx="376560" cy="197280"/>
            <a:chOff x="1454629" y="3076836"/>
            <a:chExt cx="376560" cy="19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799719-163B-8648-CAA6-9F4E6D770DD9}"/>
                    </a:ext>
                  </a:extLst>
                </p14:cNvPr>
                <p14:cNvContentPartPr/>
                <p14:nvPr/>
              </p14:nvContentPartPr>
              <p14:xfrm>
                <a:off x="1454629" y="3158556"/>
                <a:ext cx="94320" cy="20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799719-163B-8648-CAA6-9F4E6D770D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45629" y="3149916"/>
                  <a:ext cx="111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560CC1-C0BA-8ADE-64EB-386E2A6A4822}"/>
                    </a:ext>
                  </a:extLst>
                </p14:cNvPr>
                <p14:cNvContentPartPr/>
                <p14:nvPr/>
              </p14:nvContentPartPr>
              <p14:xfrm>
                <a:off x="1555069" y="3115716"/>
                <a:ext cx="91800" cy="142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560CC1-C0BA-8ADE-64EB-386E2A6A482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46429" y="3107076"/>
                  <a:ext cx="109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BE5FCFB-02D1-EFB8-6D96-9BD0EADFC662}"/>
                    </a:ext>
                  </a:extLst>
                </p14:cNvPr>
                <p14:cNvContentPartPr/>
                <p14:nvPr/>
              </p14:nvContentPartPr>
              <p14:xfrm>
                <a:off x="1721029" y="3076836"/>
                <a:ext cx="110160" cy="197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BE5FCFB-02D1-EFB8-6D96-9BD0EADFC66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12029" y="3067836"/>
                  <a:ext cx="12780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74395CE-FF6B-0411-7B90-92982823DF47}"/>
              </a:ext>
            </a:extLst>
          </p:cNvPr>
          <p:cNvGrpSpPr/>
          <p:nvPr/>
        </p:nvGrpSpPr>
        <p:grpSpPr>
          <a:xfrm>
            <a:off x="2327269" y="1602996"/>
            <a:ext cx="1354680" cy="541080"/>
            <a:chOff x="2327269" y="1602996"/>
            <a:chExt cx="135468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C20C4A-9BDC-09E6-C705-E5ABFAFF6FEF}"/>
                    </a:ext>
                  </a:extLst>
                </p14:cNvPr>
                <p14:cNvContentPartPr/>
                <p14:nvPr/>
              </p14:nvContentPartPr>
              <p14:xfrm>
                <a:off x="2327269" y="1602996"/>
                <a:ext cx="77400" cy="217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C20C4A-9BDC-09E6-C705-E5ABFAFF6FE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18629" y="1593996"/>
                  <a:ext cx="95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7C9A46-AD42-A655-9033-E1254F714967}"/>
                    </a:ext>
                  </a:extLst>
                </p14:cNvPr>
                <p14:cNvContentPartPr/>
                <p14:nvPr/>
              </p14:nvContentPartPr>
              <p14:xfrm>
                <a:off x="2368669" y="1622076"/>
                <a:ext cx="209880" cy="249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7C9A46-AD42-A655-9033-E1254F7149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60029" y="1613076"/>
                  <a:ext cx="227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56AE09-73FE-A02E-5AAB-8CF906D0B76E}"/>
                    </a:ext>
                  </a:extLst>
                </p14:cNvPr>
                <p14:cNvContentPartPr/>
                <p14:nvPr/>
              </p14:nvContentPartPr>
              <p14:xfrm>
                <a:off x="2595829" y="1626756"/>
                <a:ext cx="5040" cy="227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56AE09-73FE-A02E-5AAB-8CF906D0B76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87189" y="1617756"/>
                  <a:ext cx="22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5EBEC6-7B06-8F86-F356-DBF6F29BB9D8}"/>
                    </a:ext>
                  </a:extLst>
                </p14:cNvPr>
                <p14:cNvContentPartPr/>
                <p14:nvPr/>
              </p14:nvContentPartPr>
              <p14:xfrm>
                <a:off x="2682589" y="1775796"/>
                <a:ext cx="121680" cy="191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5EBEC6-7B06-8F86-F356-DBF6F29BB9D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73589" y="1766796"/>
                  <a:ext cx="139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6364EB-FA8C-9D12-8B93-7928E8B81F1F}"/>
                    </a:ext>
                  </a:extLst>
                </p14:cNvPr>
                <p14:cNvContentPartPr/>
                <p14:nvPr/>
              </p14:nvContentPartPr>
              <p14:xfrm>
                <a:off x="2927389" y="1751316"/>
                <a:ext cx="23760" cy="178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6364EB-FA8C-9D12-8B93-7928E8B81F1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18749" y="1742316"/>
                  <a:ext cx="41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9856CC-CE58-8A44-0715-7E089F3B5D63}"/>
                    </a:ext>
                  </a:extLst>
                </p14:cNvPr>
                <p14:cNvContentPartPr/>
                <p14:nvPr/>
              </p14:nvContentPartPr>
              <p14:xfrm>
                <a:off x="2873749" y="1799556"/>
                <a:ext cx="322920" cy="2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9856CC-CE58-8A44-0715-7E089F3B5D6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64749" y="1790916"/>
                  <a:ext cx="340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FD36CB-AE00-715C-8AD2-1D8149189DA3}"/>
                    </a:ext>
                  </a:extLst>
                </p14:cNvPr>
                <p14:cNvContentPartPr/>
                <p14:nvPr/>
              </p14:nvContentPartPr>
              <p14:xfrm>
                <a:off x="3336709" y="1691916"/>
                <a:ext cx="209880" cy="383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FD36CB-AE00-715C-8AD2-1D8149189D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328069" y="1683276"/>
                  <a:ext cx="227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15A144-0787-550F-1BEB-EF8E74570415}"/>
                    </a:ext>
                  </a:extLst>
                </p14:cNvPr>
                <p14:cNvContentPartPr/>
                <p14:nvPr/>
              </p14:nvContentPartPr>
              <p14:xfrm>
                <a:off x="3396109" y="1875516"/>
                <a:ext cx="117720" cy="143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15A144-0787-550F-1BEB-EF8E7457041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87109" y="1866516"/>
                  <a:ext cx="135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372FA3-0F1F-0018-55D2-37A955177C09}"/>
                    </a:ext>
                  </a:extLst>
                </p14:cNvPr>
                <p14:cNvContentPartPr/>
                <p14:nvPr/>
              </p14:nvContentPartPr>
              <p14:xfrm>
                <a:off x="3616069" y="1974156"/>
                <a:ext cx="65880" cy="115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372FA3-0F1F-0018-55D2-37A955177C0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607069" y="1965516"/>
                  <a:ext cx="83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625A21-B736-4B1C-E2B1-AAD759A286FF}"/>
                    </a:ext>
                  </a:extLst>
                </p14:cNvPr>
                <p14:cNvContentPartPr/>
                <p14:nvPr/>
              </p14:nvContentPartPr>
              <p14:xfrm>
                <a:off x="2392789" y="2101596"/>
                <a:ext cx="1217520" cy="42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625A21-B736-4B1C-E2B1-AAD759A286F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83789" y="2092596"/>
                  <a:ext cx="1235160" cy="6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Putting it together: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0" y="417549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0" y="367842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0" y="3181350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9" y="3834386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4327104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3329465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00033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-20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-20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00"/>
                </a:solidFill>
              </a:rPr>
              <a:t>-10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00"/>
                </a:solidFill>
              </a:rPr>
              <a:t>20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00"/>
                </a:solidFill>
              </a:rPr>
              <a:t>20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3C83D5-9682-CDD3-9542-3B7FCA5F7A33}"/>
                  </a:ext>
                </a:extLst>
              </p14:cNvPr>
              <p14:cNvContentPartPr/>
              <p14:nvPr/>
            </p14:nvContentPartPr>
            <p14:xfrm>
              <a:off x="3544429" y="55791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3C83D5-9682-CDD3-9542-3B7FCA5F7A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35789" y="5489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882A0CF-82A5-0DA1-FBED-71784C76868C}"/>
                  </a:ext>
                </a:extLst>
              </p14:cNvPr>
              <p14:cNvContentPartPr/>
              <p14:nvPr/>
            </p14:nvContentPartPr>
            <p14:xfrm>
              <a:off x="7220029" y="2582556"/>
              <a:ext cx="688680" cy="13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882A0CF-82A5-0DA1-FBED-71784C76868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11389" y="2573556"/>
                <a:ext cx="7063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9DAA82E-5764-DCBE-5673-B9FDB55008D4}"/>
                  </a:ext>
                </a:extLst>
              </p14:cNvPr>
              <p14:cNvContentPartPr/>
              <p14:nvPr/>
            </p14:nvContentPartPr>
            <p14:xfrm>
              <a:off x="2225389" y="3351876"/>
              <a:ext cx="370080" cy="362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9DAA82E-5764-DCBE-5673-B9FDB55008D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16749" y="3343236"/>
                <a:ext cx="3877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2910386-B544-A4A7-5E8C-9C56A1D8EB6E}"/>
                  </a:ext>
                </a:extLst>
              </p14:cNvPr>
              <p14:cNvContentPartPr/>
              <p14:nvPr/>
            </p14:nvContentPartPr>
            <p14:xfrm>
              <a:off x="2337349" y="3957756"/>
              <a:ext cx="217080" cy="360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2910386-B544-A4A7-5E8C-9C56A1D8EB6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28709" y="3948756"/>
                <a:ext cx="23472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541270E-5A03-8B12-3BBE-0B6A33451239}"/>
                  </a:ext>
                </a:extLst>
              </p14:cNvPr>
              <p14:cNvContentPartPr/>
              <p14:nvPr/>
            </p14:nvContentPartPr>
            <p14:xfrm>
              <a:off x="2260309" y="3471036"/>
              <a:ext cx="120600" cy="1447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541270E-5A03-8B12-3BBE-0B6A3345123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51309" y="3462396"/>
                <a:ext cx="1382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100817D-5423-B62E-DAFC-DEDD5997390F}"/>
                  </a:ext>
                </a:extLst>
              </p14:cNvPr>
              <p14:cNvContentPartPr/>
              <p14:nvPr/>
            </p14:nvContentPartPr>
            <p14:xfrm>
              <a:off x="2279749" y="2713236"/>
              <a:ext cx="360" cy="3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100817D-5423-B62E-DAFC-DEDD5997390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71109" y="27045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79C7EEA-76B1-73B8-10BC-D2DB26244970}"/>
                  </a:ext>
                </a:extLst>
              </p14:cNvPr>
              <p14:cNvContentPartPr/>
              <p14:nvPr/>
            </p14:nvContentPartPr>
            <p14:xfrm>
              <a:off x="7142989" y="2582556"/>
              <a:ext cx="360" cy="3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79C7EEA-76B1-73B8-10BC-D2DB262449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33989" y="25735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6625642-1C94-A12B-1A2E-928F42C054BE}"/>
                  </a:ext>
                </a:extLst>
              </p14:cNvPr>
              <p14:cNvContentPartPr/>
              <p14:nvPr/>
            </p14:nvContentPartPr>
            <p14:xfrm>
              <a:off x="3651349" y="2641956"/>
              <a:ext cx="2268720" cy="244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6625642-1C94-A12B-1A2E-928F42C054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42709" y="2633316"/>
                <a:ext cx="228636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722A6B1-0C98-F350-7DEB-2A0A922ECF2E}"/>
              </a:ext>
            </a:extLst>
          </p:cNvPr>
          <p:cNvGrpSpPr/>
          <p:nvPr/>
        </p:nvGrpSpPr>
        <p:grpSpPr>
          <a:xfrm>
            <a:off x="801229" y="3360516"/>
            <a:ext cx="1391040" cy="1202040"/>
            <a:chOff x="801229" y="3360516"/>
            <a:chExt cx="1391040" cy="12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3455793-FBAE-832F-B505-3BD3F977CCA2}"/>
                    </a:ext>
                  </a:extLst>
                </p14:cNvPr>
                <p14:cNvContentPartPr/>
                <p14:nvPr/>
              </p14:nvContentPartPr>
              <p14:xfrm>
                <a:off x="848749" y="3360516"/>
                <a:ext cx="1211040" cy="816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3455793-FBAE-832F-B505-3BD3F977CC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0109" y="3351876"/>
                  <a:ext cx="122868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AFF5F01-4181-940E-917F-A46687D979BA}"/>
                    </a:ext>
                  </a:extLst>
                </p14:cNvPr>
                <p14:cNvContentPartPr/>
                <p14:nvPr/>
              </p14:nvContentPartPr>
              <p14:xfrm>
                <a:off x="1993189" y="4120476"/>
                <a:ext cx="199080" cy="145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AFF5F01-4181-940E-917F-A46687D979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84549" y="4111476"/>
                  <a:ext cx="216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DAE3E5-DEA9-BB03-8AA9-D2666E7634F2}"/>
                    </a:ext>
                  </a:extLst>
                </p14:cNvPr>
                <p14:cNvContentPartPr/>
                <p14:nvPr/>
              </p14:nvContentPartPr>
              <p14:xfrm>
                <a:off x="801229" y="3805836"/>
                <a:ext cx="1152000" cy="445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DAE3E5-DEA9-BB03-8AA9-D2666E7634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2589" y="3796836"/>
                  <a:ext cx="11696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9F296C-E19D-BBC1-D455-9D8CDF760475}"/>
                    </a:ext>
                  </a:extLst>
                </p14:cNvPr>
                <p14:cNvContentPartPr/>
                <p14:nvPr/>
              </p14:nvContentPartPr>
              <p14:xfrm>
                <a:off x="1851709" y="4138476"/>
                <a:ext cx="135000" cy="178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9F296C-E19D-BBC1-D455-9D8CDF7604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42709" y="4129476"/>
                  <a:ext cx="152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DA0BC1C-5AC9-F1CF-BDFC-655A12B58A71}"/>
                    </a:ext>
                  </a:extLst>
                </p14:cNvPr>
                <p14:cNvContentPartPr/>
                <p14:nvPr/>
              </p14:nvContentPartPr>
              <p14:xfrm>
                <a:off x="848749" y="4377156"/>
                <a:ext cx="1046520" cy="76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DA0BC1C-5AC9-F1CF-BDFC-655A12B58A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0109" y="4368156"/>
                  <a:ext cx="1064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A727B3F-BB81-EA0C-3D7B-F591F3B55D3F}"/>
                    </a:ext>
                  </a:extLst>
                </p14:cNvPr>
                <p14:cNvContentPartPr/>
                <p14:nvPr/>
              </p14:nvContentPartPr>
              <p14:xfrm>
                <a:off x="1587109" y="4292556"/>
                <a:ext cx="378720" cy="18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A727B3F-BB81-EA0C-3D7B-F591F3B55D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78469" y="4283556"/>
                  <a:ext cx="396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78FE0C8-A874-DEA2-4AD7-17DC60870D15}"/>
                    </a:ext>
                  </a:extLst>
                </p14:cNvPr>
                <p14:cNvContentPartPr/>
                <p14:nvPr/>
              </p14:nvContentPartPr>
              <p14:xfrm>
                <a:off x="1235029" y="3468156"/>
                <a:ext cx="53280" cy="96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78FE0C8-A874-DEA2-4AD7-17DC60870D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26029" y="3459516"/>
                  <a:ext cx="70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D7B625-6752-7079-BEA7-903DE4FFAB90}"/>
                    </a:ext>
                  </a:extLst>
                </p14:cNvPr>
                <p14:cNvContentPartPr/>
                <p14:nvPr/>
              </p14:nvContentPartPr>
              <p14:xfrm>
                <a:off x="1298029" y="3467436"/>
                <a:ext cx="98280" cy="96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D7B625-6752-7079-BEA7-903DE4FFAB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89029" y="3458796"/>
                  <a:ext cx="115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8BDE77B-05D9-9C47-C876-C5604BB51B28}"/>
                    </a:ext>
                  </a:extLst>
                </p14:cNvPr>
                <p14:cNvContentPartPr/>
                <p14:nvPr/>
              </p14:nvContentPartPr>
              <p14:xfrm>
                <a:off x="1252669" y="3930396"/>
                <a:ext cx="50760" cy="2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8BDE77B-05D9-9C47-C876-C5604BB51B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43669" y="3921756"/>
                  <a:ext cx="68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8AD748E-5AAC-ED06-E057-0353466A4BD9}"/>
                    </a:ext>
                  </a:extLst>
                </p14:cNvPr>
                <p14:cNvContentPartPr/>
                <p14:nvPr/>
              </p14:nvContentPartPr>
              <p14:xfrm>
                <a:off x="1352389" y="3894756"/>
                <a:ext cx="54360" cy="842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8AD748E-5AAC-ED06-E057-0353466A4B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3389" y="3886116"/>
                  <a:ext cx="72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E0409D3-81F4-E41F-C41A-CF4D9CA8C98B}"/>
                    </a:ext>
                  </a:extLst>
                </p14:cNvPr>
                <p14:cNvContentPartPr/>
                <p14:nvPr/>
              </p14:nvContentPartPr>
              <p14:xfrm>
                <a:off x="1429429" y="3889356"/>
                <a:ext cx="88920" cy="96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E0409D3-81F4-E41F-C41A-CF4D9CA8C9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20789" y="3880716"/>
                  <a:ext cx="106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AB18623-C166-6BD4-2448-3CDBFF69ABA7}"/>
                    </a:ext>
                  </a:extLst>
                </p14:cNvPr>
                <p14:cNvContentPartPr/>
                <p14:nvPr/>
              </p14:nvContentPartPr>
              <p14:xfrm>
                <a:off x="1145749" y="4500276"/>
                <a:ext cx="82800" cy="6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AB18623-C166-6BD4-2448-3CDBFF69ABA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7109" y="4491636"/>
                  <a:ext cx="100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2B36331-C02A-22AF-F3B0-8EB3A3768CB8}"/>
                    </a:ext>
                  </a:extLst>
                </p14:cNvPr>
                <p14:cNvContentPartPr/>
                <p14:nvPr/>
              </p14:nvContentPartPr>
              <p14:xfrm>
                <a:off x="1294069" y="4464636"/>
                <a:ext cx="85320" cy="97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2B36331-C02A-22AF-F3B0-8EB3A3768C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85429" y="4455996"/>
                  <a:ext cx="102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E180300-90DB-45D3-4DD4-599F3EF5F732}"/>
                    </a:ext>
                  </a:extLst>
                </p14:cNvPr>
                <p14:cNvContentPartPr/>
                <p14:nvPr/>
              </p14:nvContentPartPr>
              <p14:xfrm>
                <a:off x="1412149" y="4454196"/>
                <a:ext cx="62280" cy="108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E180300-90DB-45D3-4DD4-599F3EF5F7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03509" y="4445556"/>
                  <a:ext cx="7992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048C273-6F46-A466-33CB-00DF69103B18}"/>
                  </a:ext>
                </a:extLst>
              </p14:cNvPr>
              <p14:cNvContentPartPr/>
              <p14:nvPr/>
            </p14:nvContentPartPr>
            <p14:xfrm>
              <a:off x="6790909" y="3437196"/>
              <a:ext cx="182160" cy="1630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048C273-6F46-A466-33CB-00DF69103B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82269" y="3428196"/>
                <a:ext cx="19980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03B3D0D-915B-9860-2CCD-DDE6A21CD592}"/>
              </a:ext>
            </a:extLst>
          </p:cNvPr>
          <p:cNvGrpSpPr/>
          <p:nvPr/>
        </p:nvGrpSpPr>
        <p:grpSpPr>
          <a:xfrm>
            <a:off x="7326949" y="3457356"/>
            <a:ext cx="125280" cy="153000"/>
            <a:chOff x="7326949" y="3457356"/>
            <a:chExt cx="12528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6C32E2B-DE7D-8013-A07D-F1055F9AEF7C}"/>
                    </a:ext>
                  </a:extLst>
                </p14:cNvPr>
                <p14:cNvContentPartPr/>
                <p14:nvPr/>
              </p14:nvContentPartPr>
              <p14:xfrm>
                <a:off x="7326949" y="3457356"/>
                <a:ext cx="72000" cy="122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6C32E2B-DE7D-8013-A07D-F1055F9AEF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17949" y="3448716"/>
                  <a:ext cx="89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730BF31-C699-2059-A898-027B7EA32547}"/>
                    </a:ext>
                  </a:extLst>
                </p14:cNvPr>
                <p14:cNvContentPartPr/>
                <p14:nvPr/>
              </p14:nvContentPartPr>
              <p14:xfrm>
                <a:off x="7344589" y="3609996"/>
                <a:ext cx="65160" cy="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730BF31-C699-2059-A898-027B7EA325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35949" y="3600996"/>
                  <a:ext cx="82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AC68030-5566-A6E1-35CD-7B36E9707F5C}"/>
                    </a:ext>
                  </a:extLst>
                </p14:cNvPr>
                <p14:cNvContentPartPr/>
                <p14:nvPr/>
              </p14:nvContentPartPr>
              <p14:xfrm>
                <a:off x="7351429" y="3591996"/>
                <a:ext cx="100800" cy="18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AC68030-5566-A6E1-35CD-7B36E9707F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42429" y="3582996"/>
                  <a:ext cx="1184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72341DB-2FDE-0C4B-3CFA-9CDB169F2BCE}"/>
              </a:ext>
            </a:extLst>
          </p:cNvPr>
          <p:cNvGrpSpPr/>
          <p:nvPr/>
        </p:nvGrpSpPr>
        <p:grpSpPr>
          <a:xfrm>
            <a:off x="8134429" y="3450516"/>
            <a:ext cx="287280" cy="171720"/>
            <a:chOff x="8134429" y="3450516"/>
            <a:chExt cx="28728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546A423-D38A-26D4-7B3B-FFB47BB298F5}"/>
                    </a:ext>
                  </a:extLst>
                </p14:cNvPr>
                <p14:cNvContentPartPr/>
                <p14:nvPr/>
              </p14:nvContentPartPr>
              <p14:xfrm>
                <a:off x="8205709" y="3450516"/>
                <a:ext cx="47880" cy="153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546A423-D38A-26D4-7B3B-FFB47BB298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96709" y="3441876"/>
                  <a:ext cx="65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6E451C2-4674-12A7-7E29-8AA87F842C5B}"/>
                    </a:ext>
                  </a:extLst>
                </p14:cNvPr>
                <p14:cNvContentPartPr/>
                <p14:nvPr/>
              </p14:nvContentPartPr>
              <p14:xfrm>
                <a:off x="8134429" y="3621876"/>
                <a:ext cx="287280" cy="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6E451C2-4674-12A7-7E29-8AA87F842C5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25429" y="3612876"/>
                  <a:ext cx="3049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8DD7ACA-4A1D-2F03-722F-38A4D7768370}"/>
                  </a:ext>
                </a:extLst>
              </p14:cNvPr>
              <p14:cNvContentPartPr/>
              <p14:nvPr/>
            </p14:nvContentPartPr>
            <p14:xfrm>
              <a:off x="6815029" y="3763356"/>
              <a:ext cx="134280" cy="1501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8DD7ACA-4A1D-2F03-722F-38A4D776837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06389" y="3754716"/>
                <a:ext cx="151920" cy="1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CF494B9-A6B1-6210-4FC8-C01BBC2955EA}"/>
              </a:ext>
            </a:extLst>
          </p:cNvPr>
          <p:cNvGrpSpPr/>
          <p:nvPr/>
        </p:nvGrpSpPr>
        <p:grpSpPr>
          <a:xfrm>
            <a:off x="7336669" y="3706476"/>
            <a:ext cx="174600" cy="196920"/>
            <a:chOff x="7336669" y="3706476"/>
            <a:chExt cx="17460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D864698-E896-287E-3A83-25A511BB1DE0}"/>
                    </a:ext>
                  </a:extLst>
                </p14:cNvPr>
                <p14:cNvContentPartPr/>
                <p14:nvPr/>
              </p14:nvContentPartPr>
              <p14:xfrm>
                <a:off x="7432429" y="3722676"/>
                <a:ext cx="78840" cy="17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D864698-E896-287E-3A83-25A511BB1D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23429" y="3713676"/>
                  <a:ext cx="96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E7DE20-0261-C361-77F0-C5B7F3A319BD}"/>
                    </a:ext>
                  </a:extLst>
                </p14:cNvPr>
                <p14:cNvContentPartPr/>
                <p14:nvPr/>
              </p14:nvContentPartPr>
              <p14:xfrm>
                <a:off x="7336669" y="3706476"/>
                <a:ext cx="162720" cy="196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E7DE20-0261-C361-77F0-C5B7F3A319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28029" y="3697836"/>
                  <a:ext cx="18036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2D9EE80-60F3-9F4E-E349-038B18ADBB3E}"/>
                  </a:ext>
                </a:extLst>
              </p14:cNvPr>
              <p14:cNvContentPartPr/>
              <p14:nvPr/>
            </p14:nvContentPartPr>
            <p14:xfrm>
              <a:off x="8163229" y="3698196"/>
              <a:ext cx="145440" cy="2026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2D9EE80-60F3-9F4E-E349-038B18ADBB3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54229" y="3689196"/>
                <a:ext cx="1630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7935F20-A588-EA0C-5825-F3104150C872}"/>
                  </a:ext>
                </a:extLst>
              </p14:cNvPr>
              <p14:cNvContentPartPr/>
              <p14:nvPr/>
            </p14:nvContentPartPr>
            <p14:xfrm>
              <a:off x="6838789" y="3949116"/>
              <a:ext cx="180720" cy="23760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7935F20-A588-EA0C-5825-F3104150C87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30149" y="3940476"/>
                <a:ext cx="1983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6E2CB47-F401-5B86-BCD4-EADD81AF1AB6}"/>
                  </a:ext>
                </a:extLst>
              </p14:cNvPr>
              <p14:cNvContentPartPr/>
              <p14:nvPr/>
            </p14:nvContentPartPr>
            <p14:xfrm>
              <a:off x="7301029" y="3977196"/>
              <a:ext cx="200160" cy="2692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6E2CB47-F401-5B86-BCD4-EADD81AF1AB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92389" y="3968196"/>
                <a:ext cx="2178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5F6F9E9-24BD-D98C-5D33-16BC2F3F2434}"/>
                  </a:ext>
                </a:extLst>
              </p14:cNvPr>
              <p14:cNvContentPartPr/>
              <p14:nvPr/>
            </p14:nvContentPartPr>
            <p14:xfrm>
              <a:off x="8163949" y="3965316"/>
              <a:ext cx="197280" cy="2458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5F6F9E9-24BD-D98C-5D33-16BC2F3F243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55309" y="3956316"/>
                <a:ext cx="21492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0926CDD-5941-B74D-D56A-EDD71876CAAF}"/>
              </a:ext>
            </a:extLst>
          </p:cNvPr>
          <p:cNvGrpSpPr/>
          <p:nvPr/>
        </p:nvGrpSpPr>
        <p:grpSpPr>
          <a:xfrm>
            <a:off x="6816469" y="4400196"/>
            <a:ext cx="291600" cy="171720"/>
            <a:chOff x="6816469" y="4400196"/>
            <a:chExt cx="29160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6007CFD-858A-2948-1A27-B21A0D4153EB}"/>
                    </a:ext>
                  </a:extLst>
                </p14:cNvPr>
                <p14:cNvContentPartPr/>
                <p14:nvPr/>
              </p14:nvContentPartPr>
              <p14:xfrm>
                <a:off x="6880909" y="4400196"/>
                <a:ext cx="31320" cy="153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6007CFD-858A-2948-1A27-B21A0D4153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72269" y="4391196"/>
                  <a:ext cx="48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50048DE-B180-BB69-EF1F-0EA9710AB5B9}"/>
                    </a:ext>
                  </a:extLst>
                </p14:cNvPr>
                <p14:cNvContentPartPr/>
                <p14:nvPr/>
              </p14:nvContentPartPr>
              <p14:xfrm>
                <a:off x="6816469" y="4542756"/>
                <a:ext cx="291600" cy="291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50048DE-B180-BB69-EF1F-0EA9710AB5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07469" y="4534116"/>
                  <a:ext cx="30924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B0F80E5-89C8-31D0-DBD6-CA6970CBF3AD}"/>
                  </a:ext>
                </a:extLst>
              </p14:cNvPr>
              <p14:cNvContentPartPr/>
              <p14:nvPr/>
            </p14:nvContentPartPr>
            <p14:xfrm>
              <a:off x="7320109" y="4350516"/>
              <a:ext cx="167400" cy="2217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B0F80E5-89C8-31D0-DBD6-CA6970CBF3A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311469" y="4341876"/>
                <a:ext cx="1850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3116058-3E3C-8A37-AB53-6FFF554EA8BD}"/>
                  </a:ext>
                </a:extLst>
              </p14:cNvPr>
              <p14:cNvContentPartPr/>
              <p14:nvPr/>
            </p14:nvContentPartPr>
            <p14:xfrm>
              <a:off x="6836989" y="4390836"/>
              <a:ext cx="72000" cy="453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3116058-3E3C-8A37-AB53-6FFF554EA8B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28349" y="4382196"/>
                <a:ext cx="8964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2847978-68EB-BA38-5D45-F00B1A24962D}"/>
              </a:ext>
            </a:extLst>
          </p:cNvPr>
          <p:cNvGrpSpPr/>
          <p:nvPr/>
        </p:nvGrpSpPr>
        <p:grpSpPr>
          <a:xfrm>
            <a:off x="8152429" y="4417476"/>
            <a:ext cx="325080" cy="196200"/>
            <a:chOff x="8152429" y="4417476"/>
            <a:chExt cx="32508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C7E329-7CA1-6E50-35C3-5B8C0F60D278}"/>
                    </a:ext>
                  </a:extLst>
                </p14:cNvPr>
                <p14:cNvContentPartPr/>
                <p14:nvPr/>
              </p14:nvContentPartPr>
              <p14:xfrm>
                <a:off x="8199589" y="4417476"/>
                <a:ext cx="85320" cy="190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C7E329-7CA1-6E50-35C3-5B8C0F60D2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90949" y="4408476"/>
                  <a:ext cx="102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1E6BA1C-46BE-4C96-390A-D825EFA9442C}"/>
                    </a:ext>
                  </a:extLst>
                </p14:cNvPr>
                <p14:cNvContentPartPr/>
                <p14:nvPr/>
              </p14:nvContentPartPr>
              <p14:xfrm>
                <a:off x="8152429" y="4565436"/>
                <a:ext cx="325080" cy="48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1E6BA1C-46BE-4C96-390A-D825EFA9442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43429" y="4556436"/>
                  <a:ext cx="3427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DF1982B-CFC5-B7D8-0471-5602DB7BD045}"/>
              </a:ext>
            </a:extLst>
          </p:cNvPr>
          <p:cNvGrpSpPr/>
          <p:nvPr/>
        </p:nvGrpSpPr>
        <p:grpSpPr>
          <a:xfrm>
            <a:off x="41269" y="699036"/>
            <a:ext cx="9027360" cy="1718280"/>
            <a:chOff x="41269" y="699036"/>
            <a:chExt cx="9027360" cy="171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8E14529-F9DD-15B0-97F4-97F38661149B}"/>
                    </a:ext>
                  </a:extLst>
                </p14:cNvPr>
                <p14:cNvContentPartPr/>
                <p14:nvPr/>
              </p14:nvContentPartPr>
              <p14:xfrm>
                <a:off x="41269" y="758436"/>
                <a:ext cx="3099960" cy="1629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8E14529-F9DD-15B0-97F4-97F3866114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269" y="749796"/>
                  <a:ext cx="3117600" cy="16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0908CBF-0DB3-F542-EE61-BE9F9666C511}"/>
                    </a:ext>
                  </a:extLst>
                </p14:cNvPr>
                <p14:cNvContentPartPr/>
                <p14:nvPr/>
              </p14:nvContentPartPr>
              <p14:xfrm>
                <a:off x="3093349" y="759516"/>
                <a:ext cx="3171600" cy="1533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0908CBF-0DB3-F542-EE61-BE9F9666C5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84709" y="750516"/>
                  <a:ext cx="3189240" cy="15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8B67E09-D2BD-CDE2-24CD-50D80CC3055F}"/>
                    </a:ext>
                  </a:extLst>
                </p14:cNvPr>
                <p14:cNvContentPartPr/>
                <p14:nvPr/>
              </p14:nvContentPartPr>
              <p14:xfrm>
                <a:off x="5989549" y="699036"/>
                <a:ext cx="3079080" cy="1718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8B67E09-D2BD-CDE2-24CD-50D80CC305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80549" y="690396"/>
                  <a:ext cx="309672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73BF288-6E13-9BC1-2BB8-1B32690E8925}"/>
                    </a:ext>
                  </a:extLst>
                </p14:cNvPr>
                <p14:cNvContentPartPr/>
                <p14:nvPr/>
              </p14:nvContentPartPr>
              <p14:xfrm>
                <a:off x="3025669" y="943836"/>
                <a:ext cx="69120" cy="974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73BF288-6E13-9BC1-2BB8-1B32690E89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16669" y="934836"/>
                  <a:ext cx="8676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4CF8AC-12F1-ABD4-17AD-0DC26A94D610}"/>
                    </a:ext>
                  </a:extLst>
                </p14:cNvPr>
                <p14:cNvContentPartPr/>
                <p14:nvPr/>
              </p14:nvContentPartPr>
              <p14:xfrm>
                <a:off x="2914069" y="1840236"/>
                <a:ext cx="126000" cy="89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4CF8AC-12F1-ABD4-17AD-0DC26A94D6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05429" y="1831596"/>
                  <a:ext cx="143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9AAA3DF-6D57-3464-A651-D01FC01F819A}"/>
                    </a:ext>
                  </a:extLst>
                </p14:cNvPr>
                <p14:cNvContentPartPr/>
                <p14:nvPr/>
              </p14:nvContentPartPr>
              <p14:xfrm>
                <a:off x="2891749" y="1887756"/>
                <a:ext cx="178200" cy="30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9AAA3DF-6D57-3464-A651-D01FC01F81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82749" y="1879116"/>
                  <a:ext cx="195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CBA345B-1BBD-7AF3-801C-250EF214E005}"/>
                    </a:ext>
                  </a:extLst>
                </p14:cNvPr>
                <p14:cNvContentPartPr/>
                <p14:nvPr/>
              </p14:nvContentPartPr>
              <p14:xfrm>
                <a:off x="2937829" y="1781196"/>
                <a:ext cx="131760" cy="1051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CBA345B-1BBD-7AF3-801C-250EF214E00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29189" y="1772196"/>
                  <a:ext cx="149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E42968A-0B85-F421-4D81-66E7CC3AF05D}"/>
                    </a:ext>
                  </a:extLst>
                </p14:cNvPr>
                <p14:cNvContentPartPr/>
                <p14:nvPr/>
              </p14:nvContentPartPr>
              <p14:xfrm>
                <a:off x="2956909" y="1801716"/>
                <a:ext cx="101160" cy="73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E42968A-0B85-F421-4D81-66E7CC3AF0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47909" y="1793076"/>
                  <a:ext cx="1188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7D181A7-6834-756A-8FD4-908F01E79324}"/>
              </a:ext>
            </a:extLst>
          </p:cNvPr>
          <p:cNvGrpSpPr/>
          <p:nvPr/>
        </p:nvGrpSpPr>
        <p:grpSpPr>
          <a:xfrm>
            <a:off x="629149" y="2564916"/>
            <a:ext cx="5843520" cy="1875240"/>
            <a:chOff x="629149" y="2564916"/>
            <a:chExt cx="5843520" cy="18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7146E7-6611-780D-F88F-1410F911094A}"/>
                    </a:ext>
                  </a:extLst>
                </p14:cNvPr>
                <p14:cNvContentPartPr/>
                <p14:nvPr/>
              </p14:nvContentPartPr>
              <p14:xfrm>
                <a:off x="1211269" y="2677596"/>
                <a:ext cx="1042920" cy="19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7146E7-6611-780D-F88F-1410F911094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02269" y="2668956"/>
                  <a:ext cx="1060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17AC72-4734-1A7B-765A-81376DF7436C}"/>
                    </a:ext>
                  </a:extLst>
                </p14:cNvPr>
                <p14:cNvContentPartPr/>
                <p14:nvPr/>
              </p14:nvContentPartPr>
              <p14:xfrm>
                <a:off x="3686989" y="2623956"/>
                <a:ext cx="2238840" cy="72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17AC72-4734-1A7B-765A-81376DF7436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78349" y="2615316"/>
                  <a:ext cx="2256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9FC169-2A06-8EDE-BF00-4DBF4F984104}"/>
                    </a:ext>
                  </a:extLst>
                </p14:cNvPr>
                <p14:cNvContentPartPr/>
                <p14:nvPr/>
              </p14:nvContentPartPr>
              <p14:xfrm>
                <a:off x="813109" y="2938956"/>
                <a:ext cx="360" cy="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9FC169-2A06-8EDE-BF00-4DBF4F9841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4469" y="29299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C134A8B-6386-9E10-33E1-293CBE0CBE5C}"/>
                    </a:ext>
                  </a:extLst>
                </p14:cNvPr>
                <p14:cNvContentPartPr/>
                <p14:nvPr/>
              </p14:nvContentPartPr>
              <p14:xfrm>
                <a:off x="896629" y="3383556"/>
                <a:ext cx="1294920" cy="135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C134A8B-6386-9E10-33E1-293CBE0CBE5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7629" y="3374916"/>
                  <a:ext cx="1312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0E5A0F-8B2C-3835-EA66-EC64A6F126F7}"/>
                    </a:ext>
                  </a:extLst>
                </p14:cNvPr>
                <p14:cNvContentPartPr/>
                <p14:nvPr/>
              </p14:nvContentPartPr>
              <p14:xfrm>
                <a:off x="1894909" y="3408036"/>
                <a:ext cx="266760" cy="222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0E5A0F-8B2C-3835-EA66-EC64A6F126F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86269" y="3399036"/>
                  <a:ext cx="284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EC9451F-A2F0-10BE-99C1-5413045661ED}"/>
                    </a:ext>
                  </a:extLst>
                </p14:cNvPr>
                <p14:cNvContentPartPr/>
                <p14:nvPr/>
              </p14:nvContentPartPr>
              <p14:xfrm>
                <a:off x="819229" y="3618276"/>
                <a:ext cx="1376640" cy="324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EC9451F-A2F0-10BE-99C1-5413045661E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0589" y="3609276"/>
                  <a:ext cx="13942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511077B-9619-3B62-2B6D-BBB60325E133}"/>
                    </a:ext>
                  </a:extLst>
                </p14:cNvPr>
                <p14:cNvContentPartPr/>
                <p14:nvPr/>
              </p14:nvContentPartPr>
              <p14:xfrm>
                <a:off x="2036389" y="3602436"/>
                <a:ext cx="191520" cy="147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511077B-9619-3B62-2B6D-BBB60325E13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027749" y="3593436"/>
                  <a:ext cx="209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82DDED7-6BC5-C644-34C2-A246B5830B27}"/>
                    </a:ext>
                  </a:extLst>
                </p14:cNvPr>
                <p14:cNvContentPartPr/>
                <p14:nvPr/>
              </p14:nvContentPartPr>
              <p14:xfrm>
                <a:off x="872509" y="3678396"/>
                <a:ext cx="1394640" cy="761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82DDED7-6BC5-C644-34C2-A246B5830B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63869" y="3669396"/>
                  <a:ext cx="141228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CD2D84A-D787-E3BF-9CFE-CF3599F6F8F3}"/>
                    </a:ext>
                  </a:extLst>
                </p14:cNvPr>
                <p14:cNvContentPartPr/>
                <p14:nvPr/>
              </p14:nvContentPartPr>
              <p14:xfrm>
                <a:off x="2143309" y="3669036"/>
                <a:ext cx="169200" cy="155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CD2D84A-D787-E3BF-9CFE-CF3599F6F8F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34669" y="3660036"/>
                  <a:ext cx="186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6572368-09CA-DB28-AE7B-07C1D6FCC025}"/>
                    </a:ext>
                  </a:extLst>
                </p14:cNvPr>
                <p14:cNvContentPartPr/>
                <p14:nvPr/>
              </p14:nvContentPartPr>
              <p14:xfrm>
                <a:off x="1507909" y="3258636"/>
                <a:ext cx="100440" cy="13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6572368-09CA-DB28-AE7B-07C1D6FCC02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99269" y="3249636"/>
                  <a:ext cx="118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887B02-7126-4864-B68D-133874383EE9}"/>
                    </a:ext>
                  </a:extLst>
                </p14:cNvPr>
                <p14:cNvContentPartPr/>
                <p14:nvPr/>
              </p14:nvContentPartPr>
              <p14:xfrm>
                <a:off x="1677829" y="3176196"/>
                <a:ext cx="33480" cy="160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887B02-7126-4864-B68D-133874383EE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69189" y="3167556"/>
                  <a:ext cx="51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267CB0F-AB39-C937-70C3-940AC6F61F5C}"/>
                    </a:ext>
                  </a:extLst>
                </p14:cNvPr>
                <p14:cNvContentPartPr/>
                <p14:nvPr/>
              </p14:nvContentPartPr>
              <p14:xfrm>
                <a:off x="1737589" y="3168636"/>
                <a:ext cx="109440" cy="139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267CB0F-AB39-C937-70C3-940AC6F61F5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728589" y="3159636"/>
                  <a:ext cx="127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57DC40-5896-33C7-3525-10881361FA0B}"/>
                    </a:ext>
                  </a:extLst>
                </p14:cNvPr>
                <p14:cNvContentPartPr/>
                <p14:nvPr/>
              </p14:nvContentPartPr>
              <p14:xfrm>
                <a:off x="1602949" y="3614676"/>
                <a:ext cx="64080" cy="96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57DC40-5896-33C7-3525-10881361FA0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93949" y="3605676"/>
                  <a:ext cx="81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0ACE1A4-9D0A-A864-34AF-E2F6A8ED9FE0}"/>
                    </a:ext>
                  </a:extLst>
                </p14:cNvPr>
                <p14:cNvContentPartPr/>
                <p14:nvPr/>
              </p14:nvContentPartPr>
              <p14:xfrm>
                <a:off x="1719589" y="3627636"/>
                <a:ext cx="114840" cy="79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0ACE1A4-9D0A-A864-34AF-E2F6A8ED9F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710949" y="3618636"/>
                  <a:ext cx="132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CA6378-A2B7-1A55-82D6-8A8FD86D0C2E}"/>
                    </a:ext>
                  </a:extLst>
                </p14:cNvPr>
                <p14:cNvContentPartPr/>
                <p14:nvPr/>
              </p14:nvContentPartPr>
              <p14:xfrm>
                <a:off x="1727869" y="3823116"/>
                <a:ext cx="46440" cy="54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CA6378-A2B7-1A55-82D6-8A8FD86D0C2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18869" y="3814476"/>
                  <a:ext cx="64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42AA3A4-2B79-8F14-B2DB-22704B1535D9}"/>
                    </a:ext>
                  </a:extLst>
                </p14:cNvPr>
                <p14:cNvContentPartPr/>
                <p14:nvPr/>
              </p14:nvContentPartPr>
              <p14:xfrm>
                <a:off x="1802749" y="3793236"/>
                <a:ext cx="49680" cy="73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42AA3A4-2B79-8F14-B2DB-22704B1535D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794109" y="3784596"/>
                  <a:ext cx="67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51220A5-FE50-2539-15D8-80DE6A76196A}"/>
                    </a:ext>
                  </a:extLst>
                </p14:cNvPr>
                <p14:cNvContentPartPr/>
                <p14:nvPr/>
              </p14:nvContentPartPr>
              <p14:xfrm>
                <a:off x="2428429" y="3596316"/>
                <a:ext cx="30240" cy="60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51220A5-FE50-2539-15D8-80DE6A76196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419429" y="3587676"/>
                  <a:ext cx="47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05B4DBD-9B82-73B4-BD22-AC511AF42791}"/>
                    </a:ext>
                  </a:extLst>
                </p14:cNvPr>
                <p14:cNvContentPartPr/>
                <p14:nvPr/>
              </p14:nvContentPartPr>
              <p14:xfrm>
                <a:off x="2421949" y="3437556"/>
                <a:ext cx="77400" cy="72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05B4DBD-9B82-73B4-BD22-AC511AF4279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412949" y="3428556"/>
                  <a:ext cx="95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9738148-580B-3A3D-4620-9E864F893EA8}"/>
                    </a:ext>
                  </a:extLst>
                </p14:cNvPr>
                <p14:cNvContentPartPr/>
                <p14:nvPr/>
              </p14:nvContentPartPr>
              <p14:xfrm>
                <a:off x="2397109" y="3401916"/>
                <a:ext cx="37440" cy="86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9738148-580B-3A3D-4620-9E864F893EA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88469" y="3392916"/>
                  <a:ext cx="55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8471CB-5C5F-4A52-C615-B5DF91A140C3}"/>
                    </a:ext>
                  </a:extLst>
                </p14:cNvPr>
                <p14:cNvContentPartPr/>
                <p14:nvPr/>
              </p14:nvContentPartPr>
              <p14:xfrm>
                <a:off x="2517349" y="3425676"/>
                <a:ext cx="48600" cy="70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8471CB-5C5F-4A52-C615-B5DF91A140C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08709" y="3417036"/>
                  <a:ext cx="66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7F4B78-B95C-A71A-99E6-1F368E848BC6}"/>
                    </a:ext>
                  </a:extLst>
                </p14:cNvPr>
                <p14:cNvContentPartPr/>
                <p14:nvPr/>
              </p14:nvContentPartPr>
              <p14:xfrm>
                <a:off x="2701309" y="3152436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7F4B78-B95C-A71A-99E6-1F368E848B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92669" y="31437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7A8D9F4-358F-DD24-80DA-C9D2DA389BDE}"/>
                    </a:ext>
                  </a:extLst>
                </p14:cNvPr>
                <p14:cNvContentPartPr/>
                <p14:nvPr/>
              </p14:nvContentPartPr>
              <p14:xfrm>
                <a:off x="2349949" y="4054956"/>
                <a:ext cx="90720" cy="100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7A8D9F4-358F-DD24-80DA-C9D2DA389BD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41309" y="4046316"/>
                  <a:ext cx="108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709509E-0AAA-2DE9-7253-6CF677B490BD}"/>
                    </a:ext>
                  </a:extLst>
                </p14:cNvPr>
                <p14:cNvContentPartPr/>
                <p14:nvPr/>
              </p14:nvContentPartPr>
              <p14:xfrm>
                <a:off x="2428429" y="4143876"/>
                <a:ext cx="64080" cy="60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709509E-0AAA-2DE9-7253-6CF677B490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19429" y="4135236"/>
                  <a:ext cx="81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72A43F-76AF-169F-5569-7547F9AC499D}"/>
                    </a:ext>
                  </a:extLst>
                </p14:cNvPr>
                <p14:cNvContentPartPr/>
                <p14:nvPr/>
              </p14:nvContentPartPr>
              <p14:xfrm>
                <a:off x="2461189" y="4007436"/>
                <a:ext cx="74520" cy="61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72A43F-76AF-169F-5569-7547F9AC499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52189" y="3998796"/>
                  <a:ext cx="92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B7D6B24-52D9-6277-D070-8475CE3E1DDA}"/>
                    </a:ext>
                  </a:extLst>
                </p14:cNvPr>
                <p14:cNvContentPartPr/>
                <p14:nvPr/>
              </p14:nvContentPartPr>
              <p14:xfrm>
                <a:off x="2301709" y="2889276"/>
                <a:ext cx="310680" cy="313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B7D6B24-52D9-6277-D070-8475CE3E1D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93069" y="2880276"/>
                  <a:ext cx="3283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BF4FF4C-5D15-BAB5-B66F-426004071695}"/>
                    </a:ext>
                  </a:extLst>
                </p14:cNvPr>
                <p14:cNvContentPartPr/>
                <p14:nvPr/>
              </p14:nvContentPartPr>
              <p14:xfrm>
                <a:off x="2404669" y="3045516"/>
                <a:ext cx="77400" cy="11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BF4FF4C-5D15-BAB5-B66F-42600407169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95669" y="3036876"/>
                  <a:ext cx="95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20665A7-8DA1-9F26-A38D-3980EA356FAE}"/>
                    </a:ext>
                  </a:extLst>
                </p14:cNvPr>
                <p14:cNvContentPartPr/>
                <p14:nvPr/>
              </p14:nvContentPartPr>
              <p14:xfrm>
                <a:off x="2451829" y="2980356"/>
                <a:ext cx="18360" cy="95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20665A7-8DA1-9F26-A38D-3980EA356FA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42829" y="2971716"/>
                  <a:ext cx="36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9E933C-D8A9-E429-3580-61376EE75956}"/>
                    </a:ext>
                  </a:extLst>
                </p14:cNvPr>
                <p14:cNvContentPartPr/>
                <p14:nvPr/>
              </p14:nvContentPartPr>
              <p14:xfrm>
                <a:off x="2488549" y="2972436"/>
                <a:ext cx="41040" cy="121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9E933C-D8A9-E429-3580-61376EE7595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79909" y="2963796"/>
                  <a:ext cx="58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ED09FA3-2602-CD88-AB86-745F32245A6B}"/>
                    </a:ext>
                  </a:extLst>
                </p14:cNvPr>
                <p14:cNvContentPartPr/>
                <p14:nvPr/>
              </p14:nvContentPartPr>
              <p14:xfrm>
                <a:off x="2446069" y="3098796"/>
                <a:ext cx="142920" cy="6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ED09FA3-2602-CD88-AB86-745F32245A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37069" y="3090156"/>
                  <a:ext cx="160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747E2EE-CB34-237E-3334-AA053C097197}"/>
                    </a:ext>
                  </a:extLst>
                </p14:cNvPr>
                <p14:cNvContentPartPr/>
                <p14:nvPr/>
              </p14:nvContentPartPr>
              <p14:xfrm>
                <a:off x="3567109" y="3455196"/>
                <a:ext cx="388080" cy="405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747E2EE-CB34-237E-3334-AA053C09719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58109" y="3446556"/>
                  <a:ext cx="405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0B95435-E78F-3940-30FC-A1711D3E62F3}"/>
                    </a:ext>
                  </a:extLst>
                </p14:cNvPr>
                <p14:cNvContentPartPr/>
                <p14:nvPr/>
              </p14:nvContentPartPr>
              <p14:xfrm>
                <a:off x="3649189" y="3561756"/>
                <a:ext cx="79920" cy="109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0B95435-E78F-3940-30FC-A1711D3E62F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40189" y="3553116"/>
                  <a:ext cx="9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56E64C6-6DD4-50C9-7A89-4E92A5A87253}"/>
                    </a:ext>
                  </a:extLst>
                </p14:cNvPr>
                <p14:cNvContentPartPr/>
                <p14:nvPr/>
              </p14:nvContentPartPr>
              <p14:xfrm>
                <a:off x="3812269" y="3670116"/>
                <a:ext cx="24840" cy="64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56E64C6-6DD4-50C9-7A89-4E92A5A872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03269" y="3661476"/>
                  <a:ext cx="42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5785D0B-AAED-E601-65BB-830DF97DB536}"/>
                    </a:ext>
                  </a:extLst>
                </p14:cNvPr>
                <p14:cNvContentPartPr/>
                <p14:nvPr/>
              </p14:nvContentPartPr>
              <p14:xfrm>
                <a:off x="3770509" y="3496956"/>
                <a:ext cx="94320" cy="119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5785D0B-AAED-E601-65BB-830DF97DB53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61509" y="3487956"/>
                  <a:ext cx="111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19F777D-6D0C-F58C-EB94-98C2D16E464F}"/>
                    </a:ext>
                  </a:extLst>
                </p14:cNvPr>
                <p14:cNvContentPartPr/>
                <p14:nvPr/>
              </p14:nvContentPartPr>
              <p14:xfrm>
                <a:off x="3739909" y="3485076"/>
                <a:ext cx="12600" cy="79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19F777D-6D0C-F58C-EB94-98C2D16E46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31269" y="3476436"/>
                  <a:ext cx="30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0A10227-2E74-C114-2E26-E38A08A12EE2}"/>
                    </a:ext>
                  </a:extLst>
                </p14:cNvPr>
                <p14:cNvContentPartPr/>
                <p14:nvPr/>
              </p14:nvContentPartPr>
              <p14:xfrm>
                <a:off x="3877069" y="3520716"/>
                <a:ext cx="30960" cy="88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0A10227-2E74-C114-2E26-E38A08A12E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68429" y="3512076"/>
                  <a:ext cx="48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3AF6AA6-8001-F2F5-6396-52BA7DEE88CA}"/>
                    </a:ext>
                  </a:extLst>
                </p14:cNvPr>
                <p14:cNvContentPartPr/>
                <p14:nvPr/>
              </p14:nvContentPartPr>
              <p14:xfrm>
                <a:off x="2588629" y="3051636"/>
                <a:ext cx="902880" cy="445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3AF6AA6-8001-F2F5-6396-52BA7DEE88C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79629" y="3042996"/>
                  <a:ext cx="9205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44E3F13-8D1E-30C2-932B-9825911A26E9}"/>
                    </a:ext>
                  </a:extLst>
                </p14:cNvPr>
                <p14:cNvContentPartPr/>
                <p14:nvPr/>
              </p14:nvContentPartPr>
              <p14:xfrm>
                <a:off x="3407989" y="3289236"/>
                <a:ext cx="129240" cy="291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44E3F13-8D1E-30C2-932B-9825911A26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99349" y="3280236"/>
                  <a:ext cx="146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6C809E9-456F-9F41-A24B-2656783BA5DA}"/>
                    </a:ext>
                  </a:extLst>
                </p14:cNvPr>
                <p14:cNvContentPartPr/>
                <p14:nvPr/>
              </p14:nvContentPartPr>
              <p14:xfrm>
                <a:off x="2576749" y="3562116"/>
                <a:ext cx="831240" cy="83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6C809E9-456F-9F41-A24B-2656783BA5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67749" y="3553476"/>
                  <a:ext cx="848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7A14137-8570-E5DC-A3E5-58CCC9B216CD}"/>
                    </a:ext>
                  </a:extLst>
                </p14:cNvPr>
                <p14:cNvContentPartPr/>
                <p14:nvPr/>
              </p14:nvContentPartPr>
              <p14:xfrm>
                <a:off x="3333109" y="3485076"/>
                <a:ext cx="151920" cy="221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7A14137-8570-E5DC-A3E5-58CCC9B216C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24109" y="3476436"/>
                  <a:ext cx="169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B06F4F2-CB9D-7A21-5F6C-B625466CDFD6}"/>
                    </a:ext>
                  </a:extLst>
                </p14:cNvPr>
                <p14:cNvContentPartPr/>
                <p14:nvPr/>
              </p14:nvContentPartPr>
              <p14:xfrm>
                <a:off x="2529229" y="3740316"/>
                <a:ext cx="926280" cy="4989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B06F4F2-CB9D-7A21-5F6C-B625466CDFD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20589" y="3731316"/>
                  <a:ext cx="9439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B2E858F-C4E7-BFAE-7E32-28A47F56ECFE}"/>
                    </a:ext>
                  </a:extLst>
                </p14:cNvPr>
                <p14:cNvContentPartPr/>
                <p14:nvPr/>
              </p14:nvContentPartPr>
              <p14:xfrm>
                <a:off x="3224029" y="3715836"/>
                <a:ext cx="220680" cy="258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B2E858F-C4E7-BFAE-7E32-28A47F56ECF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15029" y="3707196"/>
                  <a:ext cx="238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452EE28-EA4A-CA14-B487-7728C62BD594}"/>
                    </a:ext>
                  </a:extLst>
                </p14:cNvPr>
                <p14:cNvContentPartPr/>
                <p14:nvPr/>
              </p14:nvContentPartPr>
              <p14:xfrm>
                <a:off x="2915149" y="3170436"/>
                <a:ext cx="59040" cy="48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452EE28-EA4A-CA14-B487-7728C62BD59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06509" y="3161796"/>
                  <a:ext cx="76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5961FD4-058A-5BD0-C3FB-4771445AB4F6}"/>
                    </a:ext>
                  </a:extLst>
                </p14:cNvPr>
                <p14:cNvContentPartPr/>
                <p14:nvPr/>
              </p14:nvContentPartPr>
              <p14:xfrm>
                <a:off x="3075709" y="3096996"/>
                <a:ext cx="55440" cy="99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5961FD4-058A-5BD0-C3FB-4771445AB4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66709" y="3088356"/>
                  <a:ext cx="73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661EB2F-E632-6BA6-930E-73C3471E14B6}"/>
                    </a:ext>
                  </a:extLst>
                </p14:cNvPr>
                <p14:cNvContentPartPr/>
                <p14:nvPr/>
              </p14:nvContentPartPr>
              <p14:xfrm>
                <a:off x="3132949" y="3074676"/>
                <a:ext cx="127440" cy="156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661EB2F-E632-6BA6-930E-73C3471E14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24309" y="3065676"/>
                  <a:ext cx="145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9CB27A2-E1E3-D997-21EE-AE3835597F41}"/>
                    </a:ext>
                  </a:extLst>
                </p14:cNvPr>
                <p14:cNvContentPartPr/>
                <p14:nvPr/>
              </p14:nvContentPartPr>
              <p14:xfrm>
                <a:off x="2809669" y="3419916"/>
                <a:ext cx="93960" cy="95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9CB27A2-E1E3-D997-21EE-AE3835597F4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01029" y="3411276"/>
                  <a:ext cx="111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C7910D8-195F-6955-D578-46CE7985B277}"/>
                    </a:ext>
                  </a:extLst>
                </p14:cNvPr>
                <p14:cNvContentPartPr/>
                <p14:nvPr/>
              </p14:nvContentPartPr>
              <p14:xfrm>
                <a:off x="2932069" y="3429996"/>
                <a:ext cx="174600" cy="125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C7910D8-195F-6955-D578-46CE7985B27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23069" y="3421356"/>
                  <a:ext cx="192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0F6A2E2-1957-1594-AE26-40188A2BF6C2}"/>
                    </a:ext>
                  </a:extLst>
                </p14:cNvPr>
                <p14:cNvContentPartPr/>
                <p14:nvPr/>
              </p14:nvContentPartPr>
              <p14:xfrm>
                <a:off x="2749189" y="3941196"/>
                <a:ext cx="102600" cy="90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0F6A2E2-1957-1594-AE26-40188A2BF6C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40189" y="3932556"/>
                  <a:ext cx="120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492D88-7372-2BB3-911D-D2B829DDAAB4}"/>
                    </a:ext>
                  </a:extLst>
                </p14:cNvPr>
                <p14:cNvContentPartPr/>
                <p14:nvPr/>
              </p14:nvContentPartPr>
              <p14:xfrm>
                <a:off x="2878429" y="3906636"/>
                <a:ext cx="79560" cy="107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492D88-7372-2BB3-911D-D2B829DDAAB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69789" y="3897996"/>
                  <a:ext cx="97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5489259-C379-E68B-C05A-BF38BBD33425}"/>
                    </a:ext>
                  </a:extLst>
                </p14:cNvPr>
                <p14:cNvContentPartPr/>
                <p14:nvPr/>
              </p14:nvContentPartPr>
              <p14:xfrm>
                <a:off x="5860309" y="3576156"/>
                <a:ext cx="170280" cy="33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5489259-C379-E68B-C05A-BF38BBD334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51669" y="3567516"/>
                  <a:ext cx="187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68014E5-0A8B-4532-BCAA-CF2B0DAC1A56}"/>
                    </a:ext>
                  </a:extLst>
                </p14:cNvPr>
                <p14:cNvContentPartPr/>
                <p14:nvPr/>
              </p14:nvContentPartPr>
              <p14:xfrm>
                <a:off x="6323629" y="3584436"/>
                <a:ext cx="149040" cy="13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68014E5-0A8B-4532-BCAA-CF2B0DAC1A5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14629" y="3575796"/>
                  <a:ext cx="166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3B6F5EA-B2D8-9B64-EB67-4CCF08312546}"/>
                    </a:ext>
                  </a:extLst>
                </p14:cNvPr>
                <p14:cNvContentPartPr/>
                <p14:nvPr/>
              </p14:nvContentPartPr>
              <p14:xfrm>
                <a:off x="676669" y="2713236"/>
                <a:ext cx="6120" cy="166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3B6F5EA-B2D8-9B64-EB67-4CCF0831254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8029" y="2704596"/>
                  <a:ext cx="23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184C041-61B4-BA18-8102-E0B2D4D0F5E1}"/>
                    </a:ext>
                  </a:extLst>
                </p14:cNvPr>
                <p14:cNvContentPartPr/>
                <p14:nvPr/>
              </p14:nvContentPartPr>
              <p14:xfrm>
                <a:off x="629149" y="2808276"/>
                <a:ext cx="195480" cy="110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184C041-61B4-BA18-8102-E0B2D4D0F5E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0509" y="2799276"/>
                  <a:ext cx="213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7AAAEAE-DCCC-5ED6-1AA2-A420C6BBD29B}"/>
                    </a:ext>
                  </a:extLst>
                </p14:cNvPr>
                <p14:cNvContentPartPr/>
                <p14:nvPr/>
              </p14:nvContentPartPr>
              <p14:xfrm>
                <a:off x="2507269" y="2564916"/>
                <a:ext cx="28080" cy="1512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7AAAEAE-DCCC-5ED6-1AA2-A420C6BBD29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98629" y="2555916"/>
                  <a:ext cx="45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3CF3211-F474-3234-4F6E-828CA79CE744}"/>
                    </a:ext>
                  </a:extLst>
                </p14:cNvPr>
                <p14:cNvContentPartPr/>
                <p14:nvPr/>
              </p14:nvContentPartPr>
              <p14:xfrm>
                <a:off x="2398189" y="2659596"/>
                <a:ext cx="119520" cy="172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3CF3211-F474-3234-4F6E-828CA79CE7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89549" y="2650956"/>
                  <a:ext cx="137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5F4C819-DAFC-38E6-1446-42F56F8FAB59}"/>
                    </a:ext>
                  </a:extLst>
                </p14:cNvPr>
                <p14:cNvContentPartPr/>
                <p14:nvPr/>
              </p14:nvContentPartPr>
              <p14:xfrm>
                <a:off x="3758629" y="3063516"/>
                <a:ext cx="24480" cy="178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5F4C819-DAFC-38E6-1446-42F56F8FAB5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49629" y="3054876"/>
                  <a:ext cx="42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843BC03-E0AA-0CF5-AB32-487531B08BD1}"/>
                    </a:ext>
                  </a:extLst>
                </p14:cNvPr>
                <p14:cNvContentPartPr/>
                <p14:nvPr/>
              </p14:nvContentPartPr>
              <p14:xfrm>
                <a:off x="3704989" y="3182316"/>
                <a:ext cx="163080" cy="167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843BC03-E0AA-0CF5-AB32-487531B08BD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95989" y="3173676"/>
                  <a:ext cx="18072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6A24344-D844-7FA7-2D86-CA14DAC028BA}"/>
              </a:ext>
            </a:extLst>
          </p:cNvPr>
          <p:cNvGrpSpPr/>
          <p:nvPr/>
        </p:nvGrpSpPr>
        <p:grpSpPr>
          <a:xfrm>
            <a:off x="507829" y="4708356"/>
            <a:ext cx="3191760" cy="430200"/>
            <a:chOff x="507829" y="4708356"/>
            <a:chExt cx="319176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4032946-3B3B-0DAD-72FB-E55F1056B277}"/>
                    </a:ext>
                  </a:extLst>
                </p14:cNvPr>
                <p14:cNvContentPartPr/>
                <p14:nvPr/>
              </p14:nvContentPartPr>
              <p14:xfrm>
                <a:off x="646789" y="4838316"/>
                <a:ext cx="2910960" cy="554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4032946-3B3B-0DAD-72FB-E55F1056B27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8149" y="4829316"/>
                  <a:ext cx="2928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0483F73-356B-FDEE-9075-699565AB8C7B}"/>
                    </a:ext>
                  </a:extLst>
                </p14:cNvPr>
                <p14:cNvContentPartPr/>
                <p14:nvPr/>
              </p14:nvContentPartPr>
              <p14:xfrm>
                <a:off x="3144829" y="4708356"/>
                <a:ext cx="554760" cy="273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0483F73-356B-FDEE-9075-699565AB8C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35829" y="4699356"/>
                  <a:ext cx="5724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5CE0EFE-7AE3-5A99-65EE-93EF08AA17AC}"/>
                    </a:ext>
                  </a:extLst>
                </p14:cNvPr>
                <p14:cNvContentPartPr/>
                <p14:nvPr/>
              </p14:nvContentPartPr>
              <p14:xfrm>
                <a:off x="568669" y="4992396"/>
                <a:ext cx="3041640" cy="67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5CE0EFE-7AE3-5A99-65EE-93EF08AA17A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0029" y="4983396"/>
                  <a:ext cx="3059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E65CD6F-BC52-2480-1E4B-BE76DA04EE73}"/>
                    </a:ext>
                  </a:extLst>
                </p14:cNvPr>
                <p14:cNvContentPartPr/>
                <p14:nvPr/>
              </p14:nvContentPartPr>
              <p14:xfrm>
                <a:off x="507829" y="4934076"/>
                <a:ext cx="290880" cy="204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E65CD6F-BC52-2480-1E4B-BE76DA04EE7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8829" y="4925076"/>
                  <a:ext cx="308520" cy="22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565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857500" cy="1409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see this: </a:t>
            </a:r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this?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9F60C5-E6D1-7FEC-37FA-74937EF91A30}"/>
                  </a:ext>
                </a:extLst>
              </p14:cNvPr>
              <p14:cNvContentPartPr/>
              <p14:nvPr/>
            </p14:nvContentPartPr>
            <p14:xfrm>
              <a:off x="373909" y="1210956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9F60C5-E6D1-7FEC-37FA-74937EF91A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909" y="12023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742B2DA-D630-C74E-DAB5-5FE252A6E3AF}"/>
              </a:ext>
            </a:extLst>
          </p:cNvPr>
          <p:cNvGrpSpPr/>
          <p:nvPr/>
        </p:nvGrpSpPr>
        <p:grpSpPr>
          <a:xfrm>
            <a:off x="367789" y="1199076"/>
            <a:ext cx="6480" cy="360"/>
            <a:chOff x="367789" y="1199076"/>
            <a:chExt cx="648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3D0DC5-0FB1-5BFA-B2BA-4F236D4B244E}"/>
                    </a:ext>
                  </a:extLst>
                </p14:cNvPr>
                <p14:cNvContentPartPr/>
                <p14:nvPr/>
              </p14:nvContentPartPr>
              <p14:xfrm>
                <a:off x="367789" y="1199076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3D0DC5-0FB1-5BFA-B2BA-4F236D4B24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149" y="11904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50F9B6-770B-5B72-E005-A87099E20D18}"/>
                    </a:ext>
                  </a:extLst>
                </p14:cNvPr>
                <p14:cNvContentPartPr/>
                <p14:nvPr/>
              </p14:nvContentPartPr>
              <p14:xfrm>
                <a:off x="373909" y="1199076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50F9B6-770B-5B72-E005-A87099E20D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909" y="11904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F82138-A80C-134E-DD23-D9BB3A585FD5}"/>
                  </a:ext>
                </a:extLst>
              </p14:cNvPr>
              <p14:cNvContentPartPr/>
              <p14:nvPr/>
            </p14:nvContentPartPr>
            <p14:xfrm>
              <a:off x="3194149" y="2640876"/>
              <a:ext cx="2835000" cy="78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F82138-A80C-134E-DD23-D9BB3A585F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5509" y="2631876"/>
                <a:ext cx="28526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290225-CE0C-2404-F836-363B24543294}"/>
                  </a:ext>
                </a:extLst>
              </p14:cNvPr>
              <p14:cNvContentPartPr/>
              <p14:nvPr/>
            </p14:nvContentPartPr>
            <p14:xfrm>
              <a:off x="2452189" y="1822596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290225-CE0C-2404-F836-363B245432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3189" y="18139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BF36675-8BB5-82AA-8492-B8709C88F653}"/>
                  </a:ext>
                </a:extLst>
              </p14:cNvPr>
              <p14:cNvContentPartPr/>
              <p14:nvPr/>
            </p14:nvContentPartPr>
            <p14:xfrm>
              <a:off x="3277309" y="2648076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BF36675-8BB5-82AA-8492-B8709C88F6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8669" y="26390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4DD98870-6F8F-C7EF-CC59-A00427E305F4}"/>
              </a:ext>
            </a:extLst>
          </p:cNvPr>
          <p:cNvGrpSpPr/>
          <p:nvPr/>
        </p:nvGrpSpPr>
        <p:grpSpPr>
          <a:xfrm>
            <a:off x="340789" y="3158556"/>
            <a:ext cx="389880" cy="322560"/>
            <a:chOff x="340789" y="3158556"/>
            <a:chExt cx="389880" cy="3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38172D-B53A-6706-59A7-849D0E372E12}"/>
                    </a:ext>
                  </a:extLst>
                </p14:cNvPr>
                <p14:cNvContentPartPr/>
                <p14:nvPr/>
              </p14:nvContentPartPr>
              <p14:xfrm>
                <a:off x="340789" y="3188076"/>
                <a:ext cx="168840" cy="293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38172D-B53A-6706-59A7-849D0E372E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789" y="3179436"/>
                  <a:ext cx="186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9706A84-F3EF-4FF5-F885-0F2E3AEE52D3}"/>
                    </a:ext>
                  </a:extLst>
                </p14:cNvPr>
                <p14:cNvContentPartPr/>
                <p14:nvPr/>
              </p14:nvContentPartPr>
              <p14:xfrm>
                <a:off x="516469" y="3158556"/>
                <a:ext cx="7128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9706A84-F3EF-4FF5-F885-0F2E3AEE52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7469" y="3149916"/>
                  <a:ext cx="88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4355E5-A872-678D-725D-9420F227E014}"/>
                    </a:ext>
                  </a:extLst>
                </p14:cNvPr>
                <p14:cNvContentPartPr/>
                <p14:nvPr/>
              </p14:nvContentPartPr>
              <p14:xfrm>
                <a:off x="572989" y="3245316"/>
                <a:ext cx="157680" cy="200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4355E5-A872-678D-725D-9420F227E0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4349" y="3236316"/>
                  <a:ext cx="17532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FC17C5-5C8E-9FA2-18D9-697208AB31E9}"/>
              </a:ext>
            </a:extLst>
          </p:cNvPr>
          <p:cNvGrpSpPr/>
          <p:nvPr/>
        </p:nvGrpSpPr>
        <p:grpSpPr>
          <a:xfrm>
            <a:off x="872509" y="3353676"/>
            <a:ext cx="65880" cy="203040"/>
            <a:chOff x="872509" y="3353676"/>
            <a:chExt cx="6588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AA02FAF-B5D0-73C2-6650-3C6EDCA0F1A0}"/>
                    </a:ext>
                  </a:extLst>
                </p14:cNvPr>
                <p14:cNvContentPartPr/>
                <p14:nvPr/>
              </p14:nvContentPartPr>
              <p14:xfrm>
                <a:off x="872509" y="3353676"/>
                <a:ext cx="45720" cy="20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AA02FAF-B5D0-73C2-6650-3C6EDCA0F1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3869" y="3345036"/>
                  <a:ext cx="63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8DA63D-5596-105E-5B1B-6064D5E1945A}"/>
                    </a:ext>
                  </a:extLst>
                </p14:cNvPr>
                <p14:cNvContentPartPr/>
                <p14:nvPr/>
              </p14:nvContentPartPr>
              <p14:xfrm>
                <a:off x="872509" y="3438276"/>
                <a:ext cx="65880" cy="70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8DA63D-5596-105E-5B1B-6064D5E194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3869" y="3429636"/>
                  <a:ext cx="8352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FE2029-8B7D-D393-4685-B8342F06EDD0}"/>
              </a:ext>
            </a:extLst>
          </p:cNvPr>
          <p:cNvGrpSpPr/>
          <p:nvPr/>
        </p:nvGrpSpPr>
        <p:grpSpPr>
          <a:xfrm>
            <a:off x="1079869" y="3193836"/>
            <a:ext cx="398880" cy="338760"/>
            <a:chOff x="1079869" y="3193836"/>
            <a:chExt cx="398880" cy="33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D2C4BD-75A0-AA9A-2B0E-5DD0B7DF1044}"/>
                    </a:ext>
                  </a:extLst>
                </p14:cNvPr>
                <p14:cNvContentPartPr/>
                <p14:nvPr/>
              </p14:nvContentPartPr>
              <p14:xfrm>
                <a:off x="1079869" y="3229836"/>
                <a:ext cx="78120" cy="302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D2C4BD-75A0-AA9A-2B0E-5DD0B7DF10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0869" y="3220836"/>
                  <a:ext cx="95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159F79-D66D-0E99-09C2-09FF75EE399D}"/>
                    </a:ext>
                  </a:extLst>
                </p14:cNvPr>
                <p14:cNvContentPartPr/>
                <p14:nvPr/>
              </p14:nvContentPartPr>
              <p14:xfrm>
                <a:off x="1163389" y="3193836"/>
                <a:ext cx="214920" cy="4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159F79-D66D-0E99-09C2-09FF75EE39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4749" y="3184836"/>
                  <a:ext cx="232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34F855-B1C6-F678-D86B-3489FB1F6425}"/>
                    </a:ext>
                  </a:extLst>
                </p14:cNvPr>
                <p14:cNvContentPartPr/>
                <p14:nvPr/>
              </p14:nvContentPartPr>
              <p14:xfrm>
                <a:off x="1292269" y="3247116"/>
                <a:ext cx="186480" cy="257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34F855-B1C6-F678-D86B-3489FB1F64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83269" y="3238116"/>
                  <a:ext cx="204120" cy="27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Neural Network intuition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1789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8200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2511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1573130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5468258" y="1869169"/>
            <a:ext cx="803026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22511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573130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73130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22511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3328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3557441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3557441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3557441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90750"/>
            <a:ext cx="853026" cy="351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381167"/>
            <a:ext cx="290748" cy="196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2335064"/>
            <a:ext cx="298203" cy="1963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3282980"/>
            <a:ext cx="300688" cy="2012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088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4400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3557441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3557441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3557441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1284" y="19957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5459330" y="2359932"/>
            <a:ext cx="811954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7006214" y="2359932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34212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3129840" y="4263480"/>
              <a:ext cx="3695400" cy="351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9760" y="4253040"/>
                <a:ext cx="3711240" cy="37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DCAE340-F40F-7961-3DA0-8BD4D5DAA636}"/>
              </a:ext>
            </a:extLst>
          </p:cNvPr>
          <p:cNvGrpSpPr/>
          <p:nvPr/>
        </p:nvGrpSpPr>
        <p:grpSpPr>
          <a:xfrm>
            <a:off x="1110109" y="700116"/>
            <a:ext cx="6946560" cy="423000"/>
            <a:chOff x="1110109" y="700116"/>
            <a:chExt cx="694656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AF7A43-16C0-E88A-C599-C9129BFB3088}"/>
                    </a:ext>
                  </a:extLst>
                </p14:cNvPr>
                <p14:cNvContentPartPr/>
                <p14:nvPr/>
              </p14:nvContentPartPr>
              <p14:xfrm>
                <a:off x="1110109" y="828276"/>
                <a:ext cx="6595920" cy="74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AF7A43-16C0-E88A-C599-C9129BFB30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1109" y="819276"/>
                  <a:ext cx="6613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ECA7FC-9308-E4AB-3238-EDAAA8A52DCD}"/>
                    </a:ext>
                  </a:extLst>
                </p14:cNvPr>
                <p14:cNvContentPartPr/>
                <p14:nvPr/>
              </p14:nvContentPartPr>
              <p14:xfrm>
                <a:off x="7661029" y="700116"/>
                <a:ext cx="395640" cy="423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ECA7FC-9308-E4AB-3238-EDAAA8A52D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2389" y="691116"/>
                  <a:ext cx="413280" cy="44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8FD1DFE-CACE-DC8E-7AAA-AA34CA6ADE6F}"/>
                  </a:ext>
                </a:extLst>
              </p14:cNvPr>
              <p14:cNvContentPartPr/>
              <p14:nvPr/>
            </p14:nvContentPartPr>
            <p14:xfrm>
              <a:off x="384349" y="1149396"/>
              <a:ext cx="513000" cy="27313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8FD1DFE-CACE-DC8E-7AAA-AA34CA6ADE6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5349" y="1140756"/>
                <a:ext cx="530640" cy="27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46B29CFD-99A5-A683-B9E5-58A456CC72C1}"/>
              </a:ext>
            </a:extLst>
          </p:cNvPr>
          <p:cNvGrpSpPr/>
          <p:nvPr/>
        </p:nvGrpSpPr>
        <p:grpSpPr>
          <a:xfrm>
            <a:off x="5605069" y="1716396"/>
            <a:ext cx="708480" cy="465120"/>
            <a:chOff x="5605069" y="1716396"/>
            <a:chExt cx="70848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7E12E4-BBE9-C298-97DE-7DC53F9C4BF7}"/>
                    </a:ext>
                  </a:extLst>
                </p14:cNvPr>
                <p14:cNvContentPartPr/>
                <p14:nvPr/>
              </p14:nvContentPartPr>
              <p14:xfrm>
                <a:off x="5605069" y="1716396"/>
                <a:ext cx="570960" cy="249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7E12E4-BBE9-C298-97DE-7DC53F9C4B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96069" y="1707756"/>
                  <a:ext cx="588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79146C-9A90-32AF-F031-FB82921C3550}"/>
                    </a:ext>
                  </a:extLst>
                </p14:cNvPr>
                <p14:cNvContentPartPr/>
                <p14:nvPr/>
              </p14:nvContentPartPr>
              <p14:xfrm>
                <a:off x="6147949" y="1733676"/>
                <a:ext cx="165600" cy="447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79146C-9A90-32AF-F031-FB82921C35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39309" y="1724676"/>
                  <a:ext cx="183240" cy="4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80F76F0-7CC3-E632-3DBF-7457E97EC085}"/>
                  </a:ext>
                </a:extLst>
              </p14:cNvPr>
              <p14:cNvContentPartPr/>
              <p14:nvPr/>
            </p14:nvContentPartPr>
            <p14:xfrm>
              <a:off x="7729789" y="1934556"/>
              <a:ext cx="1153440" cy="7729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80F76F0-7CC3-E632-3DBF-7457E97EC08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1149" y="1925556"/>
                <a:ext cx="1171080" cy="79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DB501B6-6CD8-EBFF-CF87-5EE3CFA0F0DF}"/>
                  </a:ext>
                </a:extLst>
              </p14:cNvPr>
              <p14:cNvContentPartPr/>
              <p14:nvPr/>
            </p14:nvContentPartPr>
            <p14:xfrm>
              <a:off x="2653069" y="3805836"/>
              <a:ext cx="1228680" cy="7614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DB501B6-6CD8-EBFF-CF87-5EE3CFA0F0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4429" y="3796836"/>
                <a:ext cx="124632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B4AAFD4-0472-0D59-DBC6-DDAB3BEEBA84}"/>
                  </a:ext>
                </a:extLst>
              </p14:cNvPr>
              <p14:cNvContentPartPr/>
              <p14:nvPr/>
            </p14:nvContentPartPr>
            <p14:xfrm>
              <a:off x="2606269" y="1014036"/>
              <a:ext cx="1104840" cy="29415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B4AAFD4-0472-0D59-DBC6-DDAB3BEEBA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97629" y="1005036"/>
                <a:ext cx="1122480" cy="29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2326EA0-6C51-D41A-4302-24206F535738}"/>
                  </a:ext>
                </a:extLst>
              </p14:cNvPr>
              <p14:cNvContentPartPr/>
              <p14:nvPr/>
            </p14:nvContentPartPr>
            <p14:xfrm>
              <a:off x="4635589" y="1281156"/>
              <a:ext cx="811080" cy="21520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2326EA0-6C51-D41A-4302-24206F5357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26589" y="1272516"/>
                <a:ext cx="828720" cy="21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638B025-67A0-BDBD-92BB-1E12F297B769}"/>
                  </a:ext>
                </a:extLst>
              </p14:cNvPr>
              <p14:cNvContentPartPr/>
              <p14:nvPr/>
            </p14:nvContentPartPr>
            <p14:xfrm>
              <a:off x="6292669" y="1756716"/>
              <a:ext cx="727200" cy="11898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638B025-67A0-BDBD-92BB-1E12F297B7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83669" y="1748076"/>
                <a:ext cx="74484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4F1EA29-F4F1-A051-E7DF-686BDCFB865E}"/>
                  </a:ext>
                </a:extLst>
              </p14:cNvPr>
              <p14:cNvContentPartPr/>
              <p14:nvPr/>
            </p14:nvContentPartPr>
            <p14:xfrm>
              <a:off x="2974549" y="1014396"/>
              <a:ext cx="578160" cy="11718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4F1EA29-F4F1-A051-E7DF-686BDCFB865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65909" y="1005396"/>
                <a:ext cx="595800" cy="11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AEA8226-B6FA-2C05-7354-E30B5CE73EEA}"/>
                  </a:ext>
                </a:extLst>
              </p14:cNvPr>
              <p14:cNvContentPartPr/>
              <p14:nvPr/>
            </p14:nvContentPartPr>
            <p14:xfrm>
              <a:off x="6234349" y="3113196"/>
              <a:ext cx="911520" cy="507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AEA8226-B6FA-2C05-7354-E30B5CE73E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25709" y="3104196"/>
                <a:ext cx="92916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0B4CC305-3B00-CD44-2ECC-67DCC34BFA40}"/>
              </a:ext>
            </a:extLst>
          </p:cNvPr>
          <p:cNvGrpSpPr/>
          <p:nvPr/>
        </p:nvGrpSpPr>
        <p:grpSpPr>
          <a:xfrm>
            <a:off x="1567309" y="955716"/>
            <a:ext cx="3586680" cy="2940120"/>
            <a:chOff x="1567309" y="955716"/>
            <a:chExt cx="3586680" cy="29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2F92A5-5830-FF23-93BC-27F37043B51A}"/>
                    </a:ext>
                  </a:extLst>
                </p14:cNvPr>
                <p14:cNvContentPartPr/>
                <p14:nvPr/>
              </p14:nvContentPartPr>
              <p14:xfrm>
                <a:off x="1935589" y="1383036"/>
                <a:ext cx="56520" cy="6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2F92A5-5830-FF23-93BC-27F37043B5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26589" y="1374396"/>
                  <a:ext cx="74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1B8EBB-0778-18CF-3010-1F38C22C89A1}"/>
                    </a:ext>
                  </a:extLst>
                </p14:cNvPr>
                <p14:cNvContentPartPr/>
                <p14:nvPr/>
              </p14:nvContentPartPr>
              <p14:xfrm>
                <a:off x="2077429" y="1555476"/>
                <a:ext cx="14040" cy="108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1B8EBB-0778-18CF-3010-1F38C22C89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68429" y="1546476"/>
                  <a:ext cx="31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7D907D-CB23-B7B8-A8C9-726FAA836431}"/>
                    </a:ext>
                  </a:extLst>
                </p14:cNvPr>
                <p14:cNvContentPartPr/>
                <p14:nvPr/>
              </p14:nvContentPartPr>
              <p14:xfrm>
                <a:off x="2036389" y="1769316"/>
                <a:ext cx="6480" cy="93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7D907D-CB23-B7B8-A8C9-726FAA8364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27389" y="1760316"/>
                  <a:ext cx="24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34F933-BED0-B6ED-16CC-60E260ED0FF8}"/>
                    </a:ext>
                  </a:extLst>
                </p14:cNvPr>
                <p14:cNvContentPartPr/>
                <p14:nvPr/>
              </p14:nvContentPartPr>
              <p14:xfrm>
                <a:off x="1971229" y="2653836"/>
                <a:ext cx="360" cy="218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34F933-BED0-B6ED-16CC-60E260ED0F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2229" y="2645196"/>
                  <a:ext cx="18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1CFC73A-E7D2-D806-9BA2-D8A8D3E978DF}"/>
                    </a:ext>
                  </a:extLst>
                </p14:cNvPr>
                <p14:cNvContentPartPr/>
                <p14:nvPr/>
              </p14:nvContentPartPr>
              <p14:xfrm>
                <a:off x="2036389" y="3491196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CFC73A-E7D2-D806-9BA2-D8A8D3E978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27749" y="3482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07D2E9-D36E-9AAA-ED9B-29501B812674}"/>
                    </a:ext>
                  </a:extLst>
                </p14:cNvPr>
                <p14:cNvContentPartPr/>
                <p14:nvPr/>
              </p14:nvContentPartPr>
              <p14:xfrm>
                <a:off x="1567309" y="1014036"/>
                <a:ext cx="1329120" cy="126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07D2E9-D36E-9AAA-ED9B-29501B8126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58309" y="1005036"/>
                  <a:ext cx="1346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8A8516-77B8-2C36-A0B1-125B8C661FAB}"/>
                    </a:ext>
                  </a:extLst>
                </p14:cNvPr>
                <p14:cNvContentPartPr/>
                <p14:nvPr/>
              </p14:nvContentPartPr>
              <p14:xfrm>
                <a:off x="2826949" y="955716"/>
                <a:ext cx="84600" cy="137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8A8516-77B8-2C36-A0B1-125B8C661FA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7949" y="946716"/>
                  <a:ext cx="102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D0D5A65-2824-03B0-33CC-F3CB1CCD1EF4}"/>
                    </a:ext>
                  </a:extLst>
                </p14:cNvPr>
                <p14:cNvContentPartPr/>
                <p14:nvPr/>
              </p14:nvContentPartPr>
              <p14:xfrm>
                <a:off x="3085069" y="1345236"/>
                <a:ext cx="164520" cy="183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D0D5A65-2824-03B0-33CC-F3CB1CCD1E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76429" y="1336596"/>
                  <a:ext cx="182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9438EFE-DBEF-F07E-6B4E-453AFD17A830}"/>
                    </a:ext>
                  </a:extLst>
                </p14:cNvPr>
                <p14:cNvContentPartPr/>
                <p14:nvPr/>
              </p14:nvContentPartPr>
              <p14:xfrm>
                <a:off x="3097309" y="2279796"/>
                <a:ext cx="194400" cy="195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9438EFE-DBEF-F07E-6B4E-453AFD17A8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88669" y="2270796"/>
                  <a:ext cx="212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F16D15-1E8E-27B5-F3B5-5932AAFC38BA}"/>
                    </a:ext>
                  </a:extLst>
                </p14:cNvPr>
                <p14:cNvContentPartPr/>
                <p14:nvPr/>
              </p14:nvContentPartPr>
              <p14:xfrm>
                <a:off x="3121069" y="3283116"/>
                <a:ext cx="134280" cy="186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F16D15-1E8E-27B5-F3B5-5932AAFC38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12069" y="3274476"/>
                  <a:ext cx="151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6EB2CC-0CAF-D860-1EA2-A39B24E435E4}"/>
                    </a:ext>
                  </a:extLst>
                </p14:cNvPr>
                <p14:cNvContentPartPr/>
                <p14:nvPr/>
              </p14:nvContentPartPr>
              <p14:xfrm>
                <a:off x="3240949" y="3348636"/>
                <a:ext cx="49680" cy="113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6EB2CC-0CAF-D860-1EA2-A39B24E435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32309" y="3339996"/>
                  <a:ext cx="67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8648DCB-FD54-9715-1605-E88A774C53F0}"/>
                    </a:ext>
                  </a:extLst>
                </p14:cNvPr>
                <p14:cNvContentPartPr/>
                <p14:nvPr/>
              </p14:nvContentPartPr>
              <p14:xfrm>
                <a:off x="3235909" y="1335516"/>
                <a:ext cx="6840" cy="213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8648DCB-FD54-9715-1605-E88A774C53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26909" y="1326876"/>
                  <a:ext cx="24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E3CCE78-587A-B6C4-4916-817B752EEBF3}"/>
                    </a:ext>
                  </a:extLst>
                </p14:cNvPr>
                <p14:cNvContentPartPr/>
                <p14:nvPr/>
              </p14:nvContentPartPr>
              <p14:xfrm>
                <a:off x="3270829" y="2256036"/>
                <a:ext cx="47520" cy="232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E3CCE78-587A-B6C4-4916-817B752EEB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61829" y="2247036"/>
                  <a:ext cx="65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CB588B-A0B1-AF4D-BA13-BE039B4D8E56}"/>
                    </a:ext>
                  </a:extLst>
                </p14:cNvPr>
                <p14:cNvContentPartPr/>
                <p14:nvPr/>
              </p14:nvContentPartPr>
              <p14:xfrm>
                <a:off x="3811909" y="1299876"/>
                <a:ext cx="899640" cy="131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CB588B-A0B1-AF4D-BA13-BE039B4D8E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02909" y="1291236"/>
                  <a:ext cx="917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82FCFB4-6B27-2148-69A3-1A7F63770C21}"/>
                    </a:ext>
                  </a:extLst>
                </p14:cNvPr>
                <p14:cNvContentPartPr/>
                <p14:nvPr/>
              </p14:nvContentPartPr>
              <p14:xfrm>
                <a:off x="4643149" y="1270356"/>
                <a:ext cx="85680" cy="281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82FCFB4-6B27-2148-69A3-1A7F63770C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34149" y="1261356"/>
                  <a:ext cx="1033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ACFCEF-ECD4-166C-BDC0-B07B14671AF5}"/>
                    </a:ext>
                  </a:extLst>
                </p14:cNvPr>
                <p14:cNvContentPartPr/>
                <p14:nvPr/>
              </p14:nvContentPartPr>
              <p14:xfrm>
                <a:off x="4985509" y="1660236"/>
                <a:ext cx="168480" cy="221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ACFCEF-ECD4-166C-BDC0-B07B14671A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76869" y="1651596"/>
                  <a:ext cx="186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FBC2C0E-6936-CBCD-5815-FB83385D1498}"/>
                    </a:ext>
                  </a:extLst>
                </p14:cNvPr>
                <p14:cNvContentPartPr/>
                <p14:nvPr/>
              </p14:nvContentPartPr>
              <p14:xfrm>
                <a:off x="4997749" y="2754636"/>
                <a:ext cx="140400" cy="189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FBC2C0E-6936-CBCD-5815-FB83385D14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89109" y="2745996"/>
                  <a:ext cx="158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A282DF0-3D23-0349-08EE-8B7BA86483CA}"/>
                    </a:ext>
                  </a:extLst>
                </p14:cNvPr>
                <p14:cNvContentPartPr/>
                <p14:nvPr/>
              </p14:nvContentPartPr>
              <p14:xfrm>
                <a:off x="2665309" y="1061916"/>
                <a:ext cx="1010160" cy="2833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A282DF0-3D23-0349-08EE-8B7BA86483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56669" y="1052916"/>
                  <a:ext cx="1027800" cy="28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D4248A8-E669-3788-B6D1-F6EE8C07AB59}"/>
                  </a:ext>
                </a:extLst>
              </p14:cNvPr>
              <p14:cNvContentPartPr/>
              <p14:nvPr/>
            </p14:nvContentPartPr>
            <p14:xfrm>
              <a:off x="759469" y="996036"/>
              <a:ext cx="980640" cy="2855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D4248A8-E669-3788-B6D1-F6EE8C07AB5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0469" y="987036"/>
                <a:ext cx="998280" cy="28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Handwritten digit classification</a:t>
            </a:r>
          </a:p>
        </p:txBody>
      </p:sp>
      <p:pic>
        <p:nvPicPr>
          <p:cNvPr id="38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 l="629" t="3019" r="47083" b="33945"/>
          <a:stretch>
            <a:fillRect/>
          </a:stretch>
        </p:blipFill>
        <p:spPr bwMode="auto">
          <a:xfrm>
            <a:off x="1981200" y="792231"/>
            <a:ext cx="5096275" cy="383990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4DD49D-177F-C9C2-BDCE-1283E6BAE4A6}"/>
                  </a:ext>
                </a:extLst>
              </p14:cNvPr>
              <p14:cNvContentPartPr/>
              <p14:nvPr/>
            </p14:nvContentPartPr>
            <p14:xfrm>
              <a:off x="403429" y="686076"/>
              <a:ext cx="4162680" cy="4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4DD49D-177F-C9C2-BDCE-1283E6BAE4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789" y="677076"/>
                <a:ext cx="41803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1CB66-1F74-F477-89F3-93C55526C8B7}"/>
                  </a:ext>
                </a:extLst>
              </p14:cNvPr>
              <p14:cNvContentPartPr/>
              <p14:nvPr/>
            </p14:nvContentPartPr>
            <p14:xfrm>
              <a:off x="813469" y="4862436"/>
              <a:ext cx="838080" cy="244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1CB66-1F74-F477-89F3-93C55526C8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69" y="4853796"/>
                <a:ext cx="8557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62C5B5-8CCA-4252-1AAD-11291358F514}"/>
                  </a:ext>
                </a:extLst>
              </p14:cNvPr>
              <p14:cNvContentPartPr/>
              <p14:nvPr/>
            </p14:nvContentPartPr>
            <p14:xfrm>
              <a:off x="3591949" y="324171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62C5B5-8CCA-4252-1AAD-11291358F5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3309" y="323271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172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Handwritten digit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</a:p>
        </p:txBody>
      </p:sp>
      <p:pic>
        <p:nvPicPr>
          <p:cNvPr id="4" name="lenet-reencoded-Dec20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747415"/>
            <a:ext cx="5257800" cy="3943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081B53-B5EE-4D12-C63D-A402DF51FBD4}"/>
                  </a:ext>
                </a:extLst>
              </p14:cNvPr>
              <p14:cNvContentPartPr/>
              <p14:nvPr/>
            </p14:nvContentPartPr>
            <p14:xfrm>
              <a:off x="3461629" y="302787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081B53-B5EE-4D12-C63D-A402DF51FB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2629" y="30192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085890-288A-E11D-6B86-015B954BE24B}"/>
                  </a:ext>
                </a:extLst>
              </p14:cNvPr>
              <p14:cNvContentPartPr/>
              <p14:nvPr/>
            </p14:nvContentPartPr>
            <p14:xfrm>
              <a:off x="4898389" y="280215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085890-288A-E11D-6B86-015B954BE2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9749" y="27935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3CF143-3BFC-24A4-367A-1A0F56A89F72}"/>
                  </a:ext>
                </a:extLst>
              </p14:cNvPr>
              <p14:cNvContentPartPr/>
              <p14:nvPr/>
            </p14:nvContentPartPr>
            <p14:xfrm>
              <a:off x="3740629" y="3129036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3CF143-3BFC-24A4-367A-1A0F56A89F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1989" y="31200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F20789-A2A0-B299-FE4D-2E93335188E5}"/>
                  </a:ext>
                </a:extLst>
              </p14:cNvPr>
              <p14:cNvContentPartPr/>
              <p14:nvPr/>
            </p14:nvContentPartPr>
            <p14:xfrm>
              <a:off x="2469829" y="2089716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F20789-A2A0-B299-FE4D-2E93335188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1189" y="20807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632712-B574-7E7F-BD2A-D103C41FEBCC}"/>
                  </a:ext>
                </a:extLst>
              </p14:cNvPr>
              <p14:cNvContentPartPr/>
              <p14:nvPr/>
            </p14:nvContentPartPr>
            <p14:xfrm>
              <a:off x="2154469" y="1234716"/>
              <a:ext cx="528840" cy="3111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632712-B574-7E7F-BD2A-D103C41FEB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5829" y="1225716"/>
                <a:ext cx="546480" cy="31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90C903-F3D9-DC73-8FCE-AA3C666A372F}"/>
                  </a:ext>
                </a:extLst>
              </p14:cNvPr>
              <p14:cNvContentPartPr/>
              <p14:nvPr/>
            </p14:nvContentPartPr>
            <p14:xfrm>
              <a:off x="2209549" y="1056876"/>
              <a:ext cx="646560" cy="292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90C903-F3D9-DC73-8FCE-AA3C666A37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0549" y="1047876"/>
                <a:ext cx="664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4809B5E-4221-5CC5-E694-C15250CAB907}"/>
                  </a:ext>
                </a:extLst>
              </p14:cNvPr>
              <p14:cNvContentPartPr/>
              <p14:nvPr/>
            </p14:nvContentPartPr>
            <p14:xfrm>
              <a:off x="2214589" y="3216876"/>
              <a:ext cx="360" cy="1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4809B5E-4221-5CC5-E694-C15250CAB9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05949" y="3208236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DA87CDC-2CFD-EDA7-E1E5-E1F7C5B5962B}"/>
                  </a:ext>
                </a:extLst>
              </p14:cNvPr>
              <p14:cNvContentPartPr/>
              <p14:nvPr/>
            </p14:nvContentPartPr>
            <p14:xfrm>
              <a:off x="2059429" y="1061556"/>
              <a:ext cx="761400" cy="3292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DA87CDC-2CFD-EDA7-E1E5-E1F7C5B596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0429" y="1052916"/>
                <a:ext cx="779040" cy="33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A088A8-3FF6-6540-5565-9A430AD6F4B4}"/>
                  </a:ext>
                </a:extLst>
              </p14:cNvPr>
              <p14:cNvContentPartPr/>
              <p14:nvPr/>
            </p14:nvContentPartPr>
            <p14:xfrm>
              <a:off x="2968789" y="1139676"/>
              <a:ext cx="171000" cy="24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A088A8-3FF6-6540-5565-9A430AD6F4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9789" y="1131036"/>
                <a:ext cx="188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1797818-5779-84EF-8B78-35E5C4826047}"/>
                  </a:ext>
                </a:extLst>
              </p14:cNvPr>
              <p14:cNvContentPartPr/>
              <p14:nvPr/>
            </p14:nvContentPartPr>
            <p14:xfrm>
              <a:off x="3224029" y="1145796"/>
              <a:ext cx="81360" cy="13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1797818-5779-84EF-8B78-35E5C48260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5029" y="1136796"/>
                <a:ext cx="99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97F28EF-670F-D54A-0FB2-5AD19400300C}"/>
                  </a:ext>
                </a:extLst>
              </p14:cNvPr>
              <p14:cNvContentPartPr/>
              <p14:nvPr/>
            </p14:nvContentPartPr>
            <p14:xfrm>
              <a:off x="4035829" y="2543316"/>
              <a:ext cx="1481040" cy="1661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97F28EF-670F-D54A-0FB2-5AD1940030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27189" y="2534676"/>
                <a:ext cx="1498680" cy="16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366A550-3501-CC62-30C6-8132F6EC813B}"/>
                  </a:ext>
                </a:extLst>
              </p14:cNvPr>
              <p14:cNvContentPartPr/>
              <p14:nvPr/>
            </p14:nvContentPartPr>
            <p14:xfrm>
              <a:off x="2309629" y="3686676"/>
              <a:ext cx="660960" cy="523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366A550-3501-CC62-30C6-8132F6EC81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00989" y="3678036"/>
                <a:ext cx="6786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D060C6-E181-2DB9-C2E1-2F02393BDAAF}"/>
                  </a:ext>
                </a:extLst>
              </p14:cNvPr>
              <p14:cNvContentPartPr/>
              <p14:nvPr/>
            </p14:nvContentPartPr>
            <p14:xfrm>
              <a:off x="4518229" y="3033996"/>
              <a:ext cx="499680" cy="766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D060C6-E181-2DB9-C2E1-2F02393BDA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09589" y="3024996"/>
                <a:ext cx="517320" cy="78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276B9B4-A87E-E253-A64C-5A38D76CC6D7}"/>
              </a:ext>
            </a:extLst>
          </p:cNvPr>
          <p:cNvGrpSpPr/>
          <p:nvPr/>
        </p:nvGrpSpPr>
        <p:grpSpPr>
          <a:xfrm>
            <a:off x="2511589" y="3882876"/>
            <a:ext cx="224640" cy="255240"/>
            <a:chOff x="2511589" y="3882876"/>
            <a:chExt cx="22464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BB0B21-E478-3E6E-4AC3-42E505D1C41B}"/>
                    </a:ext>
                  </a:extLst>
                </p14:cNvPr>
                <p14:cNvContentPartPr/>
                <p14:nvPr/>
              </p14:nvContentPartPr>
              <p14:xfrm>
                <a:off x="2511589" y="3924636"/>
                <a:ext cx="136080" cy="213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BB0B21-E478-3E6E-4AC3-42E505D1C4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2589" y="3915636"/>
                  <a:ext cx="15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8CD8AC-C605-17E8-EB5F-424B2A13A8EF}"/>
                    </a:ext>
                  </a:extLst>
                </p14:cNvPr>
                <p14:cNvContentPartPr/>
                <p14:nvPr/>
              </p14:nvContentPartPr>
              <p14:xfrm>
                <a:off x="2719309" y="3882876"/>
                <a:ext cx="16920" cy="149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8CD8AC-C605-17E8-EB5F-424B2A13A8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10309" y="3874236"/>
                  <a:ext cx="3456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6AF03B-7DC0-8941-F6F0-C613C351F6D2}"/>
                  </a:ext>
                </a:extLst>
              </p14:cNvPr>
              <p14:cNvContentPartPr/>
              <p14:nvPr/>
            </p14:nvContentPartPr>
            <p14:xfrm>
              <a:off x="2469829" y="290331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6AF03B-7DC0-8941-F6F0-C613C351F6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1189" y="28943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2814C1-E78B-D359-82F5-CE9550761F0E}"/>
                  </a:ext>
                </a:extLst>
              </p14:cNvPr>
              <p14:cNvContentPartPr/>
              <p14:nvPr/>
            </p14:nvContentPartPr>
            <p14:xfrm>
              <a:off x="2475949" y="2897196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2814C1-E78B-D359-82F5-CE9550761F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6949" y="28885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C8DE69A-11D9-1F26-53F3-2F4683A85C01}"/>
                  </a:ext>
                </a:extLst>
              </p14:cNvPr>
              <p14:cNvContentPartPr/>
              <p14:nvPr/>
            </p14:nvContentPartPr>
            <p14:xfrm>
              <a:off x="2474509" y="3248196"/>
              <a:ext cx="329400" cy="3506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C8DE69A-11D9-1F26-53F3-2F4683A85C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65869" y="3239556"/>
                <a:ext cx="3470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E815374-86CA-F816-617B-6B1E0BF120B5}"/>
                  </a:ext>
                </a:extLst>
              </p14:cNvPr>
              <p14:cNvContentPartPr/>
              <p14:nvPr/>
            </p14:nvContentPartPr>
            <p14:xfrm>
              <a:off x="2600509" y="2820156"/>
              <a:ext cx="172800" cy="277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E815374-86CA-F816-617B-6B1E0BF120B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91869" y="2811156"/>
                <a:ext cx="1904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68D7C2-2890-BA81-F1C3-A84C9AFC3BDC}"/>
                  </a:ext>
                </a:extLst>
              </p14:cNvPr>
              <p14:cNvContentPartPr/>
              <p14:nvPr/>
            </p14:nvContentPartPr>
            <p14:xfrm>
              <a:off x="2790589" y="2808276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68D7C2-2890-BA81-F1C3-A84C9AFC3B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1589" y="27992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8D6D9109-57A3-126A-0FC8-15299D3F2685}"/>
              </a:ext>
            </a:extLst>
          </p:cNvPr>
          <p:cNvGrpSpPr/>
          <p:nvPr/>
        </p:nvGrpSpPr>
        <p:grpSpPr>
          <a:xfrm>
            <a:off x="4138429" y="2492196"/>
            <a:ext cx="2529720" cy="633240"/>
            <a:chOff x="4138429" y="2492196"/>
            <a:chExt cx="2529720" cy="63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8B0C51-6E35-C368-78FC-F8DA4609C839}"/>
                    </a:ext>
                  </a:extLst>
                </p14:cNvPr>
                <p14:cNvContentPartPr/>
                <p14:nvPr/>
              </p14:nvContentPartPr>
              <p14:xfrm>
                <a:off x="4174069" y="2689476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8B0C51-6E35-C368-78FC-F8DA4609C8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5069" y="26808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26F1FAF-0153-4C88-5C37-5A7DF7922C09}"/>
                    </a:ext>
                  </a:extLst>
                </p14:cNvPr>
                <p14:cNvContentPartPr/>
                <p14:nvPr/>
              </p14:nvContentPartPr>
              <p14:xfrm>
                <a:off x="4203589" y="2665716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26F1FAF-0153-4C88-5C37-5A7DF7922C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4949" y="26570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60ECB3-1588-CFAD-C808-9271657F504D}"/>
                    </a:ext>
                  </a:extLst>
                </p14:cNvPr>
                <p14:cNvContentPartPr/>
                <p14:nvPr/>
              </p14:nvContentPartPr>
              <p14:xfrm>
                <a:off x="4274869" y="2677596"/>
                <a:ext cx="1080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60ECB3-1588-CFAD-C808-9271657F504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66229" y="2668956"/>
                  <a:ext cx="28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5A6616-2764-129E-6F98-D71465AAD917}"/>
                    </a:ext>
                  </a:extLst>
                </p14:cNvPr>
                <p14:cNvContentPartPr/>
                <p14:nvPr/>
              </p14:nvContentPartPr>
              <p14:xfrm>
                <a:off x="4340389" y="2677596"/>
                <a:ext cx="154080" cy="6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5A6616-2764-129E-6F98-D71465AAD9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31389" y="2668956"/>
                  <a:ext cx="171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2C0F49-EE5D-FE54-BD1C-22879211BE7D}"/>
                    </a:ext>
                  </a:extLst>
                </p14:cNvPr>
                <p14:cNvContentPartPr/>
                <p14:nvPr/>
              </p14:nvContentPartPr>
              <p14:xfrm>
                <a:off x="4601389" y="2677596"/>
                <a:ext cx="27324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2C0F49-EE5D-FE54-BD1C-22879211BE7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92749" y="2668956"/>
                  <a:ext cx="29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D58CA6-1BC3-4EB0-CACF-77193C887C0E}"/>
                    </a:ext>
                  </a:extLst>
                </p14:cNvPr>
                <p14:cNvContentPartPr/>
                <p14:nvPr/>
              </p14:nvContentPartPr>
              <p14:xfrm>
                <a:off x="4904509" y="2677596"/>
                <a:ext cx="207720" cy="12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D58CA6-1BC3-4EB0-CACF-77193C887C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95509" y="2668956"/>
                  <a:ext cx="225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A54F59D-37CA-4556-6612-F910CE32CAC1}"/>
                    </a:ext>
                  </a:extLst>
                </p14:cNvPr>
                <p14:cNvContentPartPr/>
                <p14:nvPr/>
              </p14:nvContentPartPr>
              <p14:xfrm>
                <a:off x="5260549" y="2676876"/>
                <a:ext cx="28080" cy="12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A54F59D-37CA-4556-6612-F910CE32CA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51909" y="2668236"/>
                  <a:ext cx="45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52E70B-08F3-B1FA-9050-B743083DD062}"/>
                    </a:ext>
                  </a:extLst>
                </p14:cNvPr>
                <p14:cNvContentPartPr/>
                <p14:nvPr/>
              </p14:nvContentPartPr>
              <p14:xfrm>
                <a:off x="4292869" y="2742756"/>
                <a:ext cx="77040" cy="6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52E70B-08F3-B1FA-9050-B743083DD06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83869" y="2733756"/>
                  <a:ext cx="94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EBF5DA-74A6-CBCC-3F66-054B000DBD0B}"/>
                    </a:ext>
                  </a:extLst>
                </p14:cNvPr>
                <p14:cNvContentPartPr/>
                <p14:nvPr/>
              </p14:nvContentPartPr>
              <p14:xfrm>
                <a:off x="4423189" y="2743116"/>
                <a:ext cx="11880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AEBF5DA-74A6-CBCC-3F66-054B000DBD0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14549" y="2734116"/>
                  <a:ext cx="136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3FE80B6-FD84-2BB8-8CBA-8AFFBB98E05F}"/>
                    </a:ext>
                  </a:extLst>
                </p14:cNvPr>
                <p14:cNvContentPartPr/>
                <p14:nvPr/>
              </p14:nvContentPartPr>
              <p14:xfrm>
                <a:off x="4589509" y="2742396"/>
                <a:ext cx="498960" cy="25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3FE80B6-FD84-2BB8-8CBA-8AFFBB98E05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80869" y="2733756"/>
                  <a:ext cx="516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0928B3-6E5B-F2A1-95A2-57F6F9B6122A}"/>
                    </a:ext>
                  </a:extLst>
                </p14:cNvPr>
                <p14:cNvContentPartPr/>
                <p14:nvPr/>
              </p14:nvContentPartPr>
              <p14:xfrm>
                <a:off x="5171629" y="2743116"/>
                <a:ext cx="111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0928B3-6E5B-F2A1-95A2-57F6F9B6122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62629" y="2734116"/>
                  <a:ext cx="28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2D38CD-A970-AC29-47EB-154AD43AA660}"/>
                    </a:ext>
                  </a:extLst>
                </p14:cNvPr>
                <p14:cNvContentPartPr/>
                <p14:nvPr/>
              </p14:nvContentPartPr>
              <p14:xfrm>
                <a:off x="5146069" y="2718636"/>
                <a:ext cx="162360" cy="12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2D38CD-A970-AC29-47EB-154AD43AA6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37069" y="2709636"/>
                  <a:ext cx="180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FE0F078-5E43-EFAC-EBED-BDFB3CB64474}"/>
                    </a:ext>
                  </a:extLst>
                </p14:cNvPr>
                <p14:cNvContentPartPr/>
                <p14:nvPr/>
              </p14:nvContentPartPr>
              <p14:xfrm>
                <a:off x="5035909" y="2718996"/>
                <a:ext cx="46800" cy="6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FE0F078-5E43-EFAC-EBED-BDFB3CB644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27269" y="2710356"/>
                  <a:ext cx="64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E9456E-5FF1-9950-918B-B5707FAA4079}"/>
                    </a:ext>
                  </a:extLst>
                </p14:cNvPr>
                <p14:cNvContentPartPr/>
                <p14:nvPr/>
              </p14:nvContentPartPr>
              <p14:xfrm>
                <a:off x="4530829" y="2707116"/>
                <a:ext cx="427680" cy="6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E9456E-5FF1-9950-918B-B5707FAA40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21829" y="2698476"/>
                  <a:ext cx="445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CEE08C5-110D-DE0E-10BC-2681F34AAD15}"/>
                    </a:ext>
                  </a:extLst>
                </p14:cNvPr>
                <p14:cNvContentPartPr/>
                <p14:nvPr/>
              </p14:nvContentPartPr>
              <p14:xfrm>
                <a:off x="4138429" y="2718996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CEE08C5-110D-DE0E-10BC-2681F34AAD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9429" y="27103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78C77C-AD43-B3D2-9CBD-CC587714BF78}"/>
                    </a:ext>
                  </a:extLst>
                </p14:cNvPr>
                <p14:cNvContentPartPr/>
                <p14:nvPr/>
              </p14:nvContentPartPr>
              <p14:xfrm>
                <a:off x="4203589" y="2746356"/>
                <a:ext cx="5040" cy="2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78C77C-AD43-B3D2-9CBD-CC587714BF7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94949" y="2737716"/>
                  <a:ext cx="22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E4CDA81-C53F-8AEC-CE4D-0D8E4B0DFAE9}"/>
                    </a:ext>
                  </a:extLst>
                </p14:cNvPr>
                <p14:cNvContentPartPr/>
                <p14:nvPr/>
              </p14:nvContentPartPr>
              <p14:xfrm>
                <a:off x="4245349" y="2736996"/>
                <a:ext cx="144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E4CDA81-C53F-8AEC-CE4D-0D8E4B0DFAE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36349" y="2727996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15C61B8-4F34-163B-4B5E-89ED2BFEBC95}"/>
                    </a:ext>
                  </a:extLst>
                </p14:cNvPr>
                <p14:cNvContentPartPr/>
                <p14:nvPr/>
              </p14:nvContentPartPr>
              <p14:xfrm>
                <a:off x="4174069" y="2695236"/>
                <a:ext cx="36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15C61B8-4F34-163B-4B5E-89ED2BFEBC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5069" y="26865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B90D5F3-A493-F20D-2304-ABAB552C831C}"/>
                    </a:ext>
                  </a:extLst>
                </p14:cNvPr>
                <p14:cNvContentPartPr/>
                <p14:nvPr/>
              </p14:nvContentPartPr>
              <p14:xfrm>
                <a:off x="4470709" y="2689476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B90D5F3-A493-F20D-2304-ABAB552C83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62069" y="26808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81C4EB4-B285-90D4-6BD2-0AC8BCBE1D02}"/>
                    </a:ext>
                  </a:extLst>
                </p14:cNvPr>
                <p14:cNvContentPartPr/>
                <p14:nvPr/>
              </p14:nvContentPartPr>
              <p14:xfrm>
                <a:off x="5854549" y="2806836"/>
                <a:ext cx="71640" cy="105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81C4EB4-B285-90D4-6BD2-0AC8BCBE1D0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45549" y="2798196"/>
                  <a:ext cx="89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D2421DD-26E2-BF1E-058F-3E4F605CFA3B}"/>
                    </a:ext>
                  </a:extLst>
                </p14:cNvPr>
                <p14:cNvContentPartPr/>
                <p14:nvPr/>
              </p14:nvContentPartPr>
              <p14:xfrm>
                <a:off x="5806669" y="2926716"/>
                <a:ext cx="172440" cy="18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D2421DD-26E2-BF1E-058F-3E4F605CFA3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98029" y="2917716"/>
                  <a:ext cx="190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06409C-2CDC-F410-3DE0-AF435BC1B049}"/>
                    </a:ext>
                  </a:extLst>
                </p14:cNvPr>
                <p14:cNvContentPartPr/>
                <p14:nvPr/>
              </p14:nvContentPartPr>
              <p14:xfrm>
                <a:off x="5563309" y="2873436"/>
                <a:ext cx="13968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06409C-2CDC-F410-3DE0-AF435BC1B0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54669" y="2864796"/>
                  <a:ext cx="157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FAC8EA-5EC3-AB4F-C06D-ECA0D38A2590}"/>
                    </a:ext>
                  </a:extLst>
                </p14:cNvPr>
                <p14:cNvContentPartPr/>
                <p14:nvPr/>
              </p14:nvContentPartPr>
              <p14:xfrm>
                <a:off x="5848429" y="2954076"/>
                <a:ext cx="86040" cy="128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FAC8EA-5EC3-AB4F-C06D-ECA0D38A25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39429" y="2945076"/>
                  <a:ext cx="103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4C91C41-1AFB-FF3E-01FF-93F669094CE7}"/>
                    </a:ext>
                  </a:extLst>
                </p14:cNvPr>
                <p14:cNvContentPartPr/>
                <p14:nvPr/>
              </p14:nvContentPartPr>
              <p14:xfrm>
                <a:off x="5777149" y="3092676"/>
                <a:ext cx="309960" cy="32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4C91C41-1AFB-FF3E-01FF-93F669094CE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68509" y="3084036"/>
                  <a:ext cx="327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6833AD-D083-690B-F668-4B4FC38D038F}"/>
                    </a:ext>
                  </a:extLst>
                </p14:cNvPr>
                <p14:cNvContentPartPr/>
                <p14:nvPr/>
              </p14:nvContentPartPr>
              <p14:xfrm>
                <a:off x="5836549" y="2949756"/>
                <a:ext cx="227160" cy="167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6833AD-D083-690B-F668-4B4FC38D038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27549" y="2941116"/>
                  <a:ext cx="244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92C662-2696-B886-83F7-AD634AEF928E}"/>
                    </a:ext>
                  </a:extLst>
                </p14:cNvPr>
                <p14:cNvContentPartPr/>
                <p14:nvPr/>
              </p14:nvContentPartPr>
              <p14:xfrm>
                <a:off x="5438749" y="2790636"/>
                <a:ext cx="641880" cy="316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92C662-2696-B886-83F7-AD634AEF928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430109" y="2781636"/>
                  <a:ext cx="6595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E0011F9-C9EF-4D2E-16EC-825E871F47A3}"/>
                    </a:ext>
                  </a:extLst>
                </p14:cNvPr>
                <p14:cNvContentPartPr/>
                <p14:nvPr/>
              </p14:nvContentPartPr>
              <p14:xfrm>
                <a:off x="5823949" y="2594076"/>
                <a:ext cx="91440" cy="78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E0011F9-C9EF-4D2E-16EC-825E871F47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14949" y="2585436"/>
                  <a:ext cx="109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067D1B-7AAA-1D04-A9E9-5AA1BD732B72}"/>
                    </a:ext>
                  </a:extLst>
                </p14:cNvPr>
                <p14:cNvContentPartPr/>
                <p14:nvPr/>
              </p14:nvContentPartPr>
              <p14:xfrm>
                <a:off x="5996749" y="2665716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067D1B-7AAA-1D04-A9E9-5AA1BD732B7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88109" y="26570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F7E535-1AB7-D326-C217-FD6CFD6D0911}"/>
                    </a:ext>
                  </a:extLst>
                </p14:cNvPr>
                <p14:cNvContentPartPr/>
                <p14:nvPr/>
              </p14:nvContentPartPr>
              <p14:xfrm>
                <a:off x="6064429" y="2606676"/>
                <a:ext cx="123120" cy="59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F7E535-1AB7-D326-C217-FD6CFD6D091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55789" y="2598036"/>
                  <a:ext cx="140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8D792E-A6FE-D7D1-AFB4-0B1EED985F6E}"/>
                    </a:ext>
                  </a:extLst>
                </p14:cNvPr>
                <p14:cNvContentPartPr/>
                <p14:nvPr/>
              </p14:nvContentPartPr>
              <p14:xfrm>
                <a:off x="6198709" y="2606316"/>
                <a:ext cx="105480" cy="74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8D792E-A6FE-D7D1-AFB4-0B1EED985F6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89709" y="2597316"/>
                  <a:ext cx="123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E0DF50F-376A-3C4F-2366-652B6B0B90C4}"/>
                    </a:ext>
                  </a:extLst>
                </p14:cNvPr>
                <p14:cNvContentPartPr/>
                <p14:nvPr/>
              </p14:nvContentPartPr>
              <p14:xfrm>
                <a:off x="6181069" y="2588676"/>
                <a:ext cx="118800" cy="6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E0DF50F-376A-3C4F-2366-652B6B0B90C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72069" y="2579676"/>
                  <a:ext cx="136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17AC293-3767-2F8F-60C7-71E7CC08C841}"/>
                    </a:ext>
                  </a:extLst>
                </p14:cNvPr>
                <p14:cNvContentPartPr/>
                <p14:nvPr/>
              </p14:nvContentPartPr>
              <p14:xfrm>
                <a:off x="6418309" y="2582556"/>
                <a:ext cx="91080" cy="109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17AC293-3767-2F8F-60C7-71E7CC08C84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9669" y="2573556"/>
                  <a:ext cx="108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C1D2106-21EA-F8B7-8818-FFEA68598A0C}"/>
                    </a:ext>
                  </a:extLst>
                </p14:cNvPr>
                <p14:cNvContentPartPr/>
                <p14:nvPr/>
              </p14:nvContentPartPr>
              <p14:xfrm>
                <a:off x="6436309" y="2582556"/>
                <a:ext cx="11304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C1D2106-21EA-F8B7-8818-FFEA68598A0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27669" y="2573556"/>
                  <a:ext cx="13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858B09-EF80-E2E0-D416-8349E9573D05}"/>
                    </a:ext>
                  </a:extLst>
                </p14:cNvPr>
                <p14:cNvContentPartPr/>
                <p14:nvPr/>
              </p14:nvContentPartPr>
              <p14:xfrm>
                <a:off x="5799109" y="2492196"/>
                <a:ext cx="869040" cy="186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858B09-EF80-E2E0-D416-8349E9573D0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90109" y="2483556"/>
                  <a:ext cx="886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6929EBE-407C-7131-43AD-73CE91FAA338}"/>
                    </a:ext>
                  </a:extLst>
                </p14:cNvPr>
                <p14:cNvContentPartPr/>
                <p14:nvPr/>
              </p14:nvContentPartPr>
              <p14:xfrm>
                <a:off x="4180189" y="2677596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6929EBE-407C-7131-43AD-73CE91FAA3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71189" y="26689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BF88A89-A27C-B4A3-7411-BFBCE61001FB}"/>
                  </a:ext>
                </a:extLst>
              </p14:cNvPr>
              <p14:cNvContentPartPr/>
              <p14:nvPr/>
            </p14:nvContentPartPr>
            <p14:xfrm>
              <a:off x="4761949" y="3039756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BF88A89-A27C-B4A3-7411-BFBCE61001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3309" y="30311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6783481-CD92-6E6D-67A4-4E10F640EE64}"/>
                  </a:ext>
                </a:extLst>
              </p14:cNvPr>
              <p14:cNvContentPartPr/>
              <p14:nvPr/>
            </p14:nvContentPartPr>
            <p14:xfrm>
              <a:off x="2285149" y="1697316"/>
              <a:ext cx="768600" cy="5122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6783481-CD92-6E6D-67A4-4E10F640EE6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276509" y="1688316"/>
                <a:ext cx="78624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88B59A3-0F47-B627-D5F7-BF507C824FAF}"/>
                  </a:ext>
                </a:extLst>
              </p14:cNvPr>
              <p14:cNvContentPartPr/>
              <p14:nvPr/>
            </p14:nvContentPartPr>
            <p14:xfrm>
              <a:off x="4475389" y="3004116"/>
              <a:ext cx="578880" cy="8154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88B59A3-0F47-B627-D5F7-BF507C824FA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466749" y="2995116"/>
                <a:ext cx="59652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731AD17-DD8C-533A-E98E-D017EEA63FC6}"/>
                  </a:ext>
                </a:extLst>
              </p14:cNvPr>
              <p14:cNvContentPartPr/>
              <p14:nvPr/>
            </p14:nvContentPartPr>
            <p14:xfrm>
              <a:off x="2290189" y="1654836"/>
              <a:ext cx="728280" cy="5371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731AD17-DD8C-533A-E98E-D017EEA63FC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281549" y="1645836"/>
                <a:ext cx="745920" cy="55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0E85D2EB-373F-D12A-CF9A-BC456E5AAA79}"/>
              </a:ext>
            </a:extLst>
          </p:cNvPr>
          <p:cNvGrpSpPr/>
          <p:nvPr/>
        </p:nvGrpSpPr>
        <p:grpSpPr>
          <a:xfrm>
            <a:off x="2195509" y="1151556"/>
            <a:ext cx="725040" cy="1430640"/>
            <a:chOff x="2195509" y="1151556"/>
            <a:chExt cx="725040" cy="14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6DAE435-B1BF-3168-C1A7-1F5E4DBE5313}"/>
                    </a:ext>
                  </a:extLst>
                </p14:cNvPr>
                <p14:cNvContentPartPr/>
                <p14:nvPr/>
              </p14:nvContentPartPr>
              <p14:xfrm>
                <a:off x="2731189" y="1377276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6DAE435-B1BF-3168-C1A7-1F5E4DBE53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2549" y="13682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645EFC-D4D9-F7ED-DCBA-C38F42655A15}"/>
                    </a:ext>
                  </a:extLst>
                </p14:cNvPr>
                <p14:cNvContentPartPr/>
                <p14:nvPr/>
              </p14:nvContentPartPr>
              <p14:xfrm>
                <a:off x="2778709" y="1401036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645EFC-D4D9-F7ED-DCBA-C38F42655A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9709" y="13920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BD0AAE-8050-F882-A14F-B25CEDCB63D7}"/>
                    </a:ext>
                  </a:extLst>
                </p14:cNvPr>
                <p14:cNvContentPartPr/>
                <p14:nvPr/>
              </p14:nvContentPartPr>
              <p14:xfrm>
                <a:off x="2558749" y="2380596"/>
                <a:ext cx="90360" cy="165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BD0AAE-8050-F882-A14F-B25CEDCB63D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49749" y="2371956"/>
                  <a:ext cx="108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1C39F74-9C01-A725-C1D1-9ED7D4B4F600}"/>
                    </a:ext>
                  </a:extLst>
                </p14:cNvPr>
                <p14:cNvContentPartPr/>
                <p14:nvPr/>
              </p14:nvContentPartPr>
              <p14:xfrm>
                <a:off x="2624269" y="2262156"/>
                <a:ext cx="113760" cy="320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1C39F74-9C01-A725-C1D1-9ED7D4B4F60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615629" y="2253156"/>
                  <a:ext cx="1314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779797-447C-5160-A8B7-899F6F8EC56A}"/>
                    </a:ext>
                  </a:extLst>
                </p14:cNvPr>
                <p14:cNvContentPartPr/>
                <p14:nvPr/>
              </p14:nvContentPartPr>
              <p14:xfrm>
                <a:off x="2522389" y="1767876"/>
                <a:ext cx="215280" cy="346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779797-447C-5160-A8B7-899F6F8EC56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513389" y="1759236"/>
                  <a:ext cx="232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134528-7DFC-C772-2A72-4AC715A0210D}"/>
                    </a:ext>
                  </a:extLst>
                </p14:cNvPr>
                <p14:cNvContentPartPr/>
                <p14:nvPr/>
              </p14:nvContentPartPr>
              <p14:xfrm>
                <a:off x="2576749" y="1774716"/>
                <a:ext cx="122400" cy="6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134528-7DFC-C772-2A72-4AC715A0210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8109" y="1766076"/>
                  <a:ext cx="140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1282E2A-C1D1-DF98-C320-17736F1005EC}"/>
                    </a:ext>
                  </a:extLst>
                </p14:cNvPr>
                <p14:cNvContentPartPr/>
                <p14:nvPr/>
              </p14:nvContentPartPr>
              <p14:xfrm>
                <a:off x="2772589" y="1810716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1282E2A-C1D1-DF98-C320-17736F1005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3949" y="18020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EB3C8C0-4A6F-5F26-FC5F-D12AFF21AE0F}"/>
                    </a:ext>
                  </a:extLst>
                </p14:cNvPr>
                <p14:cNvContentPartPr/>
                <p14:nvPr/>
              </p14:nvContentPartPr>
              <p14:xfrm>
                <a:off x="2354989" y="1703796"/>
                <a:ext cx="442080" cy="464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EB3C8C0-4A6F-5F26-FC5F-D12AFF21AE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45989" y="1695156"/>
                  <a:ext cx="459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7CCDB9D-61F0-6699-BFFE-A54DB94330E2}"/>
                    </a:ext>
                  </a:extLst>
                </p14:cNvPr>
                <p14:cNvContentPartPr/>
                <p14:nvPr/>
              </p14:nvContentPartPr>
              <p14:xfrm>
                <a:off x="2195509" y="1199076"/>
                <a:ext cx="334080" cy="264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7CCDB9D-61F0-6699-BFFE-A54DB94330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86509" y="1190436"/>
                  <a:ext cx="351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295E39B-CDDD-F4F2-3197-B2D5F258BDC8}"/>
                    </a:ext>
                  </a:extLst>
                </p14:cNvPr>
                <p14:cNvContentPartPr/>
                <p14:nvPr/>
              </p14:nvContentPartPr>
              <p14:xfrm>
                <a:off x="2360749" y="1151556"/>
                <a:ext cx="559800" cy="564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295E39B-CDDD-F4F2-3197-B2D5F258BD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51749" y="1142556"/>
                  <a:ext cx="577440" cy="58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464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48C1EA-C9DE-A151-3243-D474449CA6A5}"/>
                  </a:ext>
                </a:extLst>
              </p14:cNvPr>
              <p14:cNvContentPartPr/>
              <p14:nvPr/>
            </p14:nvContentPartPr>
            <p14:xfrm>
              <a:off x="4322389" y="3035076"/>
              <a:ext cx="2735280" cy="47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48C1EA-C9DE-A151-3243-D474449CA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3749" y="3026436"/>
                <a:ext cx="27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36F2F2-0C1A-DD43-1DA2-726CCB2E7F5D}"/>
                  </a:ext>
                </a:extLst>
              </p14:cNvPr>
              <p14:cNvContentPartPr/>
              <p14:nvPr/>
            </p14:nvContentPartPr>
            <p14:xfrm>
              <a:off x="4269109" y="3740316"/>
              <a:ext cx="3065400" cy="15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36F2F2-0C1A-DD43-1DA2-726CCB2E7F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0109" y="3731676"/>
                <a:ext cx="3083040" cy="1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Multiple output units: One-</a:t>
            </a:r>
            <a:r>
              <a:rPr lang="en-US" sz="2400" b="1" dirty="0" err="1"/>
              <a:t>vs</a:t>
            </a:r>
            <a:r>
              <a:rPr lang="en-US" sz="2400" b="1" dirty="0"/>
              <a:t>-all.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Pedestrian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Motorcycle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Truck</a:t>
              </a:r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                     ,                         ,                        ,   etc.</a:t>
            </a:r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pedestrian         when car	when motorcycle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B0FF76-BFE0-5CBA-B5DF-CCEC6971F95B}"/>
              </a:ext>
            </a:extLst>
          </p:cNvPr>
          <p:cNvGrpSpPr/>
          <p:nvPr/>
        </p:nvGrpSpPr>
        <p:grpSpPr>
          <a:xfrm>
            <a:off x="457069" y="646116"/>
            <a:ext cx="4401360" cy="61200"/>
            <a:chOff x="457069" y="646116"/>
            <a:chExt cx="4401360" cy="6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2A709B-14C5-9B48-9038-853CC8F94010}"/>
                    </a:ext>
                  </a:extLst>
                </p14:cNvPr>
                <p14:cNvContentPartPr/>
                <p14:nvPr/>
              </p14:nvContentPartPr>
              <p14:xfrm>
                <a:off x="457069" y="646116"/>
                <a:ext cx="2733480" cy="48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2A709B-14C5-9B48-9038-853CC8F940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8069" y="637476"/>
                  <a:ext cx="2751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938206-C909-632A-4B15-234EF0623F10}"/>
                    </a:ext>
                  </a:extLst>
                </p14:cNvPr>
                <p14:cNvContentPartPr/>
                <p14:nvPr/>
              </p14:nvContentPartPr>
              <p14:xfrm>
                <a:off x="3295309" y="658716"/>
                <a:ext cx="1563120" cy="48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938206-C909-632A-4B15-234EF0623F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86309" y="650076"/>
                  <a:ext cx="158076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BC9FB1-7076-83E9-F3C6-BE5656B405B5}"/>
                  </a:ext>
                </a:extLst>
              </p14:cNvPr>
              <p14:cNvContentPartPr/>
              <p14:nvPr/>
            </p14:nvContentPartPr>
            <p14:xfrm>
              <a:off x="1679989" y="2641956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BC9FB1-7076-83E9-F3C6-BE5656B405B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71349" y="263331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EFD1D47-2877-D3D1-671C-6C7868AB7169}"/>
              </a:ext>
            </a:extLst>
          </p:cNvPr>
          <p:cNvGrpSpPr/>
          <p:nvPr/>
        </p:nvGrpSpPr>
        <p:grpSpPr>
          <a:xfrm>
            <a:off x="1169509" y="2018436"/>
            <a:ext cx="6154560" cy="101520"/>
            <a:chOff x="1169509" y="2018436"/>
            <a:chExt cx="6154560" cy="10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4E97A6-F9C4-06DF-2FD6-9093BAAB610D}"/>
                    </a:ext>
                  </a:extLst>
                </p14:cNvPr>
                <p14:cNvContentPartPr/>
                <p14:nvPr/>
              </p14:nvContentPartPr>
              <p14:xfrm>
                <a:off x="1169509" y="2072076"/>
                <a:ext cx="104184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4E97A6-F9C4-06DF-2FD6-9093BAAB61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60869" y="2063076"/>
                  <a:ext cx="1059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C0B555-8CD7-D6AD-7B93-5C54B3DF5F85}"/>
                    </a:ext>
                  </a:extLst>
                </p14:cNvPr>
                <p14:cNvContentPartPr/>
                <p14:nvPr/>
              </p14:nvContentPartPr>
              <p14:xfrm>
                <a:off x="3271549" y="2018436"/>
                <a:ext cx="893160" cy="78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C0B555-8CD7-D6AD-7B93-5C54B3DF5F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62549" y="2009796"/>
                  <a:ext cx="910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A2BB7AA-54E3-8E5F-F3A9-F24F68B990C5}"/>
                    </a:ext>
                  </a:extLst>
                </p14:cNvPr>
                <p14:cNvContentPartPr/>
                <p14:nvPr/>
              </p14:nvContentPartPr>
              <p14:xfrm>
                <a:off x="5034829" y="2101236"/>
                <a:ext cx="759240" cy="18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A2BB7AA-54E3-8E5F-F3A9-F24F68B990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26189" y="2092596"/>
                  <a:ext cx="776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43E260-C0B9-210E-DC8E-84D5ED0F88F6}"/>
                    </a:ext>
                  </a:extLst>
                </p14:cNvPr>
                <p14:cNvContentPartPr/>
                <p14:nvPr/>
              </p14:nvContentPartPr>
              <p14:xfrm>
                <a:off x="6959029" y="2072076"/>
                <a:ext cx="36504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43E260-C0B9-210E-DC8E-84D5ED0F88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0029" y="2063076"/>
                  <a:ext cx="3826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BB6EFF-2337-689B-3159-D14F628B881A}"/>
              </a:ext>
            </a:extLst>
          </p:cNvPr>
          <p:cNvGrpSpPr/>
          <p:nvPr/>
        </p:nvGrpSpPr>
        <p:grpSpPr>
          <a:xfrm>
            <a:off x="5243989" y="3093396"/>
            <a:ext cx="1621440" cy="505800"/>
            <a:chOff x="5243989" y="3093396"/>
            <a:chExt cx="162144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723142-3791-A6D4-CA74-BFF02DAC68F1}"/>
                    </a:ext>
                  </a:extLst>
                </p14:cNvPr>
                <p14:cNvContentPartPr/>
                <p14:nvPr/>
              </p14:nvContentPartPr>
              <p14:xfrm>
                <a:off x="5243989" y="3104916"/>
                <a:ext cx="309960" cy="117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723142-3791-A6D4-CA74-BFF02DAC68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35349" y="3096276"/>
                  <a:ext cx="327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B731AD-653C-BDC5-3581-DFC66C09AE00}"/>
                    </a:ext>
                  </a:extLst>
                </p14:cNvPr>
                <p14:cNvContentPartPr/>
                <p14:nvPr/>
              </p14:nvContentPartPr>
              <p14:xfrm>
                <a:off x="5492029" y="3093396"/>
                <a:ext cx="73440" cy="170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B731AD-653C-BDC5-3581-DFC66C09AE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83389" y="3084396"/>
                  <a:ext cx="91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945789-CD4A-6D2B-FC6C-74FE0D8633B4}"/>
                    </a:ext>
                  </a:extLst>
                </p14:cNvPr>
                <p14:cNvContentPartPr/>
                <p14:nvPr/>
              </p14:nvContentPartPr>
              <p14:xfrm>
                <a:off x="5753029" y="3126156"/>
                <a:ext cx="170640" cy="152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945789-CD4A-6D2B-FC6C-74FE0D8633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44029" y="3117516"/>
                  <a:ext cx="188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D0A9ED-2B08-50FD-3A7F-8429DF16396E}"/>
                    </a:ext>
                  </a:extLst>
                </p14:cNvPr>
                <p14:cNvContentPartPr/>
                <p14:nvPr/>
              </p14:nvContentPartPr>
              <p14:xfrm>
                <a:off x="5960389" y="3148836"/>
                <a:ext cx="96120" cy="131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D0A9ED-2B08-50FD-3A7F-8429DF1639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1749" y="3139836"/>
                  <a:ext cx="113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5C4489-116E-BB32-83A1-47F40987697A}"/>
                    </a:ext>
                  </a:extLst>
                </p14:cNvPr>
                <p14:cNvContentPartPr/>
                <p14:nvPr/>
              </p14:nvContentPartPr>
              <p14:xfrm>
                <a:off x="6095389" y="3146676"/>
                <a:ext cx="15840" cy="121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5C4489-116E-BB32-83A1-47F4098769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6389" y="3137676"/>
                  <a:ext cx="33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01EA2D-CDDB-9C5D-9706-8243C957E8A9}"/>
                    </a:ext>
                  </a:extLst>
                </p14:cNvPr>
                <p14:cNvContentPartPr/>
                <p14:nvPr/>
              </p14:nvContentPartPr>
              <p14:xfrm>
                <a:off x="6044269" y="3170436"/>
                <a:ext cx="91440" cy="27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01EA2D-CDDB-9C5D-9706-8243C957E8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5629" y="3161796"/>
                  <a:ext cx="109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0501C71-99D8-A1A5-AAE0-8651095FAE96}"/>
                    </a:ext>
                  </a:extLst>
                </p14:cNvPr>
                <p14:cNvContentPartPr/>
                <p14:nvPr/>
              </p14:nvContentPartPr>
              <p14:xfrm>
                <a:off x="6156229" y="3204636"/>
                <a:ext cx="102600" cy="80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0501C71-99D8-A1A5-AAE0-8651095FAE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47589" y="3195996"/>
                  <a:ext cx="120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2E4D0E-C703-704F-586B-61205C0CB45F}"/>
                    </a:ext>
                  </a:extLst>
                </p14:cNvPr>
                <p14:cNvContentPartPr/>
                <p14:nvPr/>
              </p14:nvContentPartPr>
              <p14:xfrm>
                <a:off x="5349469" y="3467436"/>
                <a:ext cx="257040" cy="13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2E4D0E-C703-704F-586B-61205C0CB4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40829" y="3458436"/>
                  <a:ext cx="274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4118A6A-2143-CF42-98C9-4C3810C494D1}"/>
                    </a:ext>
                  </a:extLst>
                </p14:cNvPr>
                <p14:cNvContentPartPr/>
                <p14:nvPr/>
              </p14:nvContentPartPr>
              <p14:xfrm>
                <a:off x="5514709" y="3378156"/>
                <a:ext cx="142920" cy="161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118A6A-2143-CF42-98C9-4C3810C494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06069" y="3369516"/>
                  <a:ext cx="160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8940C08-09D2-2458-9DFB-D94FE53E9C2F}"/>
                    </a:ext>
                  </a:extLst>
                </p14:cNvPr>
                <p14:cNvContentPartPr/>
                <p14:nvPr/>
              </p14:nvContentPartPr>
              <p14:xfrm>
                <a:off x="5972269" y="3372036"/>
                <a:ext cx="31320" cy="146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8940C08-09D2-2458-9DFB-D94FE53E9C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63269" y="3363396"/>
                  <a:ext cx="48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72B4942-4CBA-EBA0-4A01-5B2AC34CE254}"/>
                    </a:ext>
                  </a:extLst>
                </p14:cNvPr>
                <p14:cNvContentPartPr/>
                <p14:nvPr/>
              </p14:nvContentPartPr>
              <p14:xfrm>
                <a:off x="5913949" y="3366276"/>
                <a:ext cx="172800" cy="6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72B4942-4CBA-EBA0-4A01-5B2AC34CE2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04949" y="3357636"/>
                  <a:ext cx="190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051F272-DF89-7097-2E10-02230AE7B4E5}"/>
                    </a:ext>
                  </a:extLst>
                </p14:cNvPr>
                <p14:cNvContentPartPr/>
                <p14:nvPr/>
              </p14:nvContentPartPr>
              <p14:xfrm>
                <a:off x="6038509" y="3284196"/>
                <a:ext cx="826920" cy="315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051F272-DF89-7097-2E10-02230AE7B4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29869" y="3275196"/>
                  <a:ext cx="84456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815CDB-7D41-D452-1334-4208C98BB3B3}"/>
              </a:ext>
            </a:extLst>
          </p:cNvPr>
          <p:cNvGrpSpPr/>
          <p:nvPr/>
        </p:nvGrpSpPr>
        <p:grpSpPr>
          <a:xfrm>
            <a:off x="3087589" y="3995916"/>
            <a:ext cx="1473840" cy="748080"/>
            <a:chOff x="3087589" y="3995916"/>
            <a:chExt cx="1473840" cy="74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49B1F63-5BB2-8B34-9035-FDCF2AB67012}"/>
                    </a:ext>
                  </a:extLst>
                </p14:cNvPr>
                <p14:cNvContentPartPr/>
                <p14:nvPr/>
              </p14:nvContentPartPr>
              <p14:xfrm>
                <a:off x="3087589" y="4571556"/>
                <a:ext cx="1473840" cy="112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49B1F63-5BB2-8B34-9035-FDCF2AB670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78589" y="4562916"/>
                  <a:ext cx="1491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5325F6-E1FF-9D63-E8C1-0F405271463E}"/>
                    </a:ext>
                  </a:extLst>
                </p14:cNvPr>
                <p14:cNvContentPartPr/>
                <p14:nvPr/>
              </p14:nvContentPartPr>
              <p14:xfrm>
                <a:off x="4506349" y="3995916"/>
                <a:ext cx="36360" cy="748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5325F6-E1FF-9D63-E8C1-0F40527146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97709" y="3986916"/>
                  <a:ext cx="54000" cy="76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BF0FA71-FC84-E958-97AE-B32FA1C4729C}"/>
                  </a:ext>
                </a:extLst>
              </p14:cNvPr>
              <p14:cNvContentPartPr/>
              <p14:nvPr/>
            </p14:nvContentPartPr>
            <p14:xfrm>
              <a:off x="1062589" y="4905636"/>
              <a:ext cx="1734480" cy="65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BF0FA71-FC84-E958-97AE-B32FA1C4729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3949" y="4896636"/>
                <a:ext cx="17521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BE9CA4B-C5AC-3B87-DDC1-CAAFBEEECDDE}"/>
                  </a:ext>
                </a:extLst>
              </p14:cNvPr>
              <p14:cNvContentPartPr/>
              <p14:nvPr/>
            </p14:nvContentPartPr>
            <p14:xfrm>
              <a:off x="1923709" y="2302476"/>
              <a:ext cx="428040" cy="10742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BE9CA4B-C5AC-3B87-DDC1-CAAFBEEECD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15069" y="2293836"/>
                <a:ext cx="445680" cy="10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9312A78-1317-43D6-FA01-4F1157830E69}"/>
                  </a:ext>
                </a:extLst>
              </p14:cNvPr>
              <p14:cNvContentPartPr/>
              <p14:nvPr/>
            </p14:nvContentPartPr>
            <p14:xfrm>
              <a:off x="2576749" y="4066836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9312A78-1317-43D6-FA01-4F1157830E6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67749" y="40581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73671D4-7419-2EF5-A663-15CAA56F6036}"/>
                  </a:ext>
                </a:extLst>
              </p14:cNvPr>
              <p14:cNvContentPartPr/>
              <p14:nvPr/>
            </p14:nvContentPartPr>
            <p14:xfrm>
              <a:off x="2600509" y="4233156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73671D4-7419-2EF5-A663-15CAA56F60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91509" y="42245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8487EC5-9732-A24F-A158-5AC86BB69ADC}"/>
                  </a:ext>
                </a:extLst>
              </p14:cNvPr>
              <p14:cNvContentPartPr/>
              <p14:nvPr/>
            </p14:nvContentPartPr>
            <p14:xfrm>
              <a:off x="2600509" y="4363836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8487EC5-9732-A24F-A158-5AC86BB69A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91509" y="43551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8B72AE2-FE4F-7376-FD1F-C04C61D21B86}"/>
                  </a:ext>
                </a:extLst>
              </p14:cNvPr>
              <p14:cNvContentPartPr/>
              <p14:nvPr/>
            </p14:nvContentPartPr>
            <p14:xfrm>
              <a:off x="2582869" y="4494516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8B72AE2-FE4F-7376-FD1F-C04C61D21B8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73869" y="44855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F4742F-1169-D6C1-F23D-5A57E8C8DFD2}"/>
                  </a:ext>
                </a:extLst>
              </p14:cNvPr>
              <p14:cNvContentPartPr/>
              <p14:nvPr/>
            </p14:nvContentPartPr>
            <p14:xfrm>
              <a:off x="3342829" y="4904196"/>
              <a:ext cx="7131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F4742F-1169-D6C1-F23D-5A57E8C8DFD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34189" y="4895556"/>
                <a:ext cx="730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4861F2B-53DA-390E-725C-7D1DE1D78229}"/>
                  </a:ext>
                </a:extLst>
              </p14:cNvPr>
              <p14:cNvContentPartPr/>
              <p14:nvPr/>
            </p14:nvContentPartPr>
            <p14:xfrm>
              <a:off x="5153629" y="2463396"/>
              <a:ext cx="100800" cy="12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4861F2B-53DA-390E-725C-7D1DE1D7822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44989" y="2454396"/>
                <a:ext cx="1184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0EC2517-B458-E600-3DB6-B4E8637CA2A7}"/>
                  </a:ext>
                </a:extLst>
              </p14:cNvPr>
              <p14:cNvContentPartPr/>
              <p14:nvPr/>
            </p14:nvContentPartPr>
            <p14:xfrm>
              <a:off x="5224909" y="2392476"/>
              <a:ext cx="59760" cy="85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0EC2517-B458-E600-3DB6-B4E8637CA2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16269" y="2383836"/>
                <a:ext cx="774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BA9C9C9-5531-E8E9-5589-06B6DBFC9DAF}"/>
                  </a:ext>
                </a:extLst>
              </p14:cNvPr>
              <p14:cNvContentPartPr/>
              <p14:nvPr/>
            </p14:nvContentPartPr>
            <p14:xfrm>
              <a:off x="5212669" y="2463756"/>
              <a:ext cx="66240" cy="47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BA9C9C9-5531-E8E9-5589-06B6DBFC9D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04029" y="2455116"/>
                <a:ext cx="838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43B2BF3-25B9-A499-B7BA-7C8C5BC04E9C}"/>
                  </a:ext>
                </a:extLst>
              </p14:cNvPr>
              <p14:cNvContentPartPr/>
              <p14:nvPr/>
            </p14:nvContentPartPr>
            <p14:xfrm>
              <a:off x="5447029" y="2339196"/>
              <a:ext cx="33840" cy="130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43B2BF3-25B9-A499-B7BA-7C8C5BC04E9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38029" y="2330556"/>
                <a:ext cx="514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7F28097-A5C2-591A-EC23-72AFD1B53F09}"/>
                  </a:ext>
                </a:extLst>
              </p14:cNvPr>
              <p14:cNvContentPartPr/>
              <p14:nvPr/>
            </p14:nvContentPartPr>
            <p14:xfrm>
              <a:off x="5456749" y="2326956"/>
              <a:ext cx="96840" cy="78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7F28097-A5C2-591A-EC23-72AFD1B53F0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47749" y="2317956"/>
                <a:ext cx="1144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29A9C3-D62B-1103-B568-3270F4BAFE77}"/>
                  </a:ext>
                </a:extLst>
              </p14:cNvPr>
              <p14:cNvContentPartPr/>
              <p14:nvPr/>
            </p14:nvContentPartPr>
            <p14:xfrm>
              <a:off x="5543869" y="2438556"/>
              <a:ext cx="125640" cy="1155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29A9C3-D62B-1103-B568-3270F4BAFE7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35229" y="2429916"/>
                <a:ext cx="1432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AC95C34-90E0-0E0A-E47D-9583509D2D20}"/>
                  </a:ext>
                </a:extLst>
              </p14:cNvPr>
              <p14:cNvContentPartPr/>
              <p14:nvPr/>
            </p14:nvContentPartPr>
            <p14:xfrm>
              <a:off x="5686429" y="2329476"/>
              <a:ext cx="156240" cy="225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AC95C34-90E0-0E0A-E47D-9583509D2D2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77789" y="2320476"/>
                <a:ext cx="1738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C807E44-2A57-EA9F-9081-B1338C732E43}"/>
                  </a:ext>
                </a:extLst>
              </p14:cNvPr>
              <p14:cNvContentPartPr/>
              <p14:nvPr/>
            </p14:nvContentPartPr>
            <p14:xfrm>
              <a:off x="4855189" y="2634036"/>
              <a:ext cx="286920" cy="271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C807E44-2A57-EA9F-9081-B1338C732E4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46549" y="2625396"/>
                <a:ext cx="3045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CADB7AF-D7D4-4EBC-F08D-77F5045E9A24}"/>
                  </a:ext>
                </a:extLst>
              </p14:cNvPr>
              <p14:cNvContentPartPr/>
              <p14:nvPr/>
            </p14:nvContentPartPr>
            <p14:xfrm>
              <a:off x="3901549" y="4916076"/>
              <a:ext cx="379800" cy="64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CADB7AF-D7D4-4EBC-F08D-77F5045E9A2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92549" y="4907076"/>
                <a:ext cx="39744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0F14C27-5258-BE2F-4DD3-900DFAFA526A}"/>
              </a:ext>
            </a:extLst>
          </p:cNvPr>
          <p:cNvGrpSpPr/>
          <p:nvPr/>
        </p:nvGrpSpPr>
        <p:grpSpPr>
          <a:xfrm>
            <a:off x="4972189" y="2671476"/>
            <a:ext cx="781200" cy="308160"/>
            <a:chOff x="4972189" y="2671476"/>
            <a:chExt cx="78120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471384-BE18-58CB-60F2-9306B50F996D}"/>
                    </a:ext>
                  </a:extLst>
                </p14:cNvPr>
                <p14:cNvContentPartPr/>
                <p14:nvPr/>
              </p14:nvContentPartPr>
              <p14:xfrm>
                <a:off x="5147869" y="2843916"/>
                <a:ext cx="10728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471384-BE18-58CB-60F2-9306B50F99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38869" y="2835276"/>
                  <a:ext cx="12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023578-C6ED-64A9-A2FD-976EC47B944B}"/>
                    </a:ext>
                  </a:extLst>
                </p14:cNvPr>
                <p14:cNvContentPartPr/>
                <p14:nvPr/>
              </p14:nvContentPartPr>
              <p14:xfrm>
                <a:off x="5250109" y="2796396"/>
                <a:ext cx="51840" cy="96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023578-C6ED-64A9-A2FD-976EC47B94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41469" y="2787396"/>
                  <a:ext cx="69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2122569-2D8E-1D42-8654-61C5D652F0F1}"/>
                    </a:ext>
                  </a:extLst>
                </p14:cNvPr>
                <p14:cNvContentPartPr/>
                <p14:nvPr/>
              </p14:nvContentPartPr>
              <p14:xfrm>
                <a:off x="5531989" y="2735196"/>
                <a:ext cx="102960" cy="168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2122569-2D8E-1D42-8654-61C5D652F0F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23349" y="2726196"/>
                  <a:ext cx="120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DAEA1D-3B9B-7861-0FBB-31C2CAF8BE0F}"/>
                    </a:ext>
                  </a:extLst>
                </p14:cNvPr>
                <p14:cNvContentPartPr/>
                <p14:nvPr/>
              </p14:nvContentPartPr>
              <p14:xfrm>
                <a:off x="5563309" y="2810076"/>
                <a:ext cx="190080" cy="169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DAEA1D-3B9B-7861-0FBB-31C2CAF8BE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54309" y="2801436"/>
                  <a:ext cx="207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4C0288-8DE1-0D43-5092-A1EE62AEEDB9}"/>
                    </a:ext>
                  </a:extLst>
                </p14:cNvPr>
                <p14:cNvContentPartPr/>
                <p14:nvPr/>
              </p14:nvContentPartPr>
              <p14:xfrm>
                <a:off x="5100349" y="2802156"/>
                <a:ext cx="36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4C0288-8DE1-0D43-5092-A1EE62AEED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91349" y="2793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5014EBB-28C3-045F-3B81-D789630D1D8E}"/>
                    </a:ext>
                  </a:extLst>
                </p14:cNvPr>
                <p14:cNvContentPartPr/>
                <p14:nvPr/>
              </p14:nvContentPartPr>
              <p14:xfrm>
                <a:off x="5117629" y="2671476"/>
                <a:ext cx="18720" cy="292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5014EBB-28C3-045F-3B81-D789630D1D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08989" y="2662836"/>
                  <a:ext cx="363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2DD3961-E286-5382-AC4A-94A8E2B7B81C}"/>
                    </a:ext>
                  </a:extLst>
                </p14:cNvPr>
                <p14:cNvContentPartPr/>
                <p14:nvPr/>
              </p14:nvContentPartPr>
              <p14:xfrm>
                <a:off x="4972189" y="2802156"/>
                <a:ext cx="140760" cy="101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2DD3961-E286-5382-AC4A-94A8E2B7B81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63549" y="2793516"/>
                  <a:ext cx="15840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A110160-94B5-DFE0-F730-77130E9D7E41}"/>
                  </a:ext>
                </a:extLst>
              </p14:cNvPr>
              <p14:cNvContentPartPr/>
              <p14:nvPr/>
            </p14:nvContentPartPr>
            <p14:xfrm>
              <a:off x="2915149" y="2025996"/>
              <a:ext cx="494640" cy="1119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A110160-94B5-DFE0-F730-77130E9D7E4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906509" y="2016996"/>
                <a:ext cx="5122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88B94CA-7B3A-17A5-6373-34033F3EC96B}"/>
                  </a:ext>
                </a:extLst>
              </p14:cNvPr>
              <p14:cNvContentPartPr/>
              <p14:nvPr/>
            </p14:nvContentPartPr>
            <p14:xfrm>
              <a:off x="4000189" y="2212116"/>
              <a:ext cx="122400" cy="1105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88B94CA-7B3A-17A5-6373-34033F3EC96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91189" y="2203476"/>
                <a:ext cx="1400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47AA8A1-F6D3-2BD9-03F2-E88635F53047}"/>
                  </a:ext>
                </a:extLst>
              </p14:cNvPr>
              <p14:cNvContentPartPr/>
              <p14:nvPr/>
            </p14:nvContentPartPr>
            <p14:xfrm>
              <a:off x="2873749" y="3712236"/>
              <a:ext cx="1358640" cy="1537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47AA8A1-F6D3-2BD9-03F2-E88635F5304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864749" y="3703236"/>
                <a:ext cx="13762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42E35205-7CBC-F2A8-9D2E-8DE97C5D4B14}"/>
                  </a:ext>
                </a:extLst>
              </p14:cNvPr>
              <p14:cNvContentPartPr/>
              <p14:nvPr/>
            </p14:nvContentPartPr>
            <p14:xfrm>
              <a:off x="3859069" y="2059116"/>
              <a:ext cx="481680" cy="1646640"/>
            </p14:xfrm>
          </p:contentPart>
        </mc:Choice>
        <mc:Fallback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42E35205-7CBC-F2A8-9D2E-8DE97C5D4B1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850429" y="2050116"/>
                <a:ext cx="499320" cy="16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B50F12A6-16D0-04DD-7722-F1A365691197}"/>
                  </a:ext>
                </a:extLst>
              </p14:cNvPr>
              <p14:cNvContentPartPr/>
              <p14:nvPr/>
            </p14:nvContentPartPr>
            <p14:xfrm>
              <a:off x="4823149" y="2130396"/>
              <a:ext cx="473400" cy="855720"/>
            </p14:xfrm>
          </p:contentPart>
        </mc:Choice>
        <mc:Fallback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B50F12A6-16D0-04DD-7722-F1A365691197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814509" y="2121756"/>
                <a:ext cx="491040" cy="87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8" name="Group 3117">
            <a:extLst>
              <a:ext uri="{FF2B5EF4-FFF2-40B4-BE49-F238E27FC236}">
                <a16:creationId xmlns:a16="http://schemas.microsoft.com/office/drawing/2014/main" id="{C252C5A3-8A4E-3AE5-5B7A-F3E879E18565}"/>
              </a:ext>
            </a:extLst>
          </p:cNvPr>
          <p:cNvGrpSpPr/>
          <p:nvPr/>
        </p:nvGrpSpPr>
        <p:grpSpPr>
          <a:xfrm>
            <a:off x="233509" y="2297436"/>
            <a:ext cx="1008720" cy="439920"/>
            <a:chOff x="233509" y="2297436"/>
            <a:chExt cx="100872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104" name="Ink 3103">
                  <a:extLst>
                    <a:ext uri="{FF2B5EF4-FFF2-40B4-BE49-F238E27FC236}">
                      <a16:creationId xmlns:a16="http://schemas.microsoft.com/office/drawing/2014/main" id="{26858A66-B585-3ABC-7280-5945986A18F0}"/>
                    </a:ext>
                  </a:extLst>
                </p14:cNvPr>
                <p14:cNvContentPartPr/>
                <p14:nvPr/>
              </p14:nvContentPartPr>
              <p14:xfrm>
                <a:off x="801229" y="2462676"/>
                <a:ext cx="270360" cy="109800"/>
              </p14:xfrm>
            </p:contentPart>
          </mc:Choice>
          <mc:Fallback>
            <p:pic>
              <p:nvPicPr>
                <p:cNvPr id="3104" name="Ink 3103">
                  <a:extLst>
                    <a:ext uri="{FF2B5EF4-FFF2-40B4-BE49-F238E27FC236}">
                      <a16:creationId xmlns:a16="http://schemas.microsoft.com/office/drawing/2014/main" id="{26858A66-B585-3ABC-7280-5945986A18F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2589" y="2454036"/>
                  <a:ext cx="288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105" name="Ink 3104">
                  <a:extLst>
                    <a:ext uri="{FF2B5EF4-FFF2-40B4-BE49-F238E27FC236}">
                      <a16:creationId xmlns:a16="http://schemas.microsoft.com/office/drawing/2014/main" id="{158348D4-37F1-6986-D436-3DE5B27FAD0F}"/>
                    </a:ext>
                  </a:extLst>
                </p14:cNvPr>
                <p14:cNvContentPartPr/>
                <p14:nvPr/>
              </p14:nvContentPartPr>
              <p14:xfrm>
                <a:off x="884389" y="2576796"/>
                <a:ext cx="234360" cy="18360"/>
              </p14:xfrm>
            </p:contentPart>
          </mc:Choice>
          <mc:Fallback>
            <p:pic>
              <p:nvPicPr>
                <p:cNvPr id="3105" name="Ink 3104">
                  <a:extLst>
                    <a:ext uri="{FF2B5EF4-FFF2-40B4-BE49-F238E27FC236}">
                      <a16:creationId xmlns:a16="http://schemas.microsoft.com/office/drawing/2014/main" id="{158348D4-37F1-6986-D436-3DE5B27FAD0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75749" y="2567796"/>
                  <a:ext cx="252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106" name="Ink 3105">
                  <a:extLst>
                    <a:ext uri="{FF2B5EF4-FFF2-40B4-BE49-F238E27FC236}">
                      <a16:creationId xmlns:a16="http://schemas.microsoft.com/office/drawing/2014/main" id="{4FE522D8-AE7C-244A-BD5F-23EB4F58ADE5}"/>
                    </a:ext>
                  </a:extLst>
                </p14:cNvPr>
                <p14:cNvContentPartPr/>
                <p14:nvPr/>
              </p14:nvContentPartPr>
              <p14:xfrm>
                <a:off x="1187149" y="2511276"/>
                <a:ext cx="360" cy="1440"/>
              </p14:xfrm>
            </p:contentPart>
          </mc:Choice>
          <mc:Fallback>
            <p:pic>
              <p:nvPicPr>
                <p:cNvPr id="3106" name="Ink 3105">
                  <a:extLst>
                    <a:ext uri="{FF2B5EF4-FFF2-40B4-BE49-F238E27FC236}">
                      <a16:creationId xmlns:a16="http://schemas.microsoft.com/office/drawing/2014/main" id="{4FE522D8-AE7C-244A-BD5F-23EB4F58ADE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78509" y="2502636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108" name="Ink 3107">
                  <a:extLst>
                    <a:ext uri="{FF2B5EF4-FFF2-40B4-BE49-F238E27FC236}">
                      <a16:creationId xmlns:a16="http://schemas.microsoft.com/office/drawing/2014/main" id="{0C36CD6E-EA55-F80C-406C-C5DA6FA33D6D}"/>
                    </a:ext>
                  </a:extLst>
                </p14:cNvPr>
                <p14:cNvContentPartPr/>
                <p14:nvPr/>
              </p14:nvContentPartPr>
              <p14:xfrm>
                <a:off x="872149" y="2546916"/>
                <a:ext cx="125640" cy="124200"/>
              </p14:xfrm>
            </p:contentPart>
          </mc:Choice>
          <mc:Fallback>
            <p:pic>
              <p:nvPicPr>
                <p:cNvPr id="3108" name="Ink 3107">
                  <a:extLst>
                    <a:ext uri="{FF2B5EF4-FFF2-40B4-BE49-F238E27FC236}">
                      <a16:creationId xmlns:a16="http://schemas.microsoft.com/office/drawing/2014/main" id="{0C36CD6E-EA55-F80C-406C-C5DA6FA33D6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3149" y="2538276"/>
                  <a:ext cx="143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1D8F0524-2175-DEDA-AE5D-E2FEF9A437FA}"/>
                    </a:ext>
                  </a:extLst>
                </p14:cNvPr>
                <p14:cNvContentPartPr/>
                <p14:nvPr/>
              </p14:nvContentPartPr>
              <p14:xfrm>
                <a:off x="787549" y="2339196"/>
                <a:ext cx="176760" cy="376200"/>
              </p14:xfrm>
            </p:contentPart>
          </mc:Choice>
          <mc:Fallback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1D8F0524-2175-DEDA-AE5D-E2FEF9A437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8549" y="2330556"/>
                  <a:ext cx="194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111" name="Ink 3110">
                  <a:extLst>
                    <a:ext uri="{FF2B5EF4-FFF2-40B4-BE49-F238E27FC236}">
                      <a16:creationId xmlns:a16="http://schemas.microsoft.com/office/drawing/2014/main" id="{34A6B7C8-6BD7-D242-614B-25AD29671B30}"/>
                    </a:ext>
                  </a:extLst>
                </p14:cNvPr>
                <p14:cNvContentPartPr/>
                <p14:nvPr/>
              </p14:nvContentPartPr>
              <p14:xfrm>
                <a:off x="795469" y="2297436"/>
                <a:ext cx="343800" cy="15840"/>
              </p14:xfrm>
            </p:contentPart>
          </mc:Choice>
          <mc:Fallback>
            <p:pic>
              <p:nvPicPr>
                <p:cNvPr id="3111" name="Ink 3110">
                  <a:extLst>
                    <a:ext uri="{FF2B5EF4-FFF2-40B4-BE49-F238E27FC236}">
                      <a16:creationId xmlns:a16="http://schemas.microsoft.com/office/drawing/2014/main" id="{34A6B7C8-6BD7-D242-614B-25AD29671B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86829" y="2288796"/>
                  <a:ext cx="361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112" name="Ink 3111">
                  <a:extLst>
                    <a:ext uri="{FF2B5EF4-FFF2-40B4-BE49-F238E27FC236}">
                      <a16:creationId xmlns:a16="http://schemas.microsoft.com/office/drawing/2014/main" id="{4A420BAA-BC3B-AADF-879F-5ACDE3FAC065}"/>
                    </a:ext>
                  </a:extLst>
                </p14:cNvPr>
                <p14:cNvContentPartPr/>
                <p14:nvPr/>
              </p14:nvContentPartPr>
              <p14:xfrm>
                <a:off x="1012909" y="2456196"/>
                <a:ext cx="229320" cy="252000"/>
              </p14:xfrm>
            </p:contentPart>
          </mc:Choice>
          <mc:Fallback>
            <p:pic>
              <p:nvPicPr>
                <p:cNvPr id="3112" name="Ink 3111">
                  <a:extLst>
                    <a:ext uri="{FF2B5EF4-FFF2-40B4-BE49-F238E27FC236}">
                      <a16:creationId xmlns:a16="http://schemas.microsoft.com/office/drawing/2014/main" id="{4A420BAA-BC3B-AADF-879F-5ACDE3FAC0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4269" y="2447196"/>
                  <a:ext cx="2469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113" name="Ink 3112">
                  <a:extLst>
                    <a:ext uri="{FF2B5EF4-FFF2-40B4-BE49-F238E27FC236}">
                      <a16:creationId xmlns:a16="http://schemas.microsoft.com/office/drawing/2014/main" id="{6D99BE48-8BCA-1B65-C70F-8DC29ED44299}"/>
                    </a:ext>
                  </a:extLst>
                </p14:cNvPr>
                <p14:cNvContentPartPr/>
                <p14:nvPr/>
              </p14:nvContentPartPr>
              <p14:xfrm>
                <a:off x="233509" y="2374836"/>
                <a:ext cx="113040" cy="329400"/>
              </p14:xfrm>
            </p:contentPart>
          </mc:Choice>
          <mc:Fallback>
            <p:pic>
              <p:nvPicPr>
                <p:cNvPr id="3113" name="Ink 3112">
                  <a:extLst>
                    <a:ext uri="{FF2B5EF4-FFF2-40B4-BE49-F238E27FC236}">
                      <a16:creationId xmlns:a16="http://schemas.microsoft.com/office/drawing/2014/main" id="{6D99BE48-8BCA-1B65-C70F-8DC29ED4429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24869" y="2365836"/>
                  <a:ext cx="1306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114" name="Ink 3113">
                  <a:extLst>
                    <a:ext uri="{FF2B5EF4-FFF2-40B4-BE49-F238E27FC236}">
                      <a16:creationId xmlns:a16="http://schemas.microsoft.com/office/drawing/2014/main" id="{B91D88BD-5859-EAF2-12E9-D87F68A54FBE}"/>
                    </a:ext>
                  </a:extLst>
                </p14:cNvPr>
                <p14:cNvContentPartPr/>
                <p14:nvPr/>
              </p14:nvContentPartPr>
              <p14:xfrm>
                <a:off x="243229" y="2351076"/>
                <a:ext cx="225720" cy="12960"/>
              </p14:xfrm>
            </p:contentPart>
          </mc:Choice>
          <mc:Fallback>
            <p:pic>
              <p:nvPicPr>
                <p:cNvPr id="3114" name="Ink 3113">
                  <a:extLst>
                    <a:ext uri="{FF2B5EF4-FFF2-40B4-BE49-F238E27FC236}">
                      <a16:creationId xmlns:a16="http://schemas.microsoft.com/office/drawing/2014/main" id="{B91D88BD-5859-EAF2-12E9-D87F68A54FB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4229" y="2342436"/>
                  <a:ext cx="243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115" name="Ink 3114">
                  <a:extLst>
                    <a:ext uri="{FF2B5EF4-FFF2-40B4-BE49-F238E27FC236}">
                      <a16:creationId xmlns:a16="http://schemas.microsoft.com/office/drawing/2014/main" id="{141BCBEF-6C0A-8065-BADD-76652700CA27}"/>
                    </a:ext>
                  </a:extLst>
                </p14:cNvPr>
                <p14:cNvContentPartPr/>
                <p14:nvPr/>
              </p14:nvContentPartPr>
              <p14:xfrm>
                <a:off x="403789" y="2472396"/>
                <a:ext cx="162000" cy="224280"/>
              </p14:xfrm>
            </p:contentPart>
          </mc:Choice>
          <mc:Fallback>
            <p:pic>
              <p:nvPicPr>
                <p:cNvPr id="3115" name="Ink 3114">
                  <a:extLst>
                    <a:ext uri="{FF2B5EF4-FFF2-40B4-BE49-F238E27FC236}">
                      <a16:creationId xmlns:a16="http://schemas.microsoft.com/office/drawing/2014/main" id="{141BCBEF-6C0A-8065-BADD-76652700CA2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4789" y="2463396"/>
                  <a:ext cx="179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116" name="Ink 3115">
                  <a:extLst>
                    <a:ext uri="{FF2B5EF4-FFF2-40B4-BE49-F238E27FC236}">
                      <a16:creationId xmlns:a16="http://schemas.microsoft.com/office/drawing/2014/main" id="{B5B8EC04-9711-DE8F-595A-4913CA332E7A}"/>
                    </a:ext>
                  </a:extLst>
                </p14:cNvPr>
                <p14:cNvContentPartPr/>
                <p14:nvPr/>
              </p14:nvContentPartPr>
              <p14:xfrm>
                <a:off x="593509" y="2612436"/>
                <a:ext cx="85320" cy="93600"/>
              </p14:xfrm>
            </p:contentPart>
          </mc:Choice>
          <mc:Fallback>
            <p:pic>
              <p:nvPicPr>
                <p:cNvPr id="3116" name="Ink 3115">
                  <a:extLst>
                    <a:ext uri="{FF2B5EF4-FFF2-40B4-BE49-F238E27FC236}">
                      <a16:creationId xmlns:a16="http://schemas.microsoft.com/office/drawing/2014/main" id="{B5B8EC04-9711-DE8F-595A-4913CA332E7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84509" y="2603436"/>
                  <a:ext cx="102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117" name="Ink 3116">
                  <a:extLst>
                    <a:ext uri="{FF2B5EF4-FFF2-40B4-BE49-F238E27FC236}">
                      <a16:creationId xmlns:a16="http://schemas.microsoft.com/office/drawing/2014/main" id="{D4CF2FA8-7117-9918-565A-2BBB8CB2EDAF}"/>
                    </a:ext>
                  </a:extLst>
                </p14:cNvPr>
                <p14:cNvContentPartPr/>
                <p14:nvPr/>
              </p14:nvContentPartPr>
              <p14:xfrm>
                <a:off x="641029" y="2631876"/>
                <a:ext cx="55440" cy="105480"/>
              </p14:xfrm>
            </p:contentPart>
          </mc:Choice>
          <mc:Fallback>
            <p:pic>
              <p:nvPicPr>
                <p:cNvPr id="3117" name="Ink 3116">
                  <a:extLst>
                    <a:ext uri="{FF2B5EF4-FFF2-40B4-BE49-F238E27FC236}">
                      <a16:creationId xmlns:a16="http://schemas.microsoft.com/office/drawing/2014/main" id="{D4CF2FA8-7117-9918-565A-2BBB8CB2EDA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2389" y="2622876"/>
                  <a:ext cx="730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7" name="Group 3126">
            <a:extLst>
              <a:ext uri="{FF2B5EF4-FFF2-40B4-BE49-F238E27FC236}">
                <a16:creationId xmlns:a16="http://schemas.microsoft.com/office/drawing/2014/main" id="{BA7B72FC-6394-317A-6849-9AC24E619B68}"/>
              </a:ext>
            </a:extLst>
          </p:cNvPr>
          <p:cNvGrpSpPr/>
          <p:nvPr/>
        </p:nvGrpSpPr>
        <p:grpSpPr>
          <a:xfrm>
            <a:off x="991309" y="3082596"/>
            <a:ext cx="767160" cy="250200"/>
            <a:chOff x="991309" y="3082596"/>
            <a:chExt cx="76716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119" name="Ink 3118">
                  <a:extLst>
                    <a:ext uri="{FF2B5EF4-FFF2-40B4-BE49-F238E27FC236}">
                      <a16:creationId xmlns:a16="http://schemas.microsoft.com/office/drawing/2014/main" id="{88987ABB-6094-6044-B393-9E2DCB32D443}"/>
                    </a:ext>
                  </a:extLst>
                </p14:cNvPr>
                <p14:cNvContentPartPr/>
                <p14:nvPr/>
              </p14:nvContentPartPr>
              <p14:xfrm>
                <a:off x="1006789" y="3084756"/>
                <a:ext cx="154080" cy="187560"/>
              </p14:xfrm>
            </p:contentPart>
          </mc:Choice>
          <mc:Fallback>
            <p:pic>
              <p:nvPicPr>
                <p:cNvPr id="3119" name="Ink 3118">
                  <a:extLst>
                    <a:ext uri="{FF2B5EF4-FFF2-40B4-BE49-F238E27FC236}">
                      <a16:creationId xmlns:a16="http://schemas.microsoft.com/office/drawing/2014/main" id="{88987ABB-6094-6044-B393-9E2DCB32D44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7789" y="3076116"/>
                  <a:ext cx="171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120" name="Ink 3119">
                  <a:extLst>
                    <a:ext uri="{FF2B5EF4-FFF2-40B4-BE49-F238E27FC236}">
                      <a16:creationId xmlns:a16="http://schemas.microsoft.com/office/drawing/2014/main" id="{3B139F3D-9376-CA7F-7FF2-C875F6D4E402}"/>
                    </a:ext>
                  </a:extLst>
                </p14:cNvPr>
                <p14:cNvContentPartPr/>
                <p14:nvPr/>
              </p14:nvContentPartPr>
              <p14:xfrm>
                <a:off x="991309" y="3271596"/>
                <a:ext cx="222480" cy="15840"/>
              </p14:xfrm>
            </p:contentPart>
          </mc:Choice>
          <mc:Fallback>
            <p:pic>
              <p:nvPicPr>
                <p:cNvPr id="3120" name="Ink 3119">
                  <a:extLst>
                    <a:ext uri="{FF2B5EF4-FFF2-40B4-BE49-F238E27FC236}">
                      <a16:creationId xmlns:a16="http://schemas.microsoft.com/office/drawing/2014/main" id="{3B139F3D-9376-CA7F-7FF2-C875F6D4E40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2669" y="3262596"/>
                  <a:ext cx="240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2A81874C-0396-669B-D62D-E65FF69CF2D7}"/>
                    </a:ext>
                  </a:extLst>
                </p14:cNvPr>
                <p14:cNvContentPartPr/>
                <p14:nvPr/>
              </p14:nvContentPartPr>
              <p14:xfrm>
                <a:off x="1291549" y="3111036"/>
                <a:ext cx="93960" cy="180000"/>
              </p14:xfrm>
            </p:contentPart>
          </mc:Choice>
          <mc:Fallback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2A81874C-0396-669B-D62D-E65FF69CF2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82909" y="3102036"/>
                  <a:ext cx="111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122" name="Ink 3121">
                  <a:extLst>
                    <a:ext uri="{FF2B5EF4-FFF2-40B4-BE49-F238E27FC236}">
                      <a16:creationId xmlns:a16="http://schemas.microsoft.com/office/drawing/2014/main" id="{A0857241-74D0-9563-4189-89F8E54559BB}"/>
                    </a:ext>
                  </a:extLst>
                </p14:cNvPr>
                <p14:cNvContentPartPr/>
                <p14:nvPr/>
              </p14:nvContentPartPr>
              <p14:xfrm>
                <a:off x="1276429" y="3082596"/>
                <a:ext cx="172440" cy="27720"/>
              </p14:xfrm>
            </p:contentPart>
          </mc:Choice>
          <mc:Fallback>
            <p:pic>
              <p:nvPicPr>
                <p:cNvPr id="3122" name="Ink 3121">
                  <a:extLst>
                    <a:ext uri="{FF2B5EF4-FFF2-40B4-BE49-F238E27FC236}">
                      <a16:creationId xmlns:a16="http://schemas.microsoft.com/office/drawing/2014/main" id="{A0857241-74D0-9563-4189-89F8E54559B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267429" y="3073596"/>
                  <a:ext cx="190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123" name="Ink 3122">
                  <a:extLst>
                    <a:ext uri="{FF2B5EF4-FFF2-40B4-BE49-F238E27FC236}">
                      <a16:creationId xmlns:a16="http://schemas.microsoft.com/office/drawing/2014/main" id="{87A34D0B-B6A0-03F1-99E2-CC242893165D}"/>
                    </a:ext>
                  </a:extLst>
                </p14:cNvPr>
                <p14:cNvContentPartPr/>
                <p14:nvPr/>
              </p14:nvContentPartPr>
              <p14:xfrm>
                <a:off x="1464709" y="3151356"/>
                <a:ext cx="142560" cy="146520"/>
              </p14:xfrm>
            </p:contentPart>
          </mc:Choice>
          <mc:Fallback>
            <p:pic>
              <p:nvPicPr>
                <p:cNvPr id="3123" name="Ink 3122">
                  <a:extLst>
                    <a:ext uri="{FF2B5EF4-FFF2-40B4-BE49-F238E27FC236}">
                      <a16:creationId xmlns:a16="http://schemas.microsoft.com/office/drawing/2014/main" id="{87A34D0B-B6A0-03F1-99E2-CC242893165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55709" y="3142356"/>
                  <a:ext cx="160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124" name="Ink 3123">
                  <a:extLst>
                    <a:ext uri="{FF2B5EF4-FFF2-40B4-BE49-F238E27FC236}">
                      <a16:creationId xmlns:a16="http://schemas.microsoft.com/office/drawing/2014/main" id="{2A963A24-31ED-7C01-C9D9-8A90BE09B812}"/>
                    </a:ext>
                  </a:extLst>
                </p14:cNvPr>
                <p14:cNvContentPartPr/>
                <p14:nvPr/>
              </p14:nvContentPartPr>
              <p14:xfrm>
                <a:off x="1612309" y="3182676"/>
                <a:ext cx="146160" cy="150120"/>
              </p14:xfrm>
            </p:contentPart>
          </mc:Choice>
          <mc:Fallback>
            <p:pic>
              <p:nvPicPr>
                <p:cNvPr id="3124" name="Ink 3123">
                  <a:extLst>
                    <a:ext uri="{FF2B5EF4-FFF2-40B4-BE49-F238E27FC236}">
                      <a16:creationId xmlns:a16="http://schemas.microsoft.com/office/drawing/2014/main" id="{2A963A24-31ED-7C01-C9D9-8A90BE09B8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03309" y="3174036"/>
                  <a:ext cx="163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126" name="Ink 3125">
                  <a:extLst>
                    <a:ext uri="{FF2B5EF4-FFF2-40B4-BE49-F238E27FC236}">
                      <a16:creationId xmlns:a16="http://schemas.microsoft.com/office/drawing/2014/main" id="{2EA24ADA-EA81-DE0A-0AF1-1BA2CD7AFB80}"/>
                    </a:ext>
                  </a:extLst>
                </p14:cNvPr>
                <p14:cNvContentPartPr/>
                <p14:nvPr/>
              </p14:nvContentPartPr>
              <p14:xfrm>
                <a:off x="1650469" y="3158556"/>
                <a:ext cx="106560" cy="70200"/>
              </p14:xfrm>
            </p:contentPart>
          </mc:Choice>
          <mc:Fallback>
            <p:pic>
              <p:nvPicPr>
                <p:cNvPr id="3126" name="Ink 3125">
                  <a:extLst>
                    <a:ext uri="{FF2B5EF4-FFF2-40B4-BE49-F238E27FC236}">
                      <a16:creationId xmlns:a16="http://schemas.microsoft.com/office/drawing/2014/main" id="{2EA24ADA-EA81-DE0A-0AF1-1BA2CD7AFB8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641829" y="3149916"/>
                  <a:ext cx="1242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0" name="Group 3129">
            <a:extLst>
              <a:ext uri="{FF2B5EF4-FFF2-40B4-BE49-F238E27FC236}">
                <a16:creationId xmlns:a16="http://schemas.microsoft.com/office/drawing/2014/main" id="{2435C31F-077E-3D98-7210-8E1FF84579E0}"/>
              </a:ext>
            </a:extLst>
          </p:cNvPr>
          <p:cNvGrpSpPr/>
          <p:nvPr/>
        </p:nvGrpSpPr>
        <p:grpSpPr>
          <a:xfrm>
            <a:off x="1935229" y="1268916"/>
            <a:ext cx="1894680" cy="2860560"/>
            <a:chOff x="1935229" y="1268916"/>
            <a:chExt cx="1894680" cy="28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D2C6C25-6E03-FE3B-CA05-42F5F173E31E}"/>
                    </a:ext>
                  </a:extLst>
                </p14:cNvPr>
                <p14:cNvContentPartPr/>
                <p14:nvPr/>
              </p14:nvContentPartPr>
              <p14:xfrm>
                <a:off x="2986429" y="3206076"/>
                <a:ext cx="360" cy="1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D2C6C25-6E03-FE3B-CA05-42F5F173E31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77789" y="3197436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BFD9AB2-64B6-2A08-AB04-87E37AEE34CC}"/>
                    </a:ext>
                  </a:extLst>
                </p14:cNvPr>
                <p14:cNvContentPartPr/>
                <p14:nvPr/>
              </p14:nvContentPartPr>
              <p14:xfrm>
                <a:off x="2962669" y="3503076"/>
                <a:ext cx="1440" cy="1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BFD9AB2-64B6-2A08-AB04-87E37AEE34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54029" y="3494076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010D60D-DFDF-6FBF-D34E-130D0C09BCB2}"/>
                    </a:ext>
                  </a:extLst>
                </p14:cNvPr>
                <p14:cNvContentPartPr/>
                <p14:nvPr/>
              </p14:nvContentPartPr>
              <p14:xfrm>
                <a:off x="2731189" y="3223716"/>
                <a:ext cx="360" cy="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010D60D-DFDF-6FBF-D34E-130D0C09BCB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22189" y="32150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8747DB-3817-74AA-1A00-DFD87E638213}"/>
                    </a:ext>
                  </a:extLst>
                </p14:cNvPr>
                <p14:cNvContentPartPr/>
                <p14:nvPr/>
              </p14:nvContentPartPr>
              <p14:xfrm>
                <a:off x="2764669" y="3400836"/>
                <a:ext cx="465840" cy="391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8747DB-3817-74AA-1A00-DFD87E6382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55669" y="3392196"/>
                  <a:ext cx="4834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EE00D2A-5ABA-17BE-5B46-542D9AA18FE0}"/>
                    </a:ext>
                  </a:extLst>
                </p14:cNvPr>
                <p14:cNvContentPartPr/>
                <p14:nvPr/>
              </p14:nvContentPartPr>
              <p14:xfrm>
                <a:off x="2731189" y="3372036"/>
                <a:ext cx="360" cy="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EE00D2A-5ABA-17BE-5B46-542D9AA18F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22189" y="33633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899375B-9A17-EA90-C12E-E7B304239859}"/>
                    </a:ext>
                  </a:extLst>
                </p14:cNvPr>
                <p14:cNvContentPartPr/>
                <p14:nvPr/>
              </p14:nvContentPartPr>
              <p14:xfrm>
                <a:off x="2683669" y="3467436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899375B-9A17-EA90-C12E-E7B3042398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75029" y="34584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27F6827-6766-0C52-09AB-3D92C013471D}"/>
                    </a:ext>
                  </a:extLst>
                </p14:cNvPr>
                <p14:cNvContentPartPr/>
                <p14:nvPr/>
              </p14:nvContentPartPr>
              <p14:xfrm>
                <a:off x="3045829" y="2600556"/>
                <a:ext cx="360" cy="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7F6827-6766-0C52-09AB-3D92C013471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37189" y="25915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53BFE96-BC33-3193-6C77-53B6897ED4AD}"/>
                    </a:ext>
                  </a:extLst>
                </p14:cNvPr>
                <p14:cNvContentPartPr/>
                <p14:nvPr/>
              </p14:nvContentPartPr>
              <p14:xfrm>
                <a:off x="3022069" y="2861556"/>
                <a:ext cx="360" cy="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53BFE96-BC33-3193-6C77-53B6897ED4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13429" y="28529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063FFC0-8FCF-2073-8635-06CDFFD8146D}"/>
                    </a:ext>
                  </a:extLst>
                </p14:cNvPr>
                <p14:cNvContentPartPr/>
                <p14:nvPr/>
              </p14:nvContentPartPr>
              <p14:xfrm>
                <a:off x="3027829" y="2267916"/>
                <a:ext cx="36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063FFC0-8FCF-2073-8635-06CDFFD814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19189" y="22589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8104EBE-974C-57F6-D9F1-B69905FC6EC5}"/>
                    </a:ext>
                  </a:extLst>
                </p14:cNvPr>
                <p14:cNvContentPartPr/>
                <p14:nvPr/>
              </p14:nvContentPartPr>
              <p14:xfrm>
                <a:off x="2973829" y="2241636"/>
                <a:ext cx="131760" cy="103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8104EBE-974C-57F6-D9F1-B69905FC6EC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65189" y="2232996"/>
                  <a:ext cx="149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FC2C626-F3B5-BBF3-2951-119237F2A9D9}"/>
                    </a:ext>
                  </a:extLst>
                </p14:cNvPr>
                <p14:cNvContentPartPr/>
                <p14:nvPr/>
              </p14:nvContentPartPr>
              <p14:xfrm>
                <a:off x="2533189" y="2278356"/>
                <a:ext cx="85320" cy="125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FC2C626-F3B5-BBF3-2951-119237F2A9D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524549" y="2269356"/>
                  <a:ext cx="102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3B35130-16CF-DDD4-685B-9608B5886AFE}"/>
                    </a:ext>
                  </a:extLst>
                </p14:cNvPr>
                <p14:cNvContentPartPr/>
                <p14:nvPr/>
              </p14:nvContentPartPr>
              <p14:xfrm>
                <a:off x="3086149" y="2244156"/>
                <a:ext cx="96120" cy="102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3B35130-16CF-DDD4-685B-9608B5886AF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077149" y="2235156"/>
                  <a:ext cx="113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2640BE5-BCC1-B7F9-E5F6-F18A002FD318}"/>
                    </a:ext>
                  </a:extLst>
                </p14:cNvPr>
                <p14:cNvContentPartPr/>
                <p14:nvPr/>
              </p14:nvContentPartPr>
              <p14:xfrm>
                <a:off x="3075709" y="2327316"/>
                <a:ext cx="85320" cy="15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2640BE5-BCC1-B7F9-E5F6-F18A002FD31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066709" y="2318676"/>
                  <a:ext cx="102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A35E09C-E06C-85E2-6C36-04EA3AA83EE9}"/>
                    </a:ext>
                  </a:extLst>
                </p14:cNvPr>
                <p14:cNvContentPartPr/>
                <p14:nvPr/>
              </p14:nvContentPartPr>
              <p14:xfrm>
                <a:off x="2890669" y="2101596"/>
                <a:ext cx="269640" cy="251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A35E09C-E06C-85E2-6C36-04EA3AA83EE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881669" y="2092596"/>
                  <a:ext cx="287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427E0DB-9324-680D-019D-0EBD538547C9}"/>
                    </a:ext>
                  </a:extLst>
                </p14:cNvPr>
                <p14:cNvContentPartPr/>
                <p14:nvPr/>
              </p14:nvContentPartPr>
              <p14:xfrm>
                <a:off x="2636149" y="2333076"/>
                <a:ext cx="360" cy="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427E0DB-9324-680D-019D-0EBD538547C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27509" y="23244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BFD1AC1-CE66-0996-D78B-095F1FC84876}"/>
                    </a:ext>
                  </a:extLst>
                </p14:cNvPr>
                <p14:cNvContentPartPr/>
                <p14:nvPr/>
              </p14:nvContentPartPr>
              <p14:xfrm>
                <a:off x="2624269" y="2505516"/>
                <a:ext cx="360" cy="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BFD1AC1-CE66-0996-D78B-095F1FC848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15269" y="2496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AA20A6-BE6B-7A0D-4C62-2B791521286A}"/>
                    </a:ext>
                  </a:extLst>
                </p14:cNvPr>
                <p14:cNvContentPartPr/>
                <p14:nvPr/>
              </p14:nvContentPartPr>
              <p14:xfrm>
                <a:off x="2564869" y="2689476"/>
                <a:ext cx="360" cy="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AA20A6-BE6B-7A0D-4C62-2B79152128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55869" y="26808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CBF3470-AC7A-9B4C-F7A8-A248FE5A6CE1}"/>
                    </a:ext>
                  </a:extLst>
                </p14:cNvPr>
                <p14:cNvContentPartPr/>
                <p14:nvPr/>
              </p14:nvContentPartPr>
              <p14:xfrm>
                <a:off x="2564869" y="2927076"/>
                <a:ext cx="360" cy="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CBF3470-AC7A-9B4C-F7A8-A248FE5A6CE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55869" y="29180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1CA5EFE-4E7B-0879-934E-63FBC9D8BCF8}"/>
                    </a:ext>
                  </a:extLst>
                </p14:cNvPr>
                <p14:cNvContentPartPr/>
                <p14:nvPr/>
              </p14:nvContentPartPr>
              <p14:xfrm>
                <a:off x="3117109" y="2404356"/>
                <a:ext cx="360" cy="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1CA5EFE-4E7B-0879-934E-63FBC9D8BCF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08109" y="23957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9910465-39C4-7C6C-15CE-C049E2030C3A}"/>
                    </a:ext>
                  </a:extLst>
                </p14:cNvPr>
                <p14:cNvContentPartPr/>
                <p14:nvPr/>
              </p14:nvContentPartPr>
              <p14:xfrm>
                <a:off x="3056629" y="2648076"/>
                <a:ext cx="1440" cy="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9910465-39C4-7C6C-15CE-C049E2030C3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47989" y="2639076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99C1F8F-5EAF-ECE6-CA9C-D331E37960C1}"/>
                    </a:ext>
                  </a:extLst>
                </p14:cNvPr>
                <p14:cNvContentPartPr/>
                <p14:nvPr/>
              </p14:nvContentPartPr>
              <p14:xfrm>
                <a:off x="2853589" y="2480676"/>
                <a:ext cx="340920" cy="322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99C1F8F-5EAF-ECE6-CA9C-D331E37960C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44949" y="2472036"/>
                  <a:ext cx="358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AA84030-265C-8B43-468F-C4CF9634889C}"/>
                    </a:ext>
                  </a:extLst>
                </p14:cNvPr>
                <p14:cNvContentPartPr/>
                <p14:nvPr/>
              </p14:nvContentPartPr>
              <p14:xfrm>
                <a:off x="2113789" y="1419036"/>
                <a:ext cx="576360" cy="741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AA84030-265C-8B43-468F-C4CF963488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04789" y="1410036"/>
                  <a:ext cx="59400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B98F5A4-CDA8-495E-9EC7-65270F6C964C}"/>
                    </a:ext>
                  </a:extLst>
                </p14:cNvPr>
                <p14:cNvContentPartPr/>
                <p14:nvPr/>
              </p14:nvContentPartPr>
              <p14:xfrm>
                <a:off x="2594749" y="1953276"/>
                <a:ext cx="161280" cy="497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B98F5A4-CDA8-495E-9EC7-65270F6C964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85749" y="1944276"/>
                  <a:ext cx="1789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077" name="Ink 3076">
                  <a:extLst>
                    <a:ext uri="{FF2B5EF4-FFF2-40B4-BE49-F238E27FC236}">
                      <a16:creationId xmlns:a16="http://schemas.microsoft.com/office/drawing/2014/main" id="{BC8180F3-0359-82A4-5ABC-F7E9000B7D7A}"/>
                    </a:ext>
                  </a:extLst>
                </p14:cNvPr>
                <p14:cNvContentPartPr/>
                <p14:nvPr/>
              </p14:nvContentPartPr>
              <p14:xfrm>
                <a:off x="2748109" y="2016636"/>
                <a:ext cx="566280" cy="1802160"/>
              </p14:xfrm>
            </p:contentPart>
          </mc:Choice>
          <mc:Fallback>
            <p:pic>
              <p:nvPicPr>
                <p:cNvPr id="3077" name="Ink 3076">
                  <a:extLst>
                    <a:ext uri="{FF2B5EF4-FFF2-40B4-BE49-F238E27FC236}">
                      <a16:creationId xmlns:a16="http://schemas.microsoft.com/office/drawing/2014/main" id="{BC8180F3-0359-82A4-5ABC-F7E9000B7D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39109" y="2007636"/>
                  <a:ext cx="583920" cy="18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078" name="Ink 3077">
                  <a:extLst>
                    <a:ext uri="{FF2B5EF4-FFF2-40B4-BE49-F238E27FC236}">
                      <a16:creationId xmlns:a16="http://schemas.microsoft.com/office/drawing/2014/main" id="{12223F3F-F3F8-B9F6-EA26-6B143A3488B7}"/>
                    </a:ext>
                  </a:extLst>
                </p14:cNvPr>
                <p14:cNvContentPartPr/>
                <p14:nvPr/>
              </p14:nvContentPartPr>
              <p14:xfrm>
                <a:off x="3247789" y="2264316"/>
                <a:ext cx="387360" cy="15840"/>
              </p14:xfrm>
            </p:contentPart>
          </mc:Choice>
          <mc:Fallback>
            <p:pic>
              <p:nvPicPr>
                <p:cNvPr id="3078" name="Ink 3077">
                  <a:extLst>
                    <a:ext uri="{FF2B5EF4-FFF2-40B4-BE49-F238E27FC236}">
                      <a16:creationId xmlns:a16="http://schemas.microsoft.com/office/drawing/2014/main" id="{12223F3F-F3F8-B9F6-EA26-6B143A3488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38789" y="2255676"/>
                  <a:ext cx="405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079" name="Ink 3078">
                  <a:extLst>
                    <a:ext uri="{FF2B5EF4-FFF2-40B4-BE49-F238E27FC236}">
                      <a16:creationId xmlns:a16="http://schemas.microsoft.com/office/drawing/2014/main" id="{161A291A-8449-920B-1616-C6FC71F483C7}"/>
                    </a:ext>
                  </a:extLst>
                </p14:cNvPr>
                <p14:cNvContentPartPr/>
                <p14:nvPr/>
              </p14:nvContentPartPr>
              <p14:xfrm>
                <a:off x="3686629" y="2166756"/>
                <a:ext cx="143280" cy="140400"/>
              </p14:xfrm>
            </p:contentPart>
          </mc:Choice>
          <mc:Fallback>
            <p:pic>
              <p:nvPicPr>
                <p:cNvPr id="3079" name="Ink 3078">
                  <a:extLst>
                    <a:ext uri="{FF2B5EF4-FFF2-40B4-BE49-F238E27FC236}">
                      <a16:creationId xmlns:a16="http://schemas.microsoft.com/office/drawing/2014/main" id="{161A291A-8449-920B-1616-C6FC71F483C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77989" y="2158116"/>
                  <a:ext cx="160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9686C88A-19F4-2852-DB42-41F9D6F99951}"/>
                    </a:ext>
                  </a:extLst>
                </p14:cNvPr>
                <p14:cNvContentPartPr/>
                <p14:nvPr/>
              </p14:nvContentPartPr>
              <p14:xfrm>
                <a:off x="3151309" y="2333076"/>
                <a:ext cx="84960" cy="142452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9686C88A-19F4-2852-DB42-41F9D6F999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42669" y="2324436"/>
                  <a:ext cx="102600" cy="14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087" name="Ink 3086">
                  <a:extLst>
                    <a:ext uri="{FF2B5EF4-FFF2-40B4-BE49-F238E27FC236}">
                      <a16:creationId xmlns:a16="http://schemas.microsoft.com/office/drawing/2014/main" id="{AD3BD5C7-17B7-5641-26DF-1B95DB2D268A}"/>
                    </a:ext>
                  </a:extLst>
                </p14:cNvPr>
                <p14:cNvContentPartPr/>
                <p14:nvPr/>
              </p14:nvContentPartPr>
              <p14:xfrm>
                <a:off x="1935229" y="2191596"/>
                <a:ext cx="404640" cy="1188360"/>
              </p14:xfrm>
            </p:contentPart>
          </mc:Choice>
          <mc:Fallback>
            <p:pic>
              <p:nvPicPr>
                <p:cNvPr id="3087" name="Ink 3086">
                  <a:extLst>
                    <a:ext uri="{FF2B5EF4-FFF2-40B4-BE49-F238E27FC236}">
                      <a16:creationId xmlns:a16="http://schemas.microsoft.com/office/drawing/2014/main" id="{AD3BD5C7-17B7-5641-26DF-1B95DB2D26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26229" y="2182596"/>
                  <a:ext cx="422280" cy="12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13C4B14C-037B-0622-41E6-1E2122BCB6AD}"/>
                    </a:ext>
                  </a:extLst>
                </p14:cNvPr>
                <p14:cNvContentPartPr/>
                <p14:nvPr/>
              </p14:nvContentPartPr>
              <p14:xfrm>
                <a:off x="3618229" y="3894756"/>
                <a:ext cx="15840" cy="157680"/>
              </p14:xfrm>
            </p:contentPart>
          </mc:Choice>
          <mc:Fallback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13C4B14C-037B-0622-41E6-1E2122BCB6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09229" y="3886116"/>
                  <a:ext cx="33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090" name="Ink 3089">
                  <a:extLst>
                    <a:ext uri="{FF2B5EF4-FFF2-40B4-BE49-F238E27FC236}">
                      <a16:creationId xmlns:a16="http://schemas.microsoft.com/office/drawing/2014/main" id="{5F26B3F6-0BA3-C2D7-F2AF-6DD2DE2AEE02}"/>
                    </a:ext>
                  </a:extLst>
                </p14:cNvPr>
                <p14:cNvContentPartPr/>
                <p14:nvPr/>
              </p14:nvContentPartPr>
              <p14:xfrm>
                <a:off x="3574309" y="3814476"/>
                <a:ext cx="111960" cy="110160"/>
              </p14:xfrm>
            </p:contentPart>
          </mc:Choice>
          <mc:Fallback>
            <p:pic>
              <p:nvPicPr>
                <p:cNvPr id="3090" name="Ink 3089">
                  <a:extLst>
                    <a:ext uri="{FF2B5EF4-FFF2-40B4-BE49-F238E27FC236}">
                      <a16:creationId xmlns:a16="http://schemas.microsoft.com/office/drawing/2014/main" id="{5F26B3F6-0BA3-C2D7-F2AF-6DD2DE2AEE0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65309" y="3805836"/>
                  <a:ext cx="129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092" name="Ink 3091">
                  <a:extLst>
                    <a:ext uri="{FF2B5EF4-FFF2-40B4-BE49-F238E27FC236}">
                      <a16:creationId xmlns:a16="http://schemas.microsoft.com/office/drawing/2014/main" id="{86D5BE37-F511-FD3A-4ED2-D69EDB3CD20A}"/>
                    </a:ext>
                  </a:extLst>
                </p14:cNvPr>
                <p14:cNvContentPartPr/>
                <p14:nvPr/>
              </p14:nvContentPartPr>
              <p14:xfrm>
                <a:off x="3604189" y="3853356"/>
                <a:ext cx="6480" cy="202320"/>
              </p14:xfrm>
            </p:contentPart>
          </mc:Choice>
          <mc:Fallback>
            <p:pic>
              <p:nvPicPr>
                <p:cNvPr id="3092" name="Ink 3091">
                  <a:extLst>
                    <a:ext uri="{FF2B5EF4-FFF2-40B4-BE49-F238E27FC236}">
                      <a16:creationId xmlns:a16="http://schemas.microsoft.com/office/drawing/2014/main" id="{86D5BE37-F511-FD3A-4ED2-D69EDB3CD2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95189" y="3844356"/>
                  <a:ext cx="24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093" name="Ink 3092">
                  <a:extLst>
                    <a:ext uri="{FF2B5EF4-FFF2-40B4-BE49-F238E27FC236}">
                      <a16:creationId xmlns:a16="http://schemas.microsoft.com/office/drawing/2014/main" id="{E9935198-B69B-A770-A5B6-4099883929DF}"/>
                    </a:ext>
                  </a:extLst>
                </p14:cNvPr>
                <p14:cNvContentPartPr/>
                <p14:nvPr/>
              </p14:nvContentPartPr>
              <p14:xfrm>
                <a:off x="3514189" y="3948396"/>
                <a:ext cx="190440" cy="181080"/>
              </p14:xfrm>
            </p:contentPart>
          </mc:Choice>
          <mc:Fallback>
            <p:pic>
              <p:nvPicPr>
                <p:cNvPr id="3093" name="Ink 3092">
                  <a:extLst>
                    <a:ext uri="{FF2B5EF4-FFF2-40B4-BE49-F238E27FC236}">
                      <a16:creationId xmlns:a16="http://schemas.microsoft.com/office/drawing/2014/main" id="{E9935198-B69B-A770-A5B6-4099883929D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05549" y="3939396"/>
                  <a:ext cx="208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095" name="Ink 3094">
                  <a:extLst>
                    <a:ext uri="{FF2B5EF4-FFF2-40B4-BE49-F238E27FC236}">
                      <a16:creationId xmlns:a16="http://schemas.microsoft.com/office/drawing/2014/main" id="{B01CFAE1-7B67-34CF-9298-A68A7CC72EFF}"/>
                    </a:ext>
                  </a:extLst>
                </p14:cNvPr>
                <p14:cNvContentPartPr/>
                <p14:nvPr/>
              </p14:nvContentPartPr>
              <p14:xfrm>
                <a:off x="2559469" y="2451876"/>
                <a:ext cx="53280" cy="81360"/>
              </p14:xfrm>
            </p:contentPart>
          </mc:Choice>
          <mc:Fallback>
            <p:pic>
              <p:nvPicPr>
                <p:cNvPr id="3095" name="Ink 3094">
                  <a:extLst>
                    <a:ext uri="{FF2B5EF4-FFF2-40B4-BE49-F238E27FC236}">
                      <a16:creationId xmlns:a16="http://schemas.microsoft.com/office/drawing/2014/main" id="{B01CFAE1-7B67-34CF-9298-A68A7CC72E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50469" y="2443236"/>
                  <a:ext cx="70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097" name="Ink 3096">
                  <a:extLst>
                    <a:ext uri="{FF2B5EF4-FFF2-40B4-BE49-F238E27FC236}">
                      <a16:creationId xmlns:a16="http://schemas.microsoft.com/office/drawing/2014/main" id="{A84E856D-AE28-47C3-A840-49887390C0F0}"/>
                    </a:ext>
                  </a:extLst>
                </p14:cNvPr>
                <p14:cNvContentPartPr/>
                <p14:nvPr/>
              </p14:nvContentPartPr>
              <p14:xfrm>
                <a:off x="3567829" y="1323276"/>
                <a:ext cx="156240" cy="196200"/>
              </p14:xfrm>
            </p:contentPart>
          </mc:Choice>
          <mc:Fallback>
            <p:pic>
              <p:nvPicPr>
                <p:cNvPr id="3097" name="Ink 3096">
                  <a:extLst>
                    <a:ext uri="{FF2B5EF4-FFF2-40B4-BE49-F238E27FC236}">
                      <a16:creationId xmlns:a16="http://schemas.microsoft.com/office/drawing/2014/main" id="{A84E856D-AE28-47C3-A840-49887390C0F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58829" y="1314636"/>
                  <a:ext cx="173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098" name="Ink 3097">
                  <a:extLst>
                    <a:ext uri="{FF2B5EF4-FFF2-40B4-BE49-F238E27FC236}">
                      <a16:creationId xmlns:a16="http://schemas.microsoft.com/office/drawing/2014/main" id="{42A73705-24C7-8FA3-BF6B-F39314322EE7}"/>
                    </a:ext>
                  </a:extLst>
                </p14:cNvPr>
                <p14:cNvContentPartPr/>
                <p14:nvPr/>
              </p14:nvContentPartPr>
              <p14:xfrm>
                <a:off x="2931349" y="1268916"/>
                <a:ext cx="186120" cy="211680"/>
              </p14:xfrm>
            </p:contentPart>
          </mc:Choice>
          <mc:Fallback>
            <p:pic>
              <p:nvPicPr>
                <p:cNvPr id="3098" name="Ink 3097">
                  <a:extLst>
                    <a:ext uri="{FF2B5EF4-FFF2-40B4-BE49-F238E27FC236}">
                      <a16:creationId xmlns:a16="http://schemas.microsoft.com/office/drawing/2014/main" id="{42A73705-24C7-8FA3-BF6B-F39314322EE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22709" y="1259916"/>
                  <a:ext cx="203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27E3EDF8-6491-FAE9-B4A0-A52A39E7D060}"/>
                    </a:ext>
                  </a:extLst>
                </p14:cNvPr>
                <p14:cNvContentPartPr/>
                <p14:nvPr/>
              </p14:nvContentPartPr>
              <p14:xfrm>
                <a:off x="2919109" y="2158476"/>
                <a:ext cx="234000" cy="270360"/>
              </p14:xfrm>
            </p:contentPart>
          </mc:Choice>
          <mc:Fallback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27E3EDF8-6491-FAE9-B4A0-A52A39E7D0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10469" y="2149836"/>
                  <a:ext cx="2516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100" name="Ink 3099">
                  <a:extLst>
                    <a:ext uri="{FF2B5EF4-FFF2-40B4-BE49-F238E27FC236}">
                      <a16:creationId xmlns:a16="http://schemas.microsoft.com/office/drawing/2014/main" id="{8E5EDBF0-5643-49D4-F215-A1A6B8EE8841}"/>
                    </a:ext>
                  </a:extLst>
                </p14:cNvPr>
                <p14:cNvContentPartPr/>
                <p14:nvPr/>
              </p14:nvContentPartPr>
              <p14:xfrm>
                <a:off x="2407549" y="2230116"/>
                <a:ext cx="284400" cy="211320"/>
              </p14:xfrm>
            </p:contentPart>
          </mc:Choice>
          <mc:Fallback>
            <p:pic>
              <p:nvPicPr>
                <p:cNvPr id="3100" name="Ink 3099">
                  <a:extLst>
                    <a:ext uri="{FF2B5EF4-FFF2-40B4-BE49-F238E27FC236}">
                      <a16:creationId xmlns:a16="http://schemas.microsoft.com/office/drawing/2014/main" id="{8E5EDBF0-5643-49D4-F215-A1A6B8EE884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98549" y="2221116"/>
                  <a:ext cx="302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101" name="Ink 3100">
                  <a:extLst>
                    <a:ext uri="{FF2B5EF4-FFF2-40B4-BE49-F238E27FC236}">
                      <a16:creationId xmlns:a16="http://schemas.microsoft.com/office/drawing/2014/main" id="{886EB3C8-0961-BFD1-9110-38DC98681A24}"/>
                    </a:ext>
                  </a:extLst>
                </p14:cNvPr>
                <p14:cNvContentPartPr/>
                <p14:nvPr/>
              </p14:nvContentPartPr>
              <p14:xfrm>
                <a:off x="3465229" y="2159916"/>
                <a:ext cx="139320" cy="80640"/>
              </p14:xfrm>
            </p:contentPart>
          </mc:Choice>
          <mc:Fallback>
            <p:pic>
              <p:nvPicPr>
                <p:cNvPr id="3101" name="Ink 3100">
                  <a:extLst>
                    <a:ext uri="{FF2B5EF4-FFF2-40B4-BE49-F238E27FC236}">
                      <a16:creationId xmlns:a16="http://schemas.microsoft.com/office/drawing/2014/main" id="{886EB3C8-0961-BFD1-9110-38DC98681A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456229" y="2151276"/>
                  <a:ext cx="156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AAE31FA4-EF6B-2BF7-83E8-9B497C7E81EB}"/>
                    </a:ext>
                  </a:extLst>
                </p14:cNvPr>
                <p14:cNvContentPartPr/>
                <p14:nvPr/>
              </p14:nvContentPartPr>
              <p14:xfrm>
                <a:off x="3645589" y="1287276"/>
                <a:ext cx="133200" cy="193680"/>
              </p14:xfrm>
            </p:contentPart>
          </mc:Choice>
          <mc:Fallback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AAE31FA4-EF6B-2BF7-83E8-9B497C7E81E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36589" y="1278636"/>
                  <a:ext cx="150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128" name="Ink 3127">
                  <a:extLst>
                    <a:ext uri="{FF2B5EF4-FFF2-40B4-BE49-F238E27FC236}">
                      <a16:creationId xmlns:a16="http://schemas.microsoft.com/office/drawing/2014/main" id="{9DBAF0FF-A148-B143-598D-BB042B23B096}"/>
                    </a:ext>
                  </a:extLst>
                </p14:cNvPr>
                <p14:cNvContentPartPr/>
                <p14:nvPr/>
              </p14:nvContentPartPr>
              <p14:xfrm>
                <a:off x="2245549" y="2107716"/>
                <a:ext cx="46440" cy="244800"/>
              </p14:xfrm>
            </p:contentPart>
          </mc:Choice>
          <mc:Fallback>
            <p:pic>
              <p:nvPicPr>
                <p:cNvPr id="3128" name="Ink 3127">
                  <a:extLst>
                    <a:ext uri="{FF2B5EF4-FFF2-40B4-BE49-F238E27FC236}">
                      <a16:creationId xmlns:a16="http://schemas.microsoft.com/office/drawing/2014/main" id="{9DBAF0FF-A148-B143-598D-BB042B23B0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36909" y="2098716"/>
                  <a:ext cx="64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129" name="Ink 3128">
                  <a:extLst>
                    <a:ext uri="{FF2B5EF4-FFF2-40B4-BE49-F238E27FC236}">
                      <a16:creationId xmlns:a16="http://schemas.microsoft.com/office/drawing/2014/main" id="{BDE84C70-417C-95B9-2E94-1B03A8E4D6F6}"/>
                    </a:ext>
                  </a:extLst>
                </p14:cNvPr>
                <p14:cNvContentPartPr/>
                <p14:nvPr/>
              </p14:nvContentPartPr>
              <p14:xfrm>
                <a:off x="2143309" y="2137236"/>
                <a:ext cx="314640" cy="321840"/>
              </p14:xfrm>
            </p:contentPart>
          </mc:Choice>
          <mc:Fallback>
            <p:pic>
              <p:nvPicPr>
                <p:cNvPr id="3129" name="Ink 3128">
                  <a:extLst>
                    <a:ext uri="{FF2B5EF4-FFF2-40B4-BE49-F238E27FC236}">
                      <a16:creationId xmlns:a16="http://schemas.microsoft.com/office/drawing/2014/main" id="{BDE84C70-417C-95B9-2E94-1B03A8E4D6F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34669" y="2128596"/>
                  <a:ext cx="33228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131" name="Ink 3130">
                <a:extLst>
                  <a:ext uri="{FF2B5EF4-FFF2-40B4-BE49-F238E27FC236}">
                    <a16:creationId xmlns:a16="http://schemas.microsoft.com/office/drawing/2014/main" id="{BFD3AFBA-B52E-6CF2-204C-28BE6E3CA0E2}"/>
                  </a:ext>
                </a:extLst>
              </p14:cNvPr>
              <p14:cNvContentPartPr/>
              <p14:nvPr/>
            </p14:nvContentPartPr>
            <p14:xfrm>
              <a:off x="1038109" y="674916"/>
              <a:ext cx="1539360" cy="1071360"/>
            </p14:xfrm>
          </p:contentPart>
        </mc:Choice>
        <mc:Fallback>
          <p:pic>
            <p:nvPicPr>
              <p:cNvPr id="3131" name="Ink 3130">
                <a:extLst>
                  <a:ext uri="{FF2B5EF4-FFF2-40B4-BE49-F238E27FC236}">
                    <a16:creationId xmlns:a16="http://schemas.microsoft.com/office/drawing/2014/main" id="{BFD3AFBA-B52E-6CF2-204C-28BE6E3CA0E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29109" y="666276"/>
                <a:ext cx="1557000" cy="10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4" name="Group 3133">
            <a:extLst>
              <a:ext uri="{FF2B5EF4-FFF2-40B4-BE49-F238E27FC236}">
                <a16:creationId xmlns:a16="http://schemas.microsoft.com/office/drawing/2014/main" id="{F79D439B-D223-8DD1-DC54-F63557DFD081}"/>
              </a:ext>
            </a:extLst>
          </p:cNvPr>
          <p:cNvGrpSpPr/>
          <p:nvPr/>
        </p:nvGrpSpPr>
        <p:grpSpPr>
          <a:xfrm>
            <a:off x="1586029" y="2101596"/>
            <a:ext cx="235800" cy="644040"/>
            <a:chOff x="1586029" y="2101596"/>
            <a:chExt cx="235800" cy="64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32" name="Ink 3131">
                  <a:extLst>
                    <a:ext uri="{FF2B5EF4-FFF2-40B4-BE49-F238E27FC236}">
                      <a16:creationId xmlns:a16="http://schemas.microsoft.com/office/drawing/2014/main" id="{8067D2C1-F5E9-5F95-D993-7A43F7B6F922}"/>
                    </a:ext>
                  </a:extLst>
                </p14:cNvPr>
                <p14:cNvContentPartPr/>
                <p14:nvPr/>
              </p14:nvContentPartPr>
              <p14:xfrm>
                <a:off x="1624549" y="2101596"/>
                <a:ext cx="85680" cy="550800"/>
              </p14:xfrm>
            </p:contentPart>
          </mc:Choice>
          <mc:Fallback>
            <p:pic>
              <p:nvPicPr>
                <p:cNvPr id="3132" name="Ink 3131">
                  <a:extLst>
                    <a:ext uri="{FF2B5EF4-FFF2-40B4-BE49-F238E27FC236}">
                      <a16:creationId xmlns:a16="http://schemas.microsoft.com/office/drawing/2014/main" id="{8067D2C1-F5E9-5F95-D993-7A43F7B6F92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15549" y="2092596"/>
                  <a:ext cx="1033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133" name="Ink 3132">
                  <a:extLst>
                    <a:ext uri="{FF2B5EF4-FFF2-40B4-BE49-F238E27FC236}">
                      <a16:creationId xmlns:a16="http://schemas.microsoft.com/office/drawing/2014/main" id="{7B00024D-2492-00F9-EA10-4A895B9C6058}"/>
                    </a:ext>
                  </a:extLst>
                </p14:cNvPr>
                <p14:cNvContentPartPr/>
                <p14:nvPr/>
              </p14:nvContentPartPr>
              <p14:xfrm>
                <a:off x="1586029" y="2457996"/>
                <a:ext cx="235800" cy="287640"/>
              </p14:xfrm>
            </p:contentPart>
          </mc:Choice>
          <mc:Fallback>
            <p:pic>
              <p:nvPicPr>
                <p:cNvPr id="3133" name="Ink 3132">
                  <a:extLst>
                    <a:ext uri="{FF2B5EF4-FFF2-40B4-BE49-F238E27FC236}">
                      <a16:creationId xmlns:a16="http://schemas.microsoft.com/office/drawing/2014/main" id="{7B00024D-2492-00F9-EA10-4A895B9C605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77029" y="2448996"/>
                  <a:ext cx="25344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6" name="Group 3135">
            <a:extLst>
              <a:ext uri="{FF2B5EF4-FFF2-40B4-BE49-F238E27FC236}">
                <a16:creationId xmlns:a16="http://schemas.microsoft.com/office/drawing/2014/main" id="{6927040B-D2DC-CBB8-A88C-8B9E8629B0BF}"/>
              </a:ext>
            </a:extLst>
          </p:cNvPr>
          <p:cNvGrpSpPr/>
          <p:nvPr/>
        </p:nvGrpSpPr>
        <p:grpSpPr>
          <a:xfrm>
            <a:off x="4738189" y="2117436"/>
            <a:ext cx="695160" cy="1652760"/>
            <a:chOff x="4738189" y="2117436"/>
            <a:chExt cx="695160" cy="165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C7C59DF-FB0C-3D75-16EA-CE305F7AA9FE}"/>
                    </a:ext>
                  </a:extLst>
                </p14:cNvPr>
                <p14:cNvContentPartPr/>
                <p14:nvPr/>
              </p14:nvContentPartPr>
              <p14:xfrm>
                <a:off x="4843669" y="2117436"/>
                <a:ext cx="589320" cy="16063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C7C59DF-FB0C-3D75-16EA-CE305F7AA9F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35029" y="2108796"/>
                  <a:ext cx="606960" cy="16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3376CC6-CFE2-FA5C-AB00-05D1A2D183E2}"/>
                    </a:ext>
                  </a:extLst>
                </p14:cNvPr>
                <p14:cNvContentPartPr/>
                <p14:nvPr/>
              </p14:nvContentPartPr>
              <p14:xfrm>
                <a:off x="5432989" y="2190516"/>
                <a:ext cx="360" cy="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3376CC6-CFE2-FA5C-AB00-05D1A2D183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23989" y="21818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135" name="Ink 3134">
                  <a:extLst>
                    <a:ext uri="{FF2B5EF4-FFF2-40B4-BE49-F238E27FC236}">
                      <a16:creationId xmlns:a16="http://schemas.microsoft.com/office/drawing/2014/main" id="{E8EAE60C-2D81-A1A9-774C-4D4EDB51EA01}"/>
                    </a:ext>
                  </a:extLst>
                </p14:cNvPr>
                <p14:cNvContentPartPr/>
                <p14:nvPr/>
              </p14:nvContentPartPr>
              <p14:xfrm>
                <a:off x="4738189" y="2180436"/>
                <a:ext cx="487440" cy="1589760"/>
              </p14:xfrm>
            </p:contentPart>
          </mc:Choice>
          <mc:Fallback>
            <p:pic>
              <p:nvPicPr>
                <p:cNvPr id="3135" name="Ink 3134">
                  <a:extLst>
                    <a:ext uri="{FF2B5EF4-FFF2-40B4-BE49-F238E27FC236}">
                      <a16:creationId xmlns:a16="http://schemas.microsoft.com/office/drawing/2014/main" id="{E8EAE60C-2D81-A1A9-774C-4D4EDB51EA0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729549" y="2171796"/>
                  <a:ext cx="505080" cy="160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3137" name="Ink 3136">
                <a:extLst>
                  <a:ext uri="{FF2B5EF4-FFF2-40B4-BE49-F238E27FC236}">
                    <a16:creationId xmlns:a16="http://schemas.microsoft.com/office/drawing/2014/main" id="{438A7835-02A8-BF1C-D9B8-5CBAA894F2AB}"/>
                  </a:ext>
                </a:extLst>
              </p14:cNvPr>
              <p14:cNvContentPartPr/>
              <p14:nvPr/>
            </p14:nvContentPartPr>
            <p14:xfrm>
              <a:off x="2101909" y="3846876"/>
              <a:ext cx="671040" cy="844200"/>
            </p14:xfrm>
          </p:contentPart>
        </mc:Choice>
        <mc:Fallback>
          <p:pic>
            <p:nvPicPr>
              <p:cNvPr id="3137" name="Ink 3136">
                <a:extLst>
                  <a:ext uri="{FF2B5EF4-FFF2-40B4-BE49-F238E27FC236}">
                    <a16:creationId xmlns:a16="http://schemas.microsoft.com/office/drawing/2014/main" id="{438A7835-02A8-BF1C-D9B8-5CBAA894F2A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093269" y="3838236"/>
                <a:ext cx="68868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3138" name="Ink 3137">
                <a:extLst>
                  <a:ext uri="{FF2B5EF4-FFF2-40B4-BE49-F238E27FC236}">
                    <a16:creationId xmlns:a16="http://schemas.microsoft.com/office/drawing/2014/main" id="{3A382A04-6F64-5E8C-7DA1-170B424C1D36}"/>
                  </a:ext>
                </a:extLst>
              </p14:cNvPr>
              <p14:cNvContentPartPr/>
              <p14:nvPr/>
            </p14:nvContentPartPr>
            <p14:xfrm>
              <a:off x="3081469" y="1289076"/>
              <a:ext cx="52560" cy="91440"/>
            </p14:xfrm>
          </p:contentPart>
        </mc:Choice>
        <mc:Fallback>
          <p:pic>
            <p:nvPicPr>
              <p:cNvPr id="3138" name="Ink 3137">
                <a:extLst>
                  <a:ext uri="{FF2B5EF4-FFF2-40B4-BE49-F238E27FC236}">
                    <a16:creationId xmlns:a16="http://schemas.microsoft.com/office/drawing/2014/main" id="{3A382A04-6F64-5E8C-7DA1-170B424C1D36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072469" y="1280436"/>
                <a:ext cx="70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3139" name="Ink 3138">
                <a:extLst>
                  <a:ext uri="{FF2B5EF4-FFF2-40B4-BE49-F238E27FC236}">
                    <a16:creationId xmlns:a16="http://schemas.microsoft.com/office/drawing/2014/main" id="{8E8D2170-9B73-73D6-85A9-5443F022D546}"/>
                  </a:ext>
                </a:extLst>
              </p14:cNvPr>
              <p14:cNvContentPartPr/>
              <p14:nvPr/>
            </p14:nvContentPartPr>
            <p14:xfrm>
              <a:off x="7790269" y="2528916"/>
              <a:ext cx="360" cy="360"/>
            </p14:xfrm>
          </p:contentPart>
        </mc:Choice>
        <mc:Fallback>
          <p:pic>
            <p:nvPicPr>
              <p:cNvPr id="3139" name="Ink 3138">
                <a:extLst>
                  <a:ext uri="{FF2B5EF4-FFF2-40B4-BE49-F238E27FC236}">
                    <a16:creationId xmlns:a16="http://schemas.microsoft.com/office/drawing/2014/main" id="{8E8D2170-9B73-73D6-85A9-5443F022D54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781269" y="252027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Multiple output units: One-</a:t>
            </a:r>
            <a:r>
              <a:rPr lang="en-US" sz="2400" b="1" dirty="0" err="1"/>
              <a:t>vs</a:t>
            </a:r>
            <a:r>
              <a:rPr lang="en-US" sz="2400" b="1" dirty="0"/>
              <a:t>-all.</a:t>
            </a:r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                     ,                         ,                        ,   etc.</a:t>
            </a:r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pedestrian         when car	when motorcycle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set: 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one of          ,	 ,             ,	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pedestrian    car	motorcycle   truck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8AB6B4-D806-1999-A68A-010CAFD1D5BD}"/>
                  </a:ext>
                </a:extLst>
              </p14:cNvPr>
              <p14:cNvContentPartPr/>
              <p14:nvPr/>
            </p14:nvContentPartPr>
            <p14:xfrm>
              <a:off x="6644029" y="3206076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8AB6B4-D806-1999-A68A-010CAFD1D5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35029" y="31974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477B5D-D7D5-A3DF-91D4-A5675CE86DA3}"/>
                  </a:ext>
                </a:extLst>
              </p14:cNvPr>
              <p14:cNvContentPartPr/>
              <p14:nvPr/>
            </p14:nvContentPartPr>
            <p14:xfrm>
              <a:off x="7190509" y="3099156"/>
              <a:ext cx="202680" cy="322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477B5D-D7D5-A3DF-91D4-A5675CE86D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81869" y="3090156"/>
                <a:ext cx="2203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451347F5-BBA4-20C7-C523-199EC253E236}"/>
              </a:ext>
            </a:extLst>
          </p:cNvPr>
          <p:cNvGrpSpPr/>
          <p:nvPr/>
        </p:nvGrpSpPr>
        <p:grpSpPr>
          <a:xfrm>
            <a:off x="7607389" y="3081156"/>
            <a:ext cx="1012680" cy="458280"/>
            <a:chOff x="7607389" y="3081156"/>
            <a:chExt cx="101268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16B6BB-6543-1908-5CA4-257CE21D9FC3}"/>
                    </a:ext>
                  </a:extLst>
                </p14:cNvPr>
                <p14:cNvContentPartPr/>
                <p14:nvPr/>
              </p14:nvContentPartPr>
              <p14:xfrm>
                <a:off x="7607389" y="3081156"/>
                <a:ext cx="70200" cy="261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16B6BB-6543-1908-5CA4-257CE21D9F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98389" y="3072516"/>
                  <a:ext cx="87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2C5D96-E9A4-2F72-C99F-3A107B26C5BC}"/>
                    </a:ext>
                  </a:extLst>
                </p14:cNvPr>
                <p14:cNvContentPartPr/>
                <p14:nvPr/>
              </p14:nvContentPartPr>
              <p14:xfrm>
                <a:off x="7751749" y="3152436"/>
                <a:ext cx="61920" cy="9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2C5D96-E9A4-2F72-C99F-3A107B26C5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43109" y="3143796"/>
                  <a:ext cx="79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044401-91B6-C885-347E-5BE60E0EF3C5}"/>
                    </a:ext>
                  </a:extLst>
                </p14:cNvPr>
                <p14:cNvContentPartPr/>
                <p14:nvPr/>
              </p14:nvContentPartPr>
              <p14:xfrm>
                <a:off x="7814749" y="3199956"/>
                <a:ext cx="23040" cy="106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044401-91B6-C885-347E-5BE60E0EF3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06109" y="3191316"/>
                  <a:ext cx="40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D68A7B-1783-DCCB-85B1-11F03E68A3CD}"/>
                    </a:ext>
                  </a:extLst>
                </p14:cNvPr>
                <p14:cNvContentPartPr/>
                <p14:nvPr/>
              </p14:nvContentPartPr>
              <p14:xfrm>
                <a:off x="7866589" y="3301116"/>
                <a:ext cx="12960" cy="40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D68A7B-1783-DCCB-85B1-11F03E68A3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57949" y="3292116"/>
                  <a:ext cx="30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504193-CD8E-88D7-3343-54BB8AB9792E}"/>
                    </a:ext>
                  </a:extLst>
                </p14:cNvPr>
                <p14:cNvContentPartPr/>
                <p14:nvPr/>
              </p14:nvContentPartPr>
              <p14:xfrm>
                <a:off x="7932469" y="3223716"/>
                <a:ext cx="120600" cy="176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504193-CD8E-88D7-3343-54BB8AB979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23829" y="3215076"/>
                  <a:ext cx="138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D0193E-6735-8FC8-1D7F-DDCE93BBB872}"/>
                    </a:ext>
                  </a:extLst>
                </p14:cNvPr>
                <p14:cNvContentPartPr/>
                <p14:nvPr/>
              </p14:nvContentPartPr>
              <p14:xfrm>
                <a:off x="7954069" y="3193476"/>
                <a:ext cx="216720" cy="7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D0193E-6735-8FC8-1D7F-DDCE93BBB8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45429" y="3184476"/>
                  <a:ext cx="234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B79A4E-164C-F76F-A41A-A8DB07BA1F3C}"/>
                    </a:ext>
                  </a:extLst>
                </p14:cNvPr>
                <p14:cNvContentPartPr/>
                <p14:nvPr/>
              </p14:nvContentPartPr>
              <p14:xfrm>
                <a:off x="8152069" y="3306876"/>
                <a:ext cx="24120" cy="64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B79A4E-164C-F76F-A41A-A8DB07BA1F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43429" y="3298236"/>
                  <a:ext cx="41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FB1D0A-2F87-B642-6203-7EECA4BCDE92}"/>
                    </a:ext>
                  </a:extLst>
                </p14:cNvPr>
                <p14:cNvContentPartPr/>
                <p14:nvPr/>
              </p14:nvContentPartPr>
              <p14:xfrm>
                <a:off x="8244949" y="3199596"/>
                <a:ext cx="121320" cy="217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FB1D0A-2F87-B642-6203-7EECA4BCDE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36309" y="3190596"/>
                  <a:ext cx="138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C98D94-547D-B1F8-50EC-3F66DC3215F5}"/>
                    </a:ext>
                  </a:extLst>
                </p14:cNvPr>
                <p14:cNvContentPartPr/>
                <p14:nvPr/>
              </p14:nvContentPartPr>
              <p14:xfrm>
                <a:off x="8514589" y="3152436"/>
                <a:ext cx="102600" cy="359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C98D94-547D-B1F8-50EC-3F66DC3215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05589" y="3143796"/>
                  <a:ext cx="120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B9A7BB-C23F-E585-32C3-B750FEC1426B}"/>
                    </a:ext>
                  </a:extLst>
                </p14:cNvPr>
                <p14:cNvContentPartPr/>
                <p14:nvPr/>
              </p14:nvContentPartPr>
              <p14:xfrm>
                <a:off x="8424589" y="3366276"/>
                <a:ext cx="30960" cy="69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B9A7BB-C23F-E585-32C3-B750FEC142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15589" y="3357636"/>
                  <a:ext cx="48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A473B7-224D-F04C-9805-B782CEEDAAEB}"/>
                    </a:ext>
                  </a:extLst>
                </p14:cNvPr>
                <p14:cNvContentPartPr/>
                <p14:nvPr/>
              </p14:nvContentPartPr>
              <p14:xfrm>
                <a:off x="8467069" y="3282756"/>
                <a:ext cx="101520" cy="122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A473B7-224D-F04C-9805-B782CEEDAA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58069" y="3274116"/>
                  <a:ext cx="119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1872FCD-1F89-B3D1-6CCC-2CDFE93B4034}"/>
                    </a:ext>
                  </a:extLst>
                </p14:cNvPr>
                <p14:cNvContentPartPr/>
                <p14:nvPr/>
              </p14:nvContentPartPr>
              <p14:xfrm>
                <a:off x="8496589" y="3360156"/>
                <a:ext cx="87480" cy="6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1872FCD-1F89-B3D1-6CCC-2CDFE93B40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87949" y="3351516"/>
                  <a:ext cx="105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87022C-91F5-3A59-AC6F-8FF39720EDEA}"/>
                    </a:ext>
                  </a:extLst>
                </p14:cNvPr>
                <p14:cNvContentPartPr/>
                <p14:nvPr/>
              </p14:nvContentPartPr>
              <p14:xfrm>
                <a:off x="8449069" y="3081516"/>
                <a:ext cx="171000" cy="457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87022C-91F5-3A59-AC6F-8FF39720ED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40429" y="3072516"/>
                  <a:ext cx="188640" cy="47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08744A5-8D62-25B5-8D98-033D54DB68D1}"/>
                  </a:ext>
                </a:extLst>
              </p14:cNvPr>
              <p14:cNvContentPartPr/>
              <p14:nvPr/>
            </p14:nvContentPartPr>
            <p14:xfrm>
              <a:off x="2606629" y="4441236"/>
              <a:ext cx="138240" cy="153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08744A5-8D62-25B5-8D98-033D54DB68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97629" y="4432236"/>
                <a:ext cx="155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BF01A24-6F6C-2B5F-038E-FCFFE599EDC2}"/>
                  </a:ext>
                </a:extLst>
              </p14:cNvPr>
              <p14:cNvContentPartPr/>
              <p14:nvPr/>
            </p14:nvContentPartPr>
            <p14:xfrm>
              <a:off x="2537869" y="4328196"/>
              <a:ext cx="128160" cy="206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BF01A24-6F6C-2B5F-038E-FCFFE599EDC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28869" y="4319556"/>
                <a:ext cx="1458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69F216D-CB26-0F1E-CDE8-2C827408E1F2}"/>
                  </a:ext>
                </a:extLst>
              </p14:cNvPr>
              <p14:cNvContentPartPr/>
              <p14:nvPr/>
            </p14:nvContentPartPr>
            <p14:xfrm>
              <a:off x="3277309" y="4385076"/>
              <a:ext cx="289080" cy="2138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69F216D-CB26-0F1E-CDE8-2C827408E1F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68309" y="4376076"/>
                <a:ext cx="30672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ED3CD0B-7EA4-32EA-CCB3-3C52EF9879D8}"/>
              </a:ext>
            </a:extLst>
          </p:cNvPr>
          <p:cNvGrpSpPr/>
          <p:nvPr/>
        </p:nvGrpSpPr>
        <p:grpSpPr>
          <a:xfrm>
            <a:off x="3265069" y="4333956"/>
            <a:ext cx="143640" cy="201960"/>
            <a:chOff x="3265069" y="4333956"/>
            <a:chExt cx="14364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4E015C-9685-AAF5-A589-CA83E41BF94D}"/>
                    </a:ext>
                  </a:extLst>
                </p14:cNvPr>
                <p14:cNvContentPartPr/>
                <p14:nvPr/>
              </p14:nvContentPartPr>
              <p14:xfrm>
                <a:off x="3265069" y="4333956"/>
                <a:ext cx="143640" cy="134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4E015C-9685-AAF5-A589-CA83E41BF9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56069" y="4325316"/>
                  <a:ext cx="161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4C9FA1-5044-D3E9-D3A9-85EB6039BE25}"/>
                    </a:ext>
                  </a:extLst>
                </p14:cNvPr>
                <p14:cNvContentPartPr/>
                <p14:nvPr/>
              </p14:nvContentPartPr>
              <p14:xfrm>
                <a:off x="3284149" y="4363836"/>
                <a:ext cx="23400" cy="172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4C9FA1-5044-D3E9-D3A9-85EB6039BE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75509" y="4355196"/>
                  <a:ext cx="410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CF110E1-EAE2-C87A-5AFE-6270F219833B}"/>
              </a:ext>
            </a:extLst>
          </p:cNvPr>
          <p:cNvGrpSpPr/>
          <p:nvPr/>
        </p:nvGrpSpPr>
        <p:grpSpPr>
          <a:xfrm>
            <a:off x="4292509" y="4351596"/>
            <a:ext cx="232200" cy="188280"/>
            <a:chOff x="4292509" y="4351596"/>
            <a:chExt cx="23220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866244-10B2-AB27-857A-3A53D0741609}"/>
                    </a:ext>
                  </a:extLst>
                </p14:cNvPr>
                <p14:cNvContentPartPr/>
                <p14:nvPr/>
              </p14:nvContentPartPr>
              <p14:xfrm>
                <a:off x="4332109" y="4383636"/>
                <a:ext cx="192600" cy="146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866244-10B2-AB27-857A-3A53D07416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23469" y="4374636"/>
                  <a:ext cx="210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C092A1-D7FB-7419-036F-10BD58B8DB7A}"/>
                    </a:ext>
                  </a:extLst>
                </p14:cNvPr>
                <p14:cNvContentPartPr/>
                <p14:nvPr/>
              </p14:nvContentPartPr>
              <p14:xfrm>
                <a:off x="4292509" y="4351596"/>
                <a:ext cx="101880" cy="188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0C092A1-D7FB-7419-036F-10BD58B8D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83509" y="4342596"/>
                  <a:ext cx="1195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547539-F9D3-15B6-5B46-63AABDF8E28D}"/>
              </a:ext>
            </a:extLst>
          </p:cNvPr>
          <p:cNvGrpSpPr/>
          <p:nvPr/>
        </p:nvGrpSpPr>
        <p:grpSpPr>
          <a:xfrm>
            <a:off x="7864429" y="2297436"/>
            <a:ext cx="573120" cy="294480"/>
            <a:chOff x="7864429" y="2297436"/>
            <a:chExt cx="57312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FCC7AFA-DAD9-6BDE-94C8-0C16971A5BD3}"/>
                    </a:ext>
                  </a:extLst>
                </p14:cNvPr>
                <p14:cNvContentPartPr/>
                <p14:nvPr/>
              </p14:nvContentPartPr>
              <p14:xfrm>
                <a:off x="7864429" y="2297436"/>
                <a:ext cx="141120" cy="294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FCC7AFA-DAD9-6BDE-94C8-0C16971A5B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55789" y="2288796"/>
                  <a:ext cx="158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D415F3D-844B-7269-F5FF-1B0D66C7A845}"/>
                    </a:ext>
                  </a:extLst>
                </p14:cNvPr>
                <p14:cNvContentPartPr/>
                <p14:nvPr/>
              </p14:nvContentPartPr>
              <p14:xfrm>
                <a:off x="8110669" y="2368716"/>
                <a:ext cx="83520" cy="46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D415F3D-844B-7269-F5FF-1B0D66C7A8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02029" y="2360076"/>
                  <a:ext cx="101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1B5AED-930A-4353-44EB-3128481FFC85}"/>
                    </a:ext>
                  </a:extLst>
                </p14:cNvPr>
                <p14:cNvContentPartPr/>
                <p14:nvPr/>
              </p14:nvContentPartPr>
              <p14:xfrm>
                <a:off x="8039389" y="2505516"/>
                <a:ext cx="142200" cy="6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1B5AED-930A-4353-44EB-3128481FFC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30749" y="2496516"/>
                  <a:ext cx="159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830010-CAB3-234B-95E4-72E4EED987DA}"/>
                    </a:ext>
                  </a:extLst>
                </p14:cNvPr>
                <p14:cNvContentPartPr/>
                <p14:nvPr/>
              </p14:nvContentPartPr>
              <p14:xfrm>
                <a:off x="8241349" y="2390676"/>
                <a:ext cx="77040" cy="163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830010-CAB3-234B-95E4-72E4EED987D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32709" y="2381676"/>
                  <a:ext cx="94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D1A5EE9-2DD4-50F2-ACBE-989BABD5A8E1}"/>
                    </a:ext>
                  </a:extLst>
                </p14:cNvPr>
                <p14:cNvContentPartPr/>
                <p14:nvPr/>
              </p14:nvContentPartPr>
              <p14:xfrm>
                <a:off x="8271229" y="2540796"/>
                <a:ext cx="166320" cy="19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D1A5EE9-2DD4-50F2-ACBE-989BABD5A8E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62229" y="2532156"/>
                  <a:ext cx="1839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8BCB9D4-C351-85A3-030B-1559ED5FD291}"/>
              </a:ext>
            </a:extLst>
          </p:cNvPr>
          <p:cNvGrpSpPr/>
          <p:nvPr/>
        </p:nvGrpSpPr>
        <p:grpSpPr>
          <a:xfrm>
            <a:off x="7825909" y="2730876"/>
            <a:ext cx="595440" cy="262080"/>
            <a:chOff x="7825909" y="2730876"/>
            <a:chExt cx="59544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1165EEF-B48A-AF35-7C99-A30E548B81AD}"/>
                    </a:ext>
                  </a:extLst>
                </p14:cNvPr>
                <p14:cNvContentPartPr/>
                <p14:nvPr/>
              </p14:nvContentPartPr>
              <p14:xfrm>
                <a:off x="7825909" y="2730876"/>
                <a:ext cx="103320" cy="262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1165EEF-B48A-AF35-7C99-A30E548B81A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16909" y="2722236"/>
                  <a:ext cx="120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27EE70-56D6-2B02-24FA-10FF71F09F51}"/>
                    </a:ext>
                  </a:extLst>
                </p14:cNvPr>
                <p14:cNvContentPartPr/>
                <p14:nvPr/>
              </p14:nvContentPartPr>
              <p14:xfrm>
                <a:off x="8051269" y="2796396"/>
                <a:ext cx="142920" cy="13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27EE70-56D6-2B02-24FA-10FF71F09F5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42629" y="2787396"/>
                  <a:ext cx="160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0542818-896D-C6D6-F401-2D067A6469B2}"/>
                    </a:ext>
                  </a:extLst>
                </p14:cNvPr>
                <p14:cNvContentPartPr/>
                <p14:nvPr/>
              </p14:nvContentPartPr>
              <p14:xfrm>
                <a:off x="8068909" y="2855796"/>
                <a:ext cx="122040" cy="38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0542818-896D-C6D6-F401-2D067A6469B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60269" y="2847156"/>
                  <a:ext cx="139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2FF6FE4-3A40-A4FC-AAAC-49272015DF95}"/>
                    </a:ext>
                  </a:extLst>
                </p14:cNvPr>
                <p14:cNvContentPartPr/>
                <p14:nvPr/>
              </p14:nvContentPartPr>
              <p14:xfrm>
                <a:off x="8289229" y="2735556"/>
                <a:ext cx="132120" cy="149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2FF6FE4-3A40-A4FC-AAAC-49272015DF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80589" y="2726916"/>
                  <a:ext cx="1497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5D54D0-6A85-391B-B1E1-F39942C30AC5}"/>
              </a:ext>
            </a:extLst>
          </p:cNvPr>
          <p:cNvGrpSpPr/>
          <p:nvPr/>
        </p:nvGrpSpPr>
        <p:grpSpPr>
          <a:xfrm>
            <a:off x="5372509" y="4268796"/>
            <a:ext cx="246240" cy="291600"/>
            <a:chOff x="5372509" y="4268796"/>
            <a:chExt cx="24624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722CE13-C3C0-4803-2202-07AB80474D60}"/>
                    </a:ext>
                  </a:extLst>
                </p14:cNvPr>
                <p14:cNvContentPartPr/>
                <p14:nvPr/>
              </p14:nvContentPartPr>
              <p14:xfrm>
                <a:off x="5379349" y="4358076"/>
                <a:ext cx="239400" cy="202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722CE13-C3C0-4803-2202-07AB80474D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70709" y="4349076"/>
                  <a:ext cx="257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70EDCC-FD41-5D3C-9C93-C699F568434F}"/>
                    </a:ext>
                  </a:extLst>
                </p14:cNvPr>
                <p14:cNvContentPartPr/>
                <p14:nvPr/>
              </p14:nvContentPartPr>
              <p14:xfrm>
                <a:off x="5372509" y="4268796"/>
                <a:ext cx="131760" cy="2851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B70EDCC-FD41-5D3C-9C93-C699F56843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63869" y="4260156"/>
                  <a:ext cx="14940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6AD17CA-4799-0D7B-6B01-4FD52CBAC3FF}"/>
                  </a:ext>
                </a:extLst>
              </p14:cNvPr>
              <p14:cNvContentPartPr/>
              <p14:nvPr/>
            </p14:nvContentPartPr>
            <p14:xfrm>
              <a:off x="5301949" y="872556"/>
              <a:ext cx="65880" cy="11638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6AD17CA-4799-0D7B-6B01-4FD52CBAC3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93309" y="863556"/>
                <a:ext cx="83520" cy="11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CCE1643-1CEB-4B9C-7989-1BBD3D027CF4}"/>
                  </a:ext>
                </a:extLst>
              </p14:cNvPr>
              <p14:cNvContentPartPr/>
              <p14:nvPr/>
            </p14:nvContentPartPr>
            <p14:xfrm>
              <a:off x="3077869" y="830796"/>
              <a:ext cx="3960" cy="284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CCE1643-1CEB-4B9C-7989-1BBD3D027CF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68869" y="822156"/>
                <a:ext cx="21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19CA0F4-CE50-976E-0AD5-52A3D8795095}"/>
                  </a:ext>
                </a:extLst>
              </p14:cNvPr>
              <p14:cNvContentPartPr/>
              <p14:nvPr/>
            </p14:nvContentPartPr>
            <p14:xfrm>
              <a:off x="4029349" y="722436"/>
              <a:ext cx="69480" cy="1105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19CA0F4-CE50-976E-0AD5-52A3D879509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20709" y="713796"/>
                <a:ext cx="871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E816C89-7DAC-43EC-8519-110FF56A613A}"/>
                  </a:ext>
                </a:extLst>
              </p14:cNvPr>
              <p14:cNvContentPartPr/>
              <p14:nvPr/>
            </p14:nvContentPartPr>
            <p14:xfrm>
              <a:off x="2947189" y="2151276"/>
              <a:ext cx="1310040" cy="990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E816C89-7DAC-43EC-8519-110FF56A613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38549" y="2142636"/>
                <a:ext cx="1327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E404A4E-BC3F-AA9D-66ED-B9BCD8ADCEB6}"/>
                  </a:ext>
                </a:extLst>
              </p14:cNvPr>
              <p14:cNvContentPartPr/>
              <p14:nvPr/>
            </p14:nvContentPartPr>
            <p14:xfrm>
              <a:off x="1341589" y="1543596"/>
              <a:ext cx="24048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E404A4E-BC3F-AA9D-66ED-B9BCD8ADCE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32949" y="1534596"/>
                <a:ext cx="258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FCF5EEC-7113-A5C1-45AF-2BA7062C6B56}"/>
                  </a:ext>
                </a:extLst>
              </p14:cNvPr>
              <p14:cNvContentPartPr/>
              <p14:nvPr/>
            </p14:nvContentPartPr>
            <p14:xfrm>
              <a:off x="5421109" y="1573116"/>
              <a:ext cx="267840" cy="615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FCF5EEC-7113-A5C1-45AF-2BA7062C6B5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12109" y="1564476"/>
                <a:ext cx="285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005B32D-0F8E-41E8-AEAF-6C09CA837BAD}"/>
                  </a:ext>
                </a:extLst>
              </p14:cNvPr>
              <p14:cNvContentPartPr/>
              <p14:nvPr/>
            </p14:nvContentPartPr>
            <p14:xfrm>
              <a:off x="3410869" y="584916"/>
              <a:ext cx="110520" cy="1692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005B32D-0F8E-41E8-AEAF-6C09CA837BA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01869" y="576276"/>
                <a:ext cx="1281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65DD28-E3F7-A0B2-180F-46F2A6669F52}"/>
                  </a:ext>
                </a:extLst>
              </p14:cNvPr>
              <p14:cNvContentPartPr/>
              <p14:nvPr/>
            </p14:nvContentPartPr>
            <p14:xfrm>
              <a:off x="4904869" y="884076"/>
              <a:ext cx="146880" cy="1141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65DD28-E3F7-A0B2-180F-46F2A6669F5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95869" y="875076"/>
                <a:ext cx="16452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0128AFF-F0CE-AC00-07DB-D239121D1B7B}"/>
              </a:ext>
            </a:extLst>
          </p:cNvPr>
          <p:cNvGrpSpPr/>
          <p:nvPr/>
        </p:nvGrpSpPr>
        <p:grpSpPr>
          <a:xfrm>
            <a:off x="5312389" y="960396"/>
            <a:ext cx="376200" cy="644400"/>
            <a:chOff x="5312389" y="960396"/>
            <a:chExt cx="376200" cy="64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8B607C-BBC6-CFD5-6E73-E208258FE7B1}"/>
                    </a:ext>
                  </a:extLst>
                </p14:cNvPr>
                <p14:cNvContentPartPr/>
                <p14:nvPr/>
              </p14:nvContentPartPr>
              <p14:xfrm>
                <a:off x="5474389" y="1133916"/>
                <a:ext cx="62280" cy="167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8B607C-BBC6-CFD5-6E73-E208258FE7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65389" y="1124916"/>
                  <a:ext cx="79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FC64EC-4ECB-FEA4-C500-770117CCCBC9}"/>
                    </a:ext>
                  </a:extLst>
                </p14:cNvPr>
                <p14:cNvContentPartPr/>
                <p14:nvPr/>
              </p14:nvContentPartPr>
              <p14:xfrm>
                <a:off x="5432269" y="1145796"/>
                <a:ext cx="160920" cy="279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FC64EC-4ECB-FEA4-C500-770117CCCBC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23629" y="1136796"/>
                  <a:ext cx="178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DA1FD4-38C4-873E-5588-0AEF09C263AA}"/>
                    </a:ext>
                  </a:extLst>
                </p14:cNvPr>
                <p14:cNvContentPartPr/>
                <p14:nvPr/>
              </p14:nvContentPartPr>
              <p14:xfrm>
                <a:off x="5530909" y="1311756"/>
                <a:ext cx="91440" cy="199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DA1FD4-38C4-873E-5588-0AEF09C263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21909" y="1303116"/>
                  <a:ext cx="109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B15EB2C-6C41-7F0A-49DA-F1E8759C400C}"/>
                    </a:ext>
                  </a:extLst>
                </p14:cNvPr>
                <p14:cNvContentPartPr/>
                <p14:nvPr/>
              </p14:nvContentPartPr>
              <p14:xfrm>
                <a:off x="5312389" y="960396"/>
                <a:ext cx="376200" cy="6444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B15EB2C-6C41-7F0A-49DA-F1E8759C40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03389" y="951396"/>
                  <a:ext cx="393840" cy="66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1CB0338-3FA4-4598-E756-ADA7B6C74D4F}"/>
              </a:ext>
            </a:extLst>
          </p:cNvPr>
          <p:cNvGrpSpPr/>
          <p:nvPr/>
        </p:nvGrpSpPr>
        <p:grpSpPr>
          <a:xfrm>
            <a:off x="4938349" y="729996"/>
            <a:ext cx="335160" cy="1293840"/>
            <a:chOff x="4938349" y="729996"/>
            <a:chExt cx="335160" cy="12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6D85E48-A5D0-B31C-61B2-98EFDC990C78}"/>
                    </a:ext>
                  </a:extLst>
                </p14:cNvPr>
                <p14:cNvContentPartPr/>
                <p14:nvPr/>
              </p14:nvContentPartPr>
              <p14:xfrm>
                <a:off x="4938349" y="882636"/>
                <a:ext cx="108000" cy="1566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6D85E48-A5D0-B31C-61B2-98EFDC990C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29349" y="873636"/>
                  <a:ext cx="125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6E8E892-B377-ACCA-8124-005D64002472}"/>
                    </a:ext>
                  </a:extLst>
                </p14:cNvPr>
                <p14:cNvContentPartPr/>
                <p14:nvPr/>
              </p14:nvContentPartPr>
              <p14:xfrm>
                <a:off x="4963549" y="866436"/>
                <a:ext cx="100440" cy="134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6E8E892-B377-ACCA-8124-005D640024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54909" y="857796"/>
                  <a:ext cx="118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832A7AB-0DAB-01AD-AE69-5C4AA6CFFDAE}"/>
                    </a:ext>
                  </a:extLst>
                </p14:cNvPr>
                <p14:cNvContentPartPr/>
                <p14:nvPr/>
              </p14:nvContentPartPr>
              <p14:xfrm>
                <a:off x="5112229" y="729996"/>
                <a:ext cx="161280" cy="12938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832A7AB-0DAB-01AD-AE69-5C4AA6CFFD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03229" y="720996"/>
                  <a:ext cx="178920" cy="13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430287C-E96A-60BC-9E06-1B0CC3300FC0}"/>
                  </a:ext>
                </a:extLst>
              </p14:cNvPr>
              <p14:cNvContentPartPr/>
              <p14:nvPr/>
            </p14:nvContentPartPr>
            <p14:xfrm>
              <a:off x="2421589" y="690036"/>
              <a:ext cx="232920" cy="1850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430287C-E96A-60BC-9E06-1B0CC3300FC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12949" y="681396"/>
                <a:ext cx="250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8480ABA-0126-8362-9910-D95C69D69BDA}"/>
                  </a:ext>
                </a:extLst>
              </p14:cNvPr>
              <p14:cNvContentPartPr/>
              <p14:nvPr/>
            </p14:nvContentPartPr>
            <p14:xfrm>
              <a:off x="1235029" y="1595796"/>
              <a:ext cx="400320" cy="612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8480ABA-0126-8362-9910-D95C69D69BD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226029" y="1587156"/>
                <a:ext cx="417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8893A4C6-3A69-DF88-9364-74614CCA1AD4}"/>
                  </a:ext>
                </a:extLst>
              </p14:cNvPr>
              <p14:cNvContentPartPr/>
              <p14:nvPr/>
            </p14:nvContentPartPr>
            <p14:xfrm>
              <a:off x="1923709" y="1910436"/>
              <a:ext cx="465480" cy="126360"/>
            </p14:xfrm>
          </p:contentPart>
        </mc:Choice>
        <mc:Fallback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8893A4C6-3A69-DF88-9364-74614CCA1AD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14709" y="1901436"/>
                <a:ext cx="483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532CE6D-1C67-9DDB-B91D-B6C6C85381B2}"/>
                  </a:ext>
                </a:extLst>
              </p14:cNvPr>
              <p14:cNvContentPartPr/>
              <p14:nvPr/>
            </p14:nvContentPartPr>
            <p14:xfrm>
              <a:off x="3556669" y="2232276"/>
              <a:ext cx="12240" cy="1778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532CE6D-1C67-9DDB-B91D-B6C6C85381B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547669" y="2223276"/>
                <a:ext cx="29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F3A7BE9-55D7-B0B1-9145-CB15D798A2B7}"/>
                  </a:ext>
                </a:extLst>
              </p14:cNvPr>
              <p14:cNvContentPartPr/>
              <p14:nvPr/>
            </p14:nvContentPartPr>
            <p14:xfrm>
              <a:off x="3496909" y="2297436"/>
              <a:ext cx="172800" cy="1026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F3A7BE9-55D7-B0B1-9145-CB15D798A2B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488269" y="2288796"/>
                <a:ext cx="1904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232ECCE-053C-DBBB-C495-17510AD4CE23}"/>
                  </a:ext>
                </a:extLst>
              </p14:cNvPr>
              <p14:cNvContentPartPr/>
              <p14:nvPr/>
            </p14:nvContentPartPr>
            <p14:xfrm>
              <a:off x="3571789" y="2271516"/>
              <a:ext cx="74160" cy="770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232ECCE-053C-DBBB-C495-17510AD4CE2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62789" y="2262876"/>
                <a:ext cx="918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1FDCB30-2A39-FCF4-D868-086A8482F716}"/>
                  </a:ext>
                </a:extLst>
              </p14:cNvPr>
              <p14:cNvContentPartPr/>
              <p14:nvPr/>
            </p14:nvContentPartPr>
            <p14:xfrm>
              <a:off x="3015229" y="759876"/>
              <a:ext cx="22320" cy="421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1FDCB30-2A39-FCF4-D868-086A8482F71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006229" y="750876"/>
                <a:ext cx="399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CBC609B-8980-E185-3A18-ACA562F1DA94}"/>
                  </a:ext>
                </a:extLst>
              </p14:cNvPr>
              <p14:cNvContentPartPr/>
              <p14:nvPr/>
            </p14:nvContentPartPr>
            <p14:xfrm>
              <a:off x="2414749" y="771756"/>
              <a:ext cx="127080" cy="1256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CBC609B-8980-E185-3A18-ACA562F1DA9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05749" y="762756"/>
                <a:ext cx="1447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45DEAB2-E713-6286-24A1-2827057350D9}"/>
                  </a:ext>
                </a:extLst>
              </p14:cNvPr>
              <p14:cNvContentPartPr/>
              <p14:nvPr/>
            </p14:nvContentPartPr>
            <p14:xfrm>
              <a:off x="2380909" y="782556"/>
              <a:ext cx="293040" cy="705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45DEAB2-E713-6286-24A1-2827057350D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371909" y="773916"/>
                <a:ext cx="3106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9551D9E-AAC6-763F-7DBD-E871F09DFC41}"/>
                  </a:ext>
                </a:extLst>
              </p14:cNvPr>
              <p14:cNvContentPartPr/>
              <p14:nvPr/>
            </p14:nvContentPartPr>
            <p14:xfrm>
              <a:off x="2402509" y="746916"/>
              <a:ext cx="233640" cy="1386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9551D9E-AAC6-763F-7DBD-E871F09DFC4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93509" y="737916"/>
                <a:ext cx="251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3A3EF4A-7B1E-8EFE-B153-CA1632D76B83}"/>
                  </a:ext>
                </a:extLst>
              </p14:cNvPr>
              <p14:cNvContentPartPr/>
              <p14:nvPr/>
            </p14:nvContentPartPr>
            <p14:xfrm>
              <a:off x="2487469" y="771756"/>
              <a:ext cx="6480" cy="774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3A3EF4A-7B1E-8EFE-B153-CA1632D76B8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478829" y="762756"/>
                <a:ext cx="241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690A997-27B9-8A0B-B255-0C3F79888D89}"/>
                  </a:ext>
                </a:extLst>
              </p14:cNvPr>
              <p14:cNvContentPartPr/>
              <p14:nvPr/>
            </p14:nvContentPartPr>
            <p14:xfrm>
              <a:off x="2547949" y="700476"/>
              <a:ext cx="126720" cy="1202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690A997-27B9-8A0B-B255-0C3F79888D8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39309" y="691476"/>
                <a:ext cx="144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C50A1BC-9252-8B84-2505-2CF7366CA219}"/>
                  </a:ext>
                </a:extLst>
              </p14:cNvPr>
              <p14:cNvContentPartPr/>
              <p14:nvPr/>
            </p14:nvContentPartPr>
            <p14:xfrm>
              <a:off x="2428429" y="807036"/>
              <a:ext cx="226800" cy="842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C50A1BC-9252-8B84-2505-2CF7366CA21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419789" y="798396"/>
                <a:ext cx="244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4DD94D7-E655-1EAE-30AA-3D26682829C9}"/>
                  </a:ext>
                </a:extLst>
              </p14:cNvPr>
              <p14:cNvContentPartPr/>
              <p14:nvPr/>
            </p14:nvContentPartPr>
            <p14:xfrm>
              <a:off x="2800669" y="646476"/>
              <a:ext cx="406080" cy="3024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4DD94D7-E655-1EAE-30AA-3D26682829C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91669" y="637476"/>
                <a:ext cx="4237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072" name="Ink 3071">
                <a:extLst>
                  <a:ext uri="{FF2B5EF4-FFF2-40B4-BE49-F238E27FC236}">
                    <a16:creationId xmlns:a16="http://schemas.microsoft.com/office/drawing/2014/main" id="{44255F29-2024-CCD0-612D-AC8B3A108211}"/>
                  </a:ext>
                </a:extLst>
              </p14:cNvPr>
              <p14:cNvContentPartPr/>
              <p14:nvPr/>
            </p14:nvContentPartPr>
            <p14:xfrm>
              <a:off x="3864469" y="622716"/>
              <a:ext cx="369720" cy="343800"/>
            </p14:xfrm>
          </p:contentPart>
        </mc:Choice>
        <mc:Fallback>
          <p:pic>
            <p:nvPicPr>
              <p:cNvPr id="3072" name="Ink 3071">
                <a:extLst>
                  <a:ext uri="{FF2B5EF4-FFF2-40B4-BE49-F238E27FC236}">
                    <a16:creationId xmlns:a16="http://schemas.microsoft.com/office/drawing/2014/main" id="{44255F29-2024-CCD0-612D-AC8B3A10821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55469" y="613716"/>
                <a:ext cx="3873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090" name="Ink 3089">
                <a:extLst>
                  <a:ext uri="{FF2B5EF4-FFF2-40B4-BE49-F238E27FC236}">
                    <a16:creationId xmlns:a16="http://schemas.microsoft.com/office/drawing/2014/main" id="{7A38FA95-D1CC-024C-B53B-DDC12A7D87B6}"/>
                  </a:ext>
                </a:extLst>
              </p14:cNvPr>
              <p14:cNvContentPartPr/>
              <p14:nvPr/>
            </p14:nvContentPartPr>
            <p14:xfrm>
              <a:off x="2808229" y="629196"/>
              <a:ext cx="440280" cy="1732320"/>
            </p14:xfrm>
          </p:contentPart>
        </mc:Choice>
        <mc:Fallback>
          <p:pic>
            <p:nvPicPr>
              <p:cNvPr id="3090" name="Ink 3089">
                <a:extLst>
                  <a:ext uri="{FF2B5EF4-FFF2-40B4-BE49-F238E27FC236}">
                    <a16:creationId xmlns:a16="http://schemas.microsoft.com/office/drawing/2014/main" id="{7A38FA95-D1CC-024C-B53B-DDC12A7D87B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799229" y="620196"/>
                <a:ext cx="457920" cy="17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D404858-097A-F348-F9E9-B08DEF5CF37D}"/>
                  </a:ext>
                </a:extLst>
              </p14:cNvPr>
              <p14:cNvContentPartPr/>
              <p14:nvPr/>
            </p14:nvContentPartPr>
            <p14:xfrm>
              <a:off x="1756669" y="979476"/>
              <a:ext cx="107640" cy="8787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D404858-097A-F348-F9E9-B08DEF5CF37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748029" y="970836"/>
                <a:ext cx="12528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32837E4-30C8-08E8-87CB-06A542B4C606}"/>
                  </a:ext>
                </a:extLst>
              </p14:cNvPr>
              <p14:cNvContentPartPr/>
              <p14:nvPr/>
            </p14:nvContentPartPr>
            <p14:xfrm>
              <a:off x="1424389" y="1234716"/>
              <a:ext cx="78120" cy="1278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32837E4-30C8-08E8-87CB-06A542B4C60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15389" y="1225716"/>
                <a:ext cx="957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0F6D28-9E6E-3598-EE36-7AFC3B1B3676}"/>
                  </a:ext>
                </a:extLst>
              </p14:cNvPr>
              <p14:cNvContentPartPr/>
              <p14:nvPr/>
            </p14:nvContentPartPr>
            <p14:xfrm>
              <a:off x="1379389" y="1252356"/>
              <a:ext cx="176760" cy="1508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0F6D28-9E6E-3598-EE36-7AFC3B1B367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370389" y="1243356"/>
                <a:ext cx="1944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F887082-1A8E-AE37-DE37-BD4DEFBD2E78}"/>
                  </a:ext>
                </a:extLst>
              </p14:cNvPr>
              <p14:cNvContentPartPr/>
              <p14:nvPr/>
            </p14:nvContentPartPr>
            <p14:xfrm>
              <a:off x="1488109" y="1323636"/>
              <a:ext cx="142560" cy="1587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F887082-1A8E-AE37-DE37-BD4DEFBD2E7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479109" y="1314636"/>
                <a:ext cx="1602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074" name="Ink 3073">
                <a:extLst>
                  <a:ext uri="{FF2B5EF4-FFF2-40B4-BE49-F238E27FC236}">
                    <a16:creationId xmlns:a16="http://schemas.microsoft.com/office/drawing/2014/main" id="{DA7897BB-4B07-9FB5-7C4A-F43CB251ADC2}"/>
                  </a:ext>
                </a:extLst>
              </p14:cNvPr>
              <p14:cNvContentPartPr/>
              <p14:nvPr/>
            </p14:nvContentPartPr>
            <p14:xfrm>
              <a:off x="1305949" y="951396"/>
              <a:ext cx="201960" cy="71280"/>
            </p14:xfrm>
          </p:contentPart>
        </mc:Choice>
        <mc:Fallback>
          <p:pic>
            <p:nvPicPr>
              <p:cNvPr id="3074" name="Ink 3073">
                <a:extLst>
                  <a:ext uri="{FF2B5EF4-FFF2-40B4-BE49-F238E27FC236}">
                    <a16:creationId xmlns:a16="http://schemas.microsoft.com/office/drawing/2014/main" id="{DA7897BB-4B07-9FB5-7C4A-F43CB251ADC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297309" y="942396"/>
                <a:ext cx="2196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F5AB97BD-C4CF-C3F3-403B-5900BB7F7C38}"/>
                  </a:ext>
                </a:extLst>
              </p14:cNvPr>
              <p14:cNvContentPartPr/>
              <p14:nvPr/>
            </p14:nvContentPartPr>
            <p14:xfrm>
              <a:off x="1347709" y="949596"/>
              <a:ext cx="89280" cy="170640"/>
            </p14:xfrm>
          </p:contentPart>
        </mc:Choice>
        <mc:Fallback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F5AB97BD-C4CF-C3F3-403B-5900BB7F7C3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339069" y="940956"/>
                <a:ext cx="1069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076" name="Ink 3075">
                <a:extLst>
                  <a:ext uri="{FF2B5EF4-FFF2-40B4-BE49-F238E27FC236}">
                    <a16:creationId xmlns:a16="http://schemas.microsoft.com/office/drawing/2014/main" id="{7AA1CA15-6E17-6004-E313-70062AE0C656}"/>
                  </a:ext>
                </a:extLst>
              </p14:cNvPr>
              <p14:cNvContentPartPr/>
              <p14:nvPr/>
            </p14:nvContentPartPr>
            <p14:xfrm>
              <a:off x="1478389" y="1060116"/>
              <a:ext cx="51480" cy="47520"/>
            </p14:xfrm>
          </p:contentPart>
        </mc:Choice>
        <mc:Fallback>
          <p:pic>
            <p:nvPicPr>
              <p:cNvPr id="3076" name="Ink 3075">
                <a:extLst>
                  <a:ext uri="{FF2B5EF4-FFF2-40B4-BE49-F238E27FC236}">
                    <a16:creationId xmlns:a16="http://schemas.microsoft.com/office/drawing/2014/main" id="{7AA1CA15-6E17-6004-E313-70062AE0C65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469389" y="1051116"/>
                <a:ext cx="69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10A008E5-93E9-3E35-AE33-E58A8C7FFBEF}"/>
                  </a:ext>
                </a:extLst>
              </p14:cNvPr>
              <p14:cNvContentPartPr/>
              <p14:nvPr/>
            </p14:nvContentPartPr>
            <p14:xfrm>
              <a:off x="1062589" y="1240836"/>
              <a:ext cx="66960" cy="105840"/>
            </p14:xfrm>
          </p:contentPart>
        </mc:Choice>
        <mc:Fallback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10A008E5-93E9-3E35-AE33-E58A8C7FFBE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53949" y="1231836"/>
                <a:ext cx="846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078" name="Ink 3077">
                <a:extLst>
                  <a:ext uri="{FF2B5EF4-FFF2-40B4-BE49-F238E27FC236}">
                    <a16:creationId xmlns:a16="http://schemas.microsoft.com/office/drawing/2014/main" id="{EE2AF6D7-FD7B-0C62-9C24-D420D210F530}"/>
                  </a:ext>
                </a:extLst>
              </p14:cNvPr>
              <p14:cNvContentPartPr/>
              <p14:nvPr/>
            </p14:nvContentPartPr>
            <p14:xfrm>
              <a:off x="1031989" y="1187196"/>
              <a:ext cx="137880" cy="136800"/>
            </p14:xfrm>
          </p:contentPart>
        </mc:Choice>
        <mc:Fallback>
          <p:pic>
            <p:nvPicPr>
              <p:cNvPr id="3078" name="Ink 3077">
                <a:extLst>
                  <a:ext uri="{FF2B5EF4-FFF2-40B4-BE49-F238E27FC236}">
                    <a16:creationId xmlns:a16="http://schemas.microsoft.com/office/drawing/2014/main" id="{EE2AF6D7-FD7B-0C62-9C24-D420D210F5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23349" y="1178556"/>
                <a:ext cx="1555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080" name="Ink 3079">
                <a:extLst>
                  <a:ext uri="{FF2B5EF4-FFF2-40B4-BE49-F238E27FC236}">
                    <a16:creationId xmlns:a16="http://schemas.microsoft.com/office/drawing/2014/main" id="{68D6037F-12A1-0B61-9677-7F4D31BE6F45}"/>
                  </a:ext>
                </a:extLst>
              </p14:cNvPr>
              <p14:cNvContentPartPr/>
              <p14:nvPr/>
            </p14:nvContentPartPr>
            <p14:xfrm>
              <a:off x="1067629" y="1383036"/>
              <a:ext cx="215280" cy="114120"/>
            </p14:xfrm>
          </p:contentPart>
        </mc:Choice>
        <mc:Fallback>
          <p:pic>
            <p:nvPicPr>
              <p:cNvPr id="3080" name="Ink 3079">
                <a:extLst>
                  <a:ext uri="{FF2B5EF4-FFF2-40B4-BE49-F238E27FC236}">
                    <a16:creationId xmlns:a16="http://schemas.microsoft.com/office/drawing/2014/main" id="{68D6037F-12A1-0B61-9677-7F4D31BE6F4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58989" y="1374396"/>
                <a:ext cx="2329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092" name="Ink 3091">
                <a:extLst>
                  <a:ext uri="{FF2B5EF4-FFF2-40B4-BE49-F238E27FC236}">
                    <a16:creationId xmlns:a16="http://schemas.microsoft.com/office/drawing/2014/main" id="{1F08F6F2-9F3C-9EAF-3146-B1EB0C5C5CDB}"/>
                  </a:ext>
                </a:extLst>
              </p14:cNvPr>
              <p14:cNvContentPartPr/>
              <p14:nvPr/>
            </p14:nvContentPartPr>
            <p14:xfrm>
              <a:off x="433309" y="777516"/>
              <a:ext cx="176040" cy="210240"/>
            </p14:xfrm>
          </p:contentPart>
        </mc:Choice>
        <mc:Fallback>
          <p:pic>
            <p:nvPicPr>
              <p:cNvPr id="3092" name="Ink 3091">
                <a:extLst>
                  <a:ext uri="{FF2B5EF4-FFF2-40B4-BE49-F238E27FC236}">
                    <a16:creationId xmlns:a16="http://schemas.microsoft.com/office/drawing/2014/main" id="{1F08F6F2-9F3C-9EAF-3146-B1EB0C5C5CD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4309" y="768516"/>
                <a:ext cx="1936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093" name="Ink 3092">
                <a:extLst>
                  <a:ext uri="{FF2B5EF4-FFF2-40B4-BE49-F238E27FC236}">
                    <a16:creationId xmlns:a16="http://schemas.microsoft.com/office/drawing/2014/main" id="{D732C62D-3899-6A13-B2D5-22AAE4CEDE52}"/>
                  </a:ext>
                </a:extLst>
              </p14:cNvPr>
              <p14:cNvContentPartPr/>
              <p14:nvPr/>
            </p14:nvContentPartPr>
            <p14:xfrm>
              <a:off x="544909" y="795516"/>
              <a:ext cx="90720" cy="124200"/>
            </p14:xfrm>
          </p:contentPart>
        </mc:Choice>
        <mc:Fallback>
          <p:pic>
            <p:nvPicPr>
              <p:cNvPr id="3093" name="Ink 3092">
                <a:extLst>
                  <a:ext uri="{FF2B5EF4-FFF2-40B4-BE49-F238E27FC236}">
                    <a16:creationId xmlns:a16="http://schemas.microsoft.com/office/drawing/2014/main" id="{D732C62D-3899-6A13-B2D5-22AAE4CEDE5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35909" y="786516"/>
                <a:ext cx="1083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E87D370C-8E39-6F48-7C16-2B24BD7E9D14}"/>
                  </a:ext>
                </a:extLst>
              </p14:cNvPr>
              <p14:cNvContentPartPr/>
              <p14:nvPr/>
            </p14:nvContentPartPr>
            <p14:xfrm>
              <a:off x="652909" y="938436"/>
              <a:ext cx="73440" cy="97200"/>
            </p14:xfrm>
          </p:contentPart>
        </mc:Choice>
        <mc:Fallback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E87D370C-8E39-6F48-7C16-2B24BD7E9D1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4269" y="929796"/>
                <a:ext cx="910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095" name="Ink 3094">
                <a:extLst>
                  <a:ext uri="{FF2B5EF4-FFF2-40B4-BE49-F238E27FC236}">
                    <a16:creationId xmlns:a16="http://schemas.microsoft.com/office/drawing/2014/main" id="{AEE2D961-C0A4-1511-D08A-95310696C6B7}"/>
                  </a:ext>
                </a:extLst>
              </p14:cNvPr>
              <p14:cNvContentPartPr/>
              <p14:nvPr/>
            </p14:nvContentPartPr>
            <p14:xfrm>
              <a:off x="664789" y="935556"/>
              <a:ext cx="87840" cy="171000"/>
            </p14:xfrm>
          </p:contentPart>
        </mc:Choice>
        <mc:Fallback>
          <p:pic>
            <p:nvPicPr>
              <p:cNvPr id="3095" name="Ink 3094">
                <a:extLst>
                  <a:ext uri="{FF2B5EF4-FFF2-40B4-BE49-F238E27FC236}">
                    <a16:creationId xmlns:a16="http://schemas.microsoft.com/office/drawing/2014/main" id="{AEE2D961-C0A4-1511-D08A-95310696C6B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56149" y="926556"/>
                <a:ext cx="105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096" name="Ink 3095">
                <a:extLst>
                  <a:ext uri="{FF2B5EF4-FFF2-40B4-BE49-F238E27FC236}">
                    <a16:creationId xmlns:a16="http://schemas.microsoft.com/office/drawing/2014/main" id="{315955B8-007D-7C60-2631-49C8710DD996}"/>
                  </a:ext>
                </a:extLst>
              </p14:cNvPr>
              <p14:cNvContentPartPr/>
              <p14:nvPr/>
            </p14:nvContentPartPr>
            <p14:xfrm>
              <a:off x="854869" y="985236"/>
              <a:ext cx="360" cy="360"/>
            </p14:xfrm>
          </p:contentPart>
        </mc:Choice>
        <mc:Fallback>
          <p:pic>
            <p:nvPicPr>
              <p:cNvPr id="3096" name="Ink 3095">
                <a:extLst>
                  <a:ext uri="{FF2B5EF4-FFF2-40B4-BE49-F238E27FC236}">
                    <a16:creationId xmlns:a16="http://schemas.microsoft.com/office/drawing/2014/main" id="{315955B8-007D-7C60-2631-49C8710DD99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45869" y="9765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097" name="Ink 3096">
                <a:extLst>
                  <a:ext uri="{FF2B5EF4-FFF2-40B4-BE49-F238E27FC236}">
                    <a16:creationId xmlns:a16="http://schemas.microsoft.com/office/drawing/2014/main" id="{D0925496-360A-5928-B764-F07EE0651831}"/>
                  </a:ext>
                </a:extLst>
              </p14:cNvPr>
              <p14:cNvContentPartPr/>
              <p14:nvPr/>
            </p14:nvContentPartPr>
            <p14:xfrm>
              <a:off x="931909" y="747996"/>
              <a:ext cx="84240" cy="146880"/>
            </p14:xfrm>
          </p:contentPart>
        </mc:Choice>
        <mc:Fallback>
          <p:pic>
            <p:nvPicPr>
              <p:cNvPr id="3097" name="Ink 3096">
                <a:extLst>
                  <a:ext uri="{FF2B5EF4-FFF2-40B4-BE49-F238E27FC236}">
                    <a16:creationId xmlns:a16="http://schemas.microsoft.com/office/drawing/2014/main" id="{D0925496-360A-5928-B764-F07EE065183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23269" y="738996"/>
                <a:ext cx="1018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098" name="Ink 3097">
                <a:extLst>
                  <a:ext uri="{FF2B5EF4-FFF2-40B4-BE49-F238E27FC236}">
                    <a16:creationId xmlns:a16="http://schemas.microsoft.com/office/drawing/2014/main" id="{5DBCF024-3BB4-3711-333B-6230E8F3A342}"/>
                  </a:ext>
                </a:extLst>
              </p14:cNvPr>
              <p14:cNvContentPartPr/>
              <p14:nvPr/>
            </p14:nvContentPartPr>
            <p14:xfrm>
              <a:off x="866749" y="746556"/>
              <a:ext cx="304560" cy="185760"/>
            </p14:xfrm>
          </p:contentPart>
        </mc:Choice>
        <mc:Fallback>
          <p:pic>
            <p:nvPicPr>
              <p:cNvPr id="3098" name="Ink 3097">
                <a:extLst>
                  <a:ext uri="{FF2B5EF4-FFF2-40B4-BE49-F238E27FC236}">
                    <a16:creationId xmlns:a16="http://schemas.microsoft.com/office/drawing/2014/main" id="{5DBCF024-3BB4-3711-333B-6230E8F3A34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57749" y="737556"/>
                <a:ext cx="3222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099" name="Ink 3098">
                <a:extLst>
                  <a:ext uri="{FF2B5EF4-FFF2-40B4-BE49-F238E27FC236}">
                    <a16:creationId xmlns:a16="http://schemas.microsoft.com/office/drawing/2014/main" id="{2573FC03-C271-BBDD-FBE1-0B216C99B1CB}"/>
                  </a:ext>
                </a:extLst>
              </p14:cNvPr>
              <p14:cNvContentPartPr/>
              <p14:nvPr/>
            </p14:nvContentPartPr>
            <p14:xfrm>
              <a:off x="1114429" y="825036"/>
              <a:ext cx="95400" cy="101520"/>
            </p14:xfrm>
          </p:contentPart>
        </mc:Choice>
        <mc:Fallback>
          <p:pic>
            <p:nvPicPr>
              <p:cNvPr id="3099" name="Ink 3098">
                <a:extLst>
                  <a:ext uri="{FF2B5EF4-FFF2-40B4-BE49-F238E27FC236}">
                    <a16:creationId xmlns:a16="http://schemas.microsoft.com/office/drawing/2014/main" id="{2573FC03-C271-BBDD-FBE1-0B216C99B1C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05789" y="816396"/>
                <a:ext cx="1130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101" name="Ink 3100">
                <a:extLst>
                  <a:ext uri="{FF2B5EF4-FFF2-40B4-BE49-F238E27FC236}">
                    <a16:creationId xmlns:a16="http://schemas.microsoft.com/office/drawing/2014/main" id="{B8413961-8654-56C2-C4B7-3906B4335F86}"/>
                  </a:ext>
                </a:extLst>
              </p14:cNvPr>
              <p14:cNvContentPartPr/>
              <p14:nvPr/>
            </p14:nvContentPartPr>
            <p14:xfrm>
              <a:off x="367789" y="1210956"/>
              <a:ext cx="104760" cy="50760"/>
            </p14:xfrm>
          </p:contentPart>
        </mc:Choice>
        <mc:Fallback>
          <p:pic>
            <p:nvPicPr>
              <p:cNvPr id="3101" name="Ink 3100">
                <a:extLst>
                  <a:ext uri="{FF2B5EF4-FFF2-40B4-BE49-F238E27FC236}">
                    <a16:creationId xmlns:a16="http://schemas.microsoft.com/office/drawing/2014/main" id="{B8413961-8654-56C2-C4B7-3906B4335F8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59149" y="1202316"/>
                <a:ext cx="1224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102" name="Ink 3101">
                <a:extLst>
                  <a:ext uri="{FF2B5EF4-FFF2-40B4-BE49-F238E27FC236}">
                    <a16:creationId xmlns:a16="http://schemas.microsoft.com/office/drawing/2014/main" id="{9F9D15A9-285B-70FE-BE21-6805025418BA}"/>
                  </a:ext>
                </a:extLst>
              </p14:cNvPr>
              <p14:cNvContentPartPr/>
              <p14:nvPr/>
            </p14:nvContentPartPr>
            <p14:xfrm>
              <a:off x="397669" y="1151556"/>
              <a:ext cx="83520" cy="106920"/>
            </p14:xfrm>
          </p:contentPart>
        </mc:Choice>
        <mc:Fallback>
          <p:pic>
            <p:nvPicPr>
              <p:cNvPr id="3102" name="Ink 3101">
                <a:extLst>
                  <a:ext uri="{FF2B5EF4-FFF2-40B4-BE49-F238E27FC236}">
                    <a16:creationId xmlns:a16="http://schemas.microsoft.com/office/drawing/2014/main" id="{9F9D15A9-285B-70FE-BE21-6805025418B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88669" y="1142916"/>
                <a:ext cx="1011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103" name="Ink 3102">
                <a:extLst>
                  <a:ext uri="{FF2B5EF4-FFF2-40B4-BE49-F238E27FC236}">
                    <a16:creationId xmlns:a16="http://schemas.microsoft.com/office/drawing/2014/main" id="{713D075D-656C-28AD-42F0-9A458640A63C}"/>
                  </a:ext>
                </a:extLst>
              </p14:cNvPr>
              <p14:cNvContentPartPr/>
              <p14:nvPr/>
            </p14:nvContentPartPr>
            <p14:xfrm>
              <a:off x="485509" y="1275756"/>
              <a:ext cx="24120" cy="60480"/>
            </p14:xfrm>
          </p:contentPart>
        </mc:Choice>
        <mc:Fallback>
          <p:pic>
            <p:nvPicPr>
              <p:cNvPr id="3103" name="Ink 3102">
                <a:extLst>
                  <a:ext uri="{FF2B5EF4-FFF2-40B4-BE49-F238E27FC236}">
                    <a16:creationId xmlns:a16="http://schemas.microsoft.com/office/drawing/2014/main" id="{713D075D-656C-28AD-42F0-9A458640A63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76509" y="1267116"/>
                <a:ext cx="41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104" name="Ink 3103">
                <a:extLst>
                  <a:ext uri="{FF2B5EF4-FFF2-40B4-BE49-F238E27FC236}">
                    <a16:creationId xmlns:a16="http://schemas.microsoft.com/office/drawing/2014/main" id="{1D699606-2C62-4144-07D6-2D472FB1EFA4}"/>
                  </a:ext>
                </a:extLst>
              </p14:cNvPr>
              <p14:cNvContentPartPr/>
              <p14:nvPr/>
            </p14:nvContentPartPr>
            <p14:xfrm>
              <a:off x="563989" y="1264596"/>
              <a:ext cx="74520" cy="53640"/>
            </p14:xfrm>
          </p:contentPart>
        </mc:Choice>
        <mc:Fallback>
          <p:pic>
            <p:nvPicPr>
              <p:cNvPr id="3104" name="Ink 3103">
                <a:extLst>
                  <a:ext uri="{FF2B5EF4-FFF2-40B4-BE49-F238E27FC236}">
                    <a16:creationId xmlns:a16="http://schemas.microsoft.com/office/drawing/2014/main" id="{1D699606-2C62-4144-07D6-2D472FB1EFA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54989" y="1255596"/>
                <a:ext cx="92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105" name="Ink 3104">
                <a:extLst>
                  <a:ext uri="{FF2B5EF4-FFF2-40B4-BE49-F238E27FC236}">
                    <a16:creationId xmlns:a16="http://schemas.microsoft.com/office/drawing/2014/main" id="{08DF2387-EA5A-72F0-62C8-36409B6321B9}"/>
                  </a:ext>
                </a:extLst>
              </p14:cNvPr>
              <p14:cNvContentPartPr/>
              <p14:nvPr/>
            </p14:nvContentPartPr>
            <p14:xfrm>
              <a:off x="557869" y="1261716"/>
              <a:ext cx="110520" cy="68400"/>
            </p14:xfrm>
          </p:contentPart>
        </mc:Choice>
        <mc:Fallback>
          <p:pic>
            <p:nvPicPr>
              <p:cNvPr id="3105" name="Ink 3104">
                <a:extLst>
                  <a:ext uri="{FF2B5EF4-FFF2-40B4-BE49-F238E27FC236}">
                    <a16:creationId xmlns:a16="http://schemas.microsoft.com/office/drawing/2014/main" id="{08DF2387-EA5A-72F0-62C8-36409B6321B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49229" y="1253076"/>
                <a:ext cx="128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106" name="Ink 3105">
                <a:extLst>
                  <a:ext uri="{FF2B5EF4-FFF2-40B4-BE49-F238E27FC236}">
                    <a16:creationId xmlns:a16="http://schemas.microsoft.com/office/drawing/2014/main" id="{645B87E5-3382-0F90-F51E-37FF493B0D7E}"/>
                  </a:ext>
                </a:extLst>
              </p14:cNvPr>
              <p14:cNvContentPartPr/>
              <p14:nvPr/>
            </p14:nvContentPartPr>
            <p14:xfrm>
              <a:off x="706549" y="1127436"/>
              <a:ext cx="84600" cy="189000"/>
            </p14:xfrm>
          </p:contentPart>
        </mc:Choice>
        <mc:Fallback>
          <p:pic>
            <p:nvPicPr>
              <p:cNvPr id="3106" name="Ink 3105">
                <a:extLst>
                  <a:ext uri="{FF2B5EF4-FFF2-40B4-BE49-F238E27FC236}">
                    <a16:creationId xmlns:a16="http://schemas.microsoft.com/office/drawing/2014/main" id="{645B87E5-3382-0F90-F51E-37FF493B0D7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97549" y="1118436"/>
                <a:ext cx="1022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107" name="Ink 3106">
                <a:extLst>
                  <a:ext uri="{FF2B5EF4-FFF2-40B4-BE49-F238E27FC236}">
                    <a16:creationId xmlns:a16="http://schemas.microsoft.com/office/drawing/2014/main" id="{A2FFCE66-5F28-21F2-D16B-CA49C3283DA1}"/>
                  </a:ext>
                </a:extLst>
              </p14:cNvPr>
              <p14:cNvContentPartPr/>
              <p14:nvPr/>
            </p14:nvContentPartPr>
            <p14:xfrm>
              <a:off x="842989" y="1192956"/>
              <a:ext cx="28080" cy="30240"/>
            </p14:xfrm>
          </p:contentPart>
        </mc:Choice>
        <mc:Fallback>
          <p:pic>
            <p:nvPicPr>
              <p:cNvPr id="3107" name="Ink 3106">
                <a:extLst>
                  <a:ext uri="{FF2B5EF4-FFF2-40B4-BE49-F238E27FC236}">
                    <a16:creationId xmlns:a16="http://schemas.microsoft.com/office/drawing/2014/main" id="{A2FFCE66-5F28-21F2-D16B-CA49C3283DA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4349" y="1184316"/>
                <a:ext cx="4572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0" name="Group 3119">
            <a:extLst>
              <a:ext uri="{FF2B5EF4-FFF2-40B4-BE49-F238E27FC236}">
                <a16:creationId xmlns:a16="http://schemas.microsoft.com/office/drawing/2014/main" id="{D00ADF3D-202F-8E2E-6786-7606EEC04B86}"/>
              </a:ext>
            </a:extLst>
          </p:cNvPr>
          <p:cNvGrpSpPr/>
          <p:nvPr/>
        </p:nvGrpSpPr>
        <p:grpSpPr>
          <a:xfrm>
            <a:off x="4257229" y="35196"/>
            <a:ext cx="1033920" cy="439560"/>
            <a:chOff x="4257229" y="35196"/>
            <a:chExt cx="103392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109" name="Ink 3108">
                  <a:extLst>
                    <a:ext uri="{FF2B5EF4-FFF2-40B4-BE49-F238E27FC236}">
                      <a16:creationId xmlns:a16="http://schemas.microsoft.com/office/drawing/2014/main" id="{D6B2FAB2-BD12-1B90-EF44-F60D3C53EC17}"/>
                    </a:ext>
                  </a:extLst>
                </p14:cNvPr>
                <p14:cNvContentPartPr/>
                <p14:nvPr/>
              </p14:nvContentPartPr>
              <p14:xfrm>
                <a:off x="4257229" y="112596"/>
                <a:ext cx="118440" cy="232920"/>
              </p14:xfrm>
            </p:contentPart>
          </mc:Choice>
          <mc:Fallback>
            <p:pic>
              <p:nvPicPr>
                <p:cNvPr id="3109" name="Ink 3108">
                  <a:extLst>
                    <a:ext uri="{FF2B5EF4-FFF2-40B4-BE49-F238E27FC236}">
                      <a16:creationId xmlns:a16="http://schemas.microsoft.com/office/drawing/2014/main" id="{D6B2FAB2-BD12-1B90-EF44-F60D3C53EC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48229" y="103596"/>
                  <a:ext cx="136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B29AC21D-B609-9E31-0725-0E0CD7F63184}"/>
                    </a:ext>
                  </a:extLst>
                </p14:cNvPr>
                <p14:cNvContentPartPr/>
                <p14:nvPr/>
              </p14:nvContentPartPr>
              <p14:xfrm>
                <a:off x="4277029" y="219516"/>
                <a:ext cx="93240" cy="79560"/>
              </p14:xfrm>
            </p:contentPart>
          </mc:Choice>
          <mc:Fallback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B29AC21D-B609-9E31-0725-0E0CD7F6318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68389" y="210516"/>
                  <a:ext cx="110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111" name="Ink 3110">
                  <a:extLst>
                    <a:ext uri="{FF2B5EF4-FFF2-40B4-BE49-F238E27FC236}">
                      <a16:creationId xmlns:a16="http://schemas.microsoft.com/office/drawing/2014/main" id="{7CF59CEB-87F8-D899-611E-4120051D9AF4}"/>
                    </a:ext>
                  </a:extLst>
                </p14:cNvPr>
                <p14:cNvContentPartPr/>
                <p14:nvPr/>
              </p14:nvContentPartPr>
              <p14:xfrm>
                <a:off x="4453069" y="35196"/>
                <a:ext cx="90000" cy="168840"/>
              </p14:xfrm>
            </p:contentPart>
          </mc:Choice>
          <mc:Fallback>
            <p:pic>
              <p:nvPicPr>
                <p:cNvPr id="3111" name="Ink 3110">
                  <a:extLst>
                    <a:ext uri="{FF2B5EF4-FFF2-40B4-BE49-F238E27FC236}">
                      <a16:creationId xmlns:a16="http://schemas.microsoft.com/office/drawing/2014/main" id="{7CF59CEB-87F8-D899-611E-4120051D9AF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44069" y="26556"/>
                  <a:ext cx="107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112" name="Ink 3111">
                  <a:extLst>
                    <a:ext uri="{FF2B5EF4-FFF2-40B4-BE49-F238E27FC236}">
                      <a16:creationId xmlns:a16="http://schemas.microsoft.com/office/drawing/2014/main" id="{E61F24A1-541F-F7D2-05F3-37CA67925C97}"/>
                    </a:ext>
                  </a:extLst>
                </p14:cNvPr>
                <p14:cNvContentPartPr/>
                <p14:nvPr/>
              </p14:nvContentPartPr>
              <p14:xfrm>
                <a:off x="4583749" y="189636"/>
                <a:ext cx="137520" cy="130320"/>
              </p14:xfrm>
            </p:contentPart>
          </mc:Choice>
          <mc:Fallback>
            <p:pic>
              <p:nvPicPr>
                <p:cNvPr id="3112" name="Ink 3111">
                  <a:extLst>
                    <a:ext uri="{FF2B5EF4-FFF2-40B4-BE49-F238E27FC236}">
                      <a16:creationId xmlns:a16="http://schemas.microsoft.com/office/drawing/2014/main" id="{E61F24A1-541F-F7D2-05F3-37CA67925C9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74749" y="180996"/>
                  <a:ext cx="155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113" name="Ink 3112">
                  <a:extLst>
                    <a:ext uri="{FF2B5EF4-FFF2-40B4-BE49-F238E27FC236}">
                      <a16:creationId xmlns:a16="http://schemas.microsoft.com/office/drawing/2014/main" id="{75A4F8C8-7AF5-38C7-116A-F7E8DCB0E9CF}"/>
                    </a:ext>
                  </a:extLst>
                </p14:cNvPr>
                <p14:cNvContentPartPr/>
                <p14:nvPr/>
              </p14:nvContentPartPr>
              <p14:xfrm>
                <a:off x="4548109" y="190356"/>
                <a:ext cx="226440" cy="112320"/>
              </p14:xfrm>
            </p:contentPart>
          </mc:Choice>
          <mc:Fallback>
            <p:pic>
              <p:nvPicPr>
                <p:cNvPr id="3113" name="Ink 3112">
                  <a:extLst>
                    <a:ext uri="{FF2B5EF4-FFF2-40B4-BE49-F238E27FC236}">
                      <a16:creationId xmlns:a16="http://schemas.microsoft.com/office/drawing/2014/main" id="{75A4F8C8-7AF5-38C7-116A-F7E8DCB0E9C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39469" y="181356"/>
                  <a:ext cx="244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114" name="Ink 3113">
                  <a:extLst>
                    <a:ext uri="{FF2B5EF4-FFF2-40B4-BE49-F238E27FC236}">
                      <a16:creationId xmlns:a16="http://schemas.microsoft.com/office/drawing/2014/main" id="{AF4C95B7-B6A2-FC3A-047D-A42E130B4F58}"/>
                    </a:ext>
                  </a:extLst>
                </p14:cNvPr>
                <p14:cNvContentPartPr/>
                <p14:nvPr/>
              </p14:nvContentPartPr>
              <p14:xfrm>
                <a:off x="4783189" y="326076"/>
                <a:ext cx="48960" cy="52920"/>
              </p14:xfrm>
            </p:contentPart>
          </mc:Choice>
          <mc:Fallback>
            <p:pic>
              <p:nvPicPr>
                <p:cNvPr id="3114" name="Ink 3113">
                  <a:extLst>
                    <a:ext uri="{FF2B5EF4-FFF2-40B4-BE49-F238E27FC236}">
                      <a16:creationId xmlns:a16="http://schemas.microsoft.com/office/drawing/2014/main" id="{AF4C95B7-B6A2-FC3A-047D-A42E130B4F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74189" y="317436"/>
                  <a:ext cx="66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115" name="Ink 3114">
                  <a:extLst>
                    <a:ext uri="{FF2B5EF4-FFF2-40B4-BE49-F238E27FC236}">
                      <a16:creationId xmlns:a16="http://schemas.microsoft.com/office/drawing/2014/main" id="{C74AEC28-F82B-D775-AEE3-A296D696AD92}"/>
                    </a:ext>
                  </a:extLst>
                </p14:cNvPr>
                <p14:cNvContentPartPr/>
                <p14:nvPr/>
              </p14:nvContentPartPr>
              <p14:xfrm>
                <a:off x="4987309" y="225276"/>
                <a:ext cx="132840" cy="172080"/>
              </p14:xfrm>
            </p:contentPart>
          </mc:Choice>
          <mc:Fallback>
            <p:pic>
              <p:nvPicPr>
                <p:cNvPr id="3115" name="Ink 3114">
                  <a:extLst>
                    <a:ext uri="{FF2B5EF4-FFF2-40B4-BE49-F238E27FC236}">
                      <a16:creationId xmlns:a16="http://schemas.microsoft.com/office/drawing/2014/main" id="{C74AEC28-F82B-D775-AEE3-A296D696AD9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78669" y="216636"/>
                  <a:ext cx="150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116" name="Ink 3115">
                  <a:extLst>
                    <a:ext uri="{FF2B5EF4-FFF2-40B4-BE49-F238E27FC236}">
                      <a16:creationId xmlns:a16="http://schemas.microsoft.com/office/drawing/2014/main" id="{CE5FBF5F-D38A-1831-D4D5-A6BD080A21F4}"/>
                    </a:ext>
                  </a:extLst>
                </p14:cNvPr>
                <p14:cNvContentPartPr/>
                <p14:nvPr/>
              </p14:nvContentPartPr>
              <p14:xfrm>
                <a:off x="5046709" y="309516"/>
                <a:ext cx="44280" cy="100080"/>
              </p14:xfrm>
            </p:contentPart>
          </mc:Choice>
          <mc:Fallback>
            <p:pic>
              <p:nvPicPr>
                <p:cNvPr id="3116" name="Ink 3115">
                  <a:extLst>
                    <a:ext uri="{FF2B5EF4-FFF2-40B4-BE49-F238E27FC236}">
                      <a16:creationId xmlns:a16="http://schemas.microsoft.com/office/drawing/2014/main" id="{CE5FBF5F-D38A-1831-D4D5-A6BD080A21F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38069" y="300876"/>
                  <a:ext cx="61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118" name="Ink 3117">
                  <a:extLst>
                    <a:ext uri="{FF2B5EF4-FFF2-40B4-BE49-F238E27FC236}">
                      <a16:creationId xmlns:a16="http://schemas.microsoft.com/office/drawing/2014/main" id="{49E54270-B849-7E45-B8FE-45FBF176135F}"/>
                    </a:ext>
                  </a:extLst>
                </p14:cNvPr>
                <p14:cNvContentPartPr/>
                <p14:nvPr/>
              </p14:nvContentPartPr>
              <p14:xfrm>
                <a:off x="5200069" y="337956"/>
                <a:ext cx="42480" cy="136800"/>
              </p14:xfrm>
            </p:contentPart>
          </mc:Choice>
          <mc:Fallback>
            <p:pic>
              <p:nvPicPr>
                <p:cNvPr id="3118" name="Ink 3117">
                  <a:extLst>
                    <a:ext uri="{FF2B5EF4-FFF2-40B4-BE49-F238E27FC236}">
                      <a16:creationId xmlns:a16="http://schemas.microsoft.com/office/drawing/2014/main" id="{49E54270-B849-7E45-B8FE-45FBF176135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91429" y="329316"/>
                  <a:ext cx="60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19" name="Ink 3118">
                  <a:extLst>
                    <a:ext uri="{FF2B5EF4-FFF2-40B4-BE49-F238E27FC236}">
                      <a16:creationId xmlns:a16="http://schemas.microsoft.com/office/drawing/2014/main" id="{A6A40B12-4954-38DA-70B5-EB1D8BE32647}"/>
                    </a:ext>
                  </a:extLst>
                </p14:cNvPr>
                <p14:cNvContentPartPr/>
                <p14:nvPr/>
              </p14:nvContentPartPr>
              <p14:xfrm>
                <a:off x="5195389" y="93156"/>
                <a:ext cx="95760" cy="103680"/>
              </p14:xfrm>
            </p:contentPart>
          </mc:Choice>
          <mc:Fallback>
            <p:pic>
              <p:nvPicPr>
                <p:cNvPr id="3119" name="Ink 3118">
                  <a:extLst>
                    <a:ext uri="{FF2B5EF4-FFF2-40B4-BE49-F238E27FC236}">
                      <a16:creationId xmlns:a16="http://schemas.microsoft.com/office/drawing/2014/main" id="{A6A40B12-4954-38DA-70B5-EB1D8BE326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86749" y="84156"/>
                  <a:ext cx="1134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2" name="Group 3121">
            <a:extLst>
              <a:ext uri="{FF2B5EF4-FFF2-40B4-BE49-F238E27FC236}">
                <a16:creationId xmlns:a16="http://schemas.microsoft.com/office/drawing/2014/main" id="{05D559DE-C9C7-0CE7-4EB3-AC11DDB55D88}"/>
              </a:ext>
            </a:extLst>
          </p:cNvPr>
          <p:cNvGrpSpPr/>
          <p:nvPr/>
        </p:nvGrpSpPr>
        <p:grpSpPr>
          <a:xfrm>
            <a:off x="2899669" y="561516"/>
            <a:ext cx="628560" cy="626400"/>
            <a:chOff x="2899669" y="561516"/>
            <a:chExt cx="628560" cy="62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316FD56-0756-026C-44B2-E585CCF031B9}"/>
                    </a:ext>
                  </a:extLst>
                </p14:cNvPr>
                <p14:cNvContentPartPr/>
                <p14:nvPr/>
              </p14:nvContentPartPr>
              <p14:xfrm>
                <a:off x="2919469" y="757716"/>
                <a:ext cx="162360" cy="96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316FD56-0756-026C-44B2-E585CCF031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10469" y="748716"/>
                  <a:ext cx="180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3ED83F2-8F89-42B2-D730-2CDC3507AD5F}"/>
                    </a:ext>
                  </a:extLst>
                </p14:cNvPr>
                <p14:cNvContentPartPr/>
                <p14:nvPr/>
              </p14:nvContentPartPr>
              <p14:xfrm>
                <a:off x="3069949" y="826116"/>
                <a:ext cx="11160" cy="27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3ED83F2-8F89-42B2-D730-2CDC3507AD5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61309" y="817116"/>
                  <a:ext cx="28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F2BE5F4-7EEC-FC2A-9E48-2C6BC80DAA2D}"/>
                    </a:ext>
                  </a:extLst>
                </p14:cNvPr>
                <p14:cNvContentPartPr/>
                <p14:nvPr/>
              </p14:nvContentPartPr>
              <p14:xfrm>
                <a:off x="3049069" y="866436"/>
                <a:ext cx="24840" cy="6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F2BE5F4-7EEC-FC2A-9E48-2C6BC80DAA2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40429" y="857796"/>
                  <a:ext cx="42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37C5D59-2DFD-AF7D-13DF-449943793DF6}"/>
                    </a:ext>
                  </a:extLst>
                </p14:cNvPr>
                <p14:cNvContentPartPr/>
                <p14:nvPr/>
              </p14:nvContentPartPr>
              <p14:xfrm>
                <a:off x="3395029" y="597516"/>
                <a:ext cx="133200" cy="175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37C5D59-2DFD-AF7D-13DF-449943793DF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86029" y="588516"/>
                  <a:ext cx="150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62FD4F8-6CCC-A01F-916C-CAFEEF71B582}"/>
                    </a:ext>
                  </a:extLst>
                </p14:cNvPr>
                <p14:cNvContentPartPr/>
                <p14:nvPr/>
              </p14:nvContentPartPr>
              <p14:xfrm>
                <a:off x="3449749" y="681396"/>
                <a:ext cx="2520" cy="1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62FD4F8-6CCC-A01F-916C-CAFEEF71B58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40749" y="672756"/>
                  <a:ext cx="20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121" name="Ink 3120">
                  <a:extLst>
                    <a:ext uri="{FF2B5EF4-FFF2-40B4-BE49-F238E27FC236}">
                      <a16:creationId xmlns:a16="http://schemas.microsoft.com/office/drawing/2014/main" id="{675417B7-99E3-CA11-9911-BE1D3C185546}"/>
                    </a:ext>
                  </a:extLst>
                </p14:cNvPr>
                <p14:cNvContentPartPr/>
                <p14:nvPr/>
              </p14:nvContentPartPr>
              <p14:xfrm>
                <a:off x="2899669" y="561516"/>
                <a:ext cx="391320" cy="626400"/>
              </p14:xfrm>
            </p:contentPart>
          </mc:Choice>
          <mc:Fallback>
            <p:pic>
              <p:nvPicPr>
                <p:cNvPr id="3121" name="Ink 3120">
                  <a:extLst>
                    <a:ext uri="{FF2B5EF4-FFF2-40B4-BE49-F238E27FC236}">
                      <a16:creationId xmlns:a16="http://schemas.microsoft.com/office/drawing/2014/main" id="{675417B7-99E3-CA11-9911-BE1D3C18554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91029" y="552876"/>
                  <a:ext cx="408960" cy="64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4" name="Group 3123">
            <a:extLst>
              <a:ext uri="{FF2B5EF4-FFF2-40B4-BE49-F238E27FC236}">
                <a16:creationId xmlns:a16="http://schemas.microsoft.com/office/drawing/2014/main" id="{E03ED253-6244-04AC-9906-F9615A14E0EA}"/>
              </a:ext>
            </a:extLst>
          </p:cNvPr>
          <p:cNvGrpSpPr/>
          <p:nvPr/>
        </p:nvGrpSpPr>
        <p:grpSpPr>
          <a:xfrm>
            <a:off x="760189" y="1745556"/>
            <a:ext cx="317520" cy="315360"/>
            <a:chOff x="760189" y="1745556"/>
            <a:chExt cx="31752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EE7CDCE6-6E5B-01B4-1292-6A4245E01FD9}"/>
                    </a:ext>
                  </a:extLst>
                </p14:cNvPr>
                <p14:cNvContentPartPr/>
                <p14:nvPr/>
              </p14:nvContentPartPr>
              <p14:xfrm>
                <a:off x="831109" y="1745556"/>
                <a:ext cx="82800" cy="18468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EE7CDCE6-6E5B-01B4-1292-6A4245E01FD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2469" y="1736556"/>
                  <a:ext cx="100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086" name="Ink 3085">
                  <a:extLst>
                    <a:ext uri="{FF2B5EF4-FFF2-40B4-BE49-F238E27FC236}">
                      <a16:creationId xmlns:a16="http://schemas.microsoft.com/office/drawing/2014/main" id="{4666CD43-A520-C834-4C02-8B623102B842}"/>
                    </a:ext>
                  </a:extLst>
                </p14:cNvPr>
                <p14:cNvContentPartPr/>
                <p14:nvPr/>
              </p14:nvContentPartPr>
              <p14:xfrm>
                <a:off x="870349" y="1757436"/>
                <a:ext cx="127080" cy="106920"/>
              </p14:xfrm>
            </p:contentPart>
          </mc:Choice>
          <mc:Fallback>
            <p:pic>
              <p:nvPicPr>
                <p:cNvPr id="3086" name="Ink 3085">
                  <a:extLst>
                    <a:ext uri="{FF2B5EF4-FFF2-40B4-BE49-F238E27FC236}">
                      <a16:creationId xmlns:a16="http://schemas.microsoft.com/office/drawing/2014/main" id="{4666CD43-A520-C834-4C02-8B623102B84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1709" y="1748436"/>
                  <a:ext cx="144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087" name="Ink 3086">
                  <a:extLst>
                    <a:ext uri="{FF2B5EF4-FFF2-40B4-BE49-F238E27FC236}">
                      <a16:creationId xmlns:a16="http://schemas.microsoft.com/office/drawing/2014/main" id="{B324F82D-89CA-A7EA-2F20-53C4D25B0A88}"/>
                    </a:ext>
                  </a:extLst>
                </p14:cNvPr>
                <p14:cNvContentPartPr/>
                <p14:nvPr/>
              </p14:nvContentPartPr>
              <p14:xfrm>
                <a:off x="980509" y="1910076"/>
                <a:ext cx="97200" cy="150840"/>
              </p14:xfrm>
            </p:contentPart>
          </mc:Choice>
          <mc:Fallback>
            <p:pic>
              <p:nvPicPr>
                <p:cNvPr id="3087" name="Ink 3086">
                  <a:extLst>
                    <a:ext uri="{FF2B5EF4-FFF2-40B4-BE49-F238E27FC236}">
                      <a16:creationId xmlns:a16="http://schemas.microsoft.com/office/drawing/2014/main" id="{B324F82D-89CA-A7EA-2F20-53C4D25B0A8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1509" y="1901436"/>
                  <a:ext cx="114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123" name="Ink 3122">
                  <a:extLst>
                    <a:ext uri="{FF2B5EF4-FFF2-40B4-BE49-F238E27FC236}">
                      <a16:creationId xmlns:a16="http://schemas.microsoft.com/office/drawing/2014/main" id="{41DA8151-D1DC-7A95-AAC6-3BE2E17683B3}"/>
                    </a:ext>
                  </a:extLst>
                </p14:cNvPr>
                <p14:cNvContentPartPr/>
                <p14:nvPr/>
              </p14:nvContentPartPr>
              <p14:xfrm>
                <a:off x="760189" y="1808556"/>
                <a:ext cx="154440" cy="67680"/>
              </p14:xfrm>
            </p:contentPart>
          </mc:Choice>
          <mc:Fallback>
            <p:pic>
              <p:nvPicPr>
                <p:cNvPr id="3123" name="Ink 3122">
                  <a:extLst>
                    <a:ext uri="{FF2B5EF4-FFF2-40B4-BE49-F238E27FC236}">
                      <a16:creationId xmlns:a16="http://schemas.microsoft.com/office/drawing/2014/main" id="{41DA8151-D1DC-7A95-AAC6-3BE2E17683B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1189" y="1799556"/>
                  <a:ext cx="172080" cy="8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A8CB78-DEC3-7762-A809-461E9A2AD2F4}"/>
                  </a:ext>
                </a:extLst>
              </p14:cNvPr>
              <p14:cNvContentPartPr/>
              <p14:nvPr/>
            </p14:nvContentPartPr>
            <p14:xfrm>
              <a:off x="1223149" y="1953276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A8CB78-DEC3-7762-A809-461E9A2AD2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149" y="19442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5C7F071-F5F9-64E2-9BB5-7076E3D532EC}"/>
              </a:ext>
            </a:extLst>
          </p:cNvPr>
          <p:cNvGrpSpPr/>
          <p:nvPr/>
        </p:nvGrpSpPr>
        <p:grpSpPr>
          <a:xfrm>
            <a:off x="338269" y="219516"/>
            <a:ext cx="392040" cy="178920"/>
            <a:chOff x="338269" y="219516"/>
            <a:chExt cx="39204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61BFCE8-74F9-3C5D-28A2-2D38FCFF68CB}"/>
                    </a:ext>
                  </a:extLst>
                </p14:cNvPr>
                <p14:cNvContentPartPr/>
                <p14:nvPr/>
              </p14:nvContentPartPr>
              <p14:xfrm>
                <a:off x="338269" y="219516"/>
                <a:ext cx="159480" cy="178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61BFCE8-74F9-3C5D-28A2-2D38FCFF68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9629" y="210516"/>
                  <a:ext cx="1771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BDA320-4504-6D65-7C5B-FA332B9A52FA}"/>
                    </a:ext>
                  </a:extLst>
                </p14:cNvPr>
                <p14:cNvContentPartPr/>
                <p14:nvPr/>
              </p14:nvContentPartPr>
              <p14:xfrm>
                <a:off x="557869" y="332196"/>
                <a:ext cx="17244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BDA320-4504-6D65-7C5B-FA332B9A52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9229" y="323556"/>
                  <a:ext cx="19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490C04-3757-07C0-D9B0-7FC6BA498345}"/>
                    </a:ext>
                  </a:extLst>
                </p14:cNvPr>
                <p14:cNvContentPartPr/>
                <p14:nvPr/>
              </p14:nvContentPartPr>
              <p14:xfrm>
                <a:off x="605389" y="391596"/>
                <a:ext cx="71280" cy="6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490C04-3757-07C0-D9B0-7FC6BA4983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6749" y="382596"/>
                  <a:ext cx="889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65974F-2DBE-F820-91BF-35B55F381FED}"/>
              </a:ext>
            </a:extLst>
          </p:cNvPr>
          <p:cNvGrpSpPr/>
          <p:nvPr/>
        </p:nvGrpSpPr>
        <p:grpSpPr>
          <a:xfrm>
            <a:off x="1006069" y="177036"/>
            <a:ext cx="1778040" cy="352080"/>
            <a:chOff x="1006069" y="177036"/>
            <a:chExt cx="17780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A214D82-2C23-A6D0-DF7B-4FD36FFFB523}"/>
                    </a:ext>
                  </a:extLst>
                </p14:cNvPr>
                <p14:cNvContentPartPr/>
                <p14:nvPr/>
              </p14:nvContentPartPr>
              <p14:xfrm>
                <a:off x="1006069" y="229596"/>
                <a:ext cx="104400" cy="140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A214D82-2C23-A6D0-DF7B-4FD36FFFB5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7429" y="220956"/>
                  <a:ext cx="122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58DD2C-1647-989E-C114-B55B5B4EC5C9}"/>
                    </a:ext>
                  </a:extLst>
                </p14:cNvPr>
                <p14:cNvContentPartPr/>
                <p14:nvPr/>
              </p14:nvContentPartPr>
              <p14:xfrm>
                <a:off x="1184989" y="345876"/>
                <a:ext cx="115560" cy="9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58DD2C-1647-989E-C114-B55B5B4EC5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5989" y="336876"/>
                  <a:ext cx="133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47B83D-F79A-8587-2F4F-88F30E7FA195}"/>
                    </a:ext>
                  </a:extLst>
                </p14:cNvPr>
                <p14:cNvContentPartPr/>
                <p14:nvPr/>
              </p14:nvContentPartPr>
              <p14:xfrm>
                <a:off x="1223149" y="227076"/>
                <a:ext cx="198720" cy="75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47B83D-F79A-8587-2F4F-88F30E7FA1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4149" y="218076"/>
                  <a:ext cx="216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87E6567-6AAA-7387-60C6-A7DA09A55E5D}"/>
                    </a:ext>
                  </a:extLst>
                </p14:cNvPr>
                <p14:cNvContentPartPr/>
                <p14:nvPr/>
              </p14:nvContentPartPr>
              <p14:xfrm>
                <a:off x="1543549" y="177036"/>
                <a:ext cx="94680" cy="48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87E6567-6AAA-7387-60C6-A7DA09A55E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34909" y="168396"/>
                  <a:ext cx="112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D8AC69-6A3E-D656-1535-51FECDDCFCD1}"/>
                    </a:ext>
                  </a:extLst>
                </p14:cNvPr>
                <p14:cNvContentPartPr/>
                <p14:nvPr/>
              </p14:nvContentPartPr>
              <p14:xfrm>
                <a:off x="1676029" y="231396"/>
                <a:ext cx="78480" cy="180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D8AC69-6A3E-D656-1535-51FECDDCFC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67029" y="222396"/>
                  <a:ext cx="96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A8DE35-B772-42AA-75AF-B1F23C7F42E8}"/>
                    </a:ext>
                  </a:extLst>
                </p14:cNvPr>
                <p14:cNvContentPartPr/>
                <p14:nvPr/>
              </p14:nvContentPartPr>
              <p14:xfrm>
                <a:off x="1803109" y="319596"/>
                <a:ext cx="666360" cy="209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A8DE35-B772-42AA-75AF-B1F23C7F4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94109" y="310956"/>
                  <a:ext cx="684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A96093-45B4-CE15-D90D-68E379C2C1A1}"/>
                    </a:ext>
                  </a:extLst>
                </p14:cNvPr>
                <p14:cNvContentPartPr/>
                <p14:nvPr/>
              </p14:nvContentPartPr>
              <p14:xfrm>
                <a:off x="2582869" y="355956"/>
                <a:ext cx="166680" cy="6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A96093-45B4-CE15-D90D-68E379C2C1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3869" y="346956"/>
                  <a:ext cx="1843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A188AA-1C8A-353A-482C-A1C3416DAE22}"/>
                    </a:ext>
                  </a:extLst>
                </p14:cNvPr>
                <p14:cNvContentPartPr/>
                <p14:nvPr/>
              </p14:nvContentPartPr>
              <p14:xfrm>
                <a:off x="2618509" y="444876"/>
                <a:ext cx="165600" cy="4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A188AA-1C8A-353A-482C-A1C3416DAE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09509" y="435876"/>
                  <a:ext cx="1832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502460-836A-D125-EC79-A62C891F6E0A}"/>
              </a:ext>
            </a:extLst>
          </p:cNvPr>
          <p:cNvGrpSpPr/>
          <p:nvPr/>
        </p:nvGrpSpPr>
        <p:grpSpPr>
          <a:xfrm>
            <a:off x="2977069" y="278916"/>
            <a:ext cx="222840" cy="249120"/>
            <a:chOff x="2977069" y="278916"/>
            <a:chExt cx="22284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AD69157-E6B5-92AF-4D36-5CABABEA47DC}"/>
                    </a:ext>
                  </a:extLst>
                </p14:cNvPr>
                <p14:cNvContentPartPr/>
                <p14:nvPr/>
              </p14:nvContentPartPr>
              <p14:xfrm>
                <a:off x="2977069" y="278916"/>
                <a:ext cx="222840" cy="150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AD69157-E6B5-92AF-4D36-5CABABEA47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8429" y="269916"/>
                  <a:ext cx="240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255716-64C2-0EC1-5C6E-D6C0BBF139D3}"/>
                    </a:ext>
                  </a:extLst>
                </p14:cNvPr>
                <p14:cNvContentPartPr/>
                <p14:nvPr/>
              </p14:nvContentPartPr>
              <p14:xfrm>
                <a:off x="3174349" y="355956"/>
                <a:ext cx="8280" cy="172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255716-64C2-0EC1-5C6E-D6C0BBF139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65709" y="347316"/>
                  <a:ext cx="259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FFC22F9-D85B-64EE-F0EB-CFC261C7B152}"/>
                  </a:ext>
                </a:extLst>
              </p14:cNvPr>
              <p14:cNvContentPartPr/>
              <p14:nvPr/>
            </p14:nvContentPartPr>
            <p14:xfrm>
              <a:off x="398389" y="745116"/>
              <a:ext cx="126000" cy="241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FFC22F9-D85B-64EE-F0EB-CFC261C7B15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9389" y="736476"/>
                <a:ext cx="1436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726352-12A1-EC21-E3ED-F0DE3E4DCFA4}"/>
                  </a:ext>
                </a:extLst>
              </p14:cNvPr>
              <p14:cNvContentPartPr/>
              <p14:nvPr/>
            </p14:nvContentPartPr>
            <p14:xfrm>
              <a:off x="688549" y="896316"/>
              <a:ext cx="116640" cy="12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726352-12A1-EC21-E3ED-F0DE3E4DCFA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9909" y="887316"/>
                <a:ext cx="13428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E695B4D-3D0E-4CF1-7212-51D76DCBEA52}"/>
              </a:ext>
            </a:extLst>
          </p:cNvPr>
          <p:cNvGrpSpPr/>
          <p:nvPr/>
        </p:nvGrpSpPr>
        <p:grpSpPr>
          <a:xfrm>
            <a:off x="521149" y="991356"/>
            <a:ext cx="347040" cy="205920"/>
            <a:chOff x="521149" y="991356"/>
            <a:chExt cx="34704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95D715-A82A-FAEA-CB7A-35EF70385053}"/>
                    </a:ext>
                  </a:extLst>
                </p14:cNvPr>
                <p14:cNvContentPartPr/>
                <p14:nvPr/>
              </p14:nvContentPartPr>
              <p14:xfrm>
                <a:off x="521149" y="1003236"/>
                <a:ext cx="53640" cy="194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95D715-A82A-FAEA-CB7A-35EF703850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149" y="994596"/>
                  <a:ext cx="71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225D0A-E367-D3B1-4E18-F53F3D519D2C}"/>
                    </a:ext>
                  </a:extLst>
                </p14:cNvPr>
                <p14:cNvContentPartPr/>
                <p14:nvPr/>
              </p14:nvContentPartPr>
              <p14:xfrm>
                <a:off x="652909" y="991356"/>
                <a:ext cx="215280" cy="1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225D0A-E367-D3B1-4E18-F53F3D519D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4269" y="982716"/>
                  <a:ext cx="2329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6D4DD5-8F84-BBFE-E04D-E9A52110965D}"/>
              </a:ext>
            </a:extLst>
          </p:cNvPr>
          <p:cNvGrpSpPr/>
          <p:nvPr/>
        </p:nvGrpSpPr>
        <p:grpSpPr>
          <a:xfrm>
            <a:off x="1068709" y="751596"/>
            <a:ext cx="1116720" cy="311400"/>
            <a:chOff x="1068709" y="751596"/>
            <a:chExt cx="111672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447A6C-A5C2-AE3D-EA5B-C20ECE7F9E63}"/>
                    </a:ext>
                  </a:extLst>
                </p14:cNvPr>
                <p14:cNvContentPartPr/>
                <p14:nvPr/>
              </p14:nvContentPartPr>
              <p14:xfrm>
                <a:off x="1068709" y="811716"/>
                <a:ext cx="118800" cy="173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447A6C-A5C2-AE3D-EA5B-C20ECE7F9E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0069" y="802716"/>
                  <a:ext cx="136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838788-062B-CAC5-B5EC-612CD12BAB31}"/>
                    </a:ext>
                  </a:extLst>
                </p14:cNvPr>
                <p14:cNvContentPartPr/>
                <p14:nvPr/>
              </p14:nvContentPartPr>
              <p14:xfrm>
                <a:off x="1250869" y="927636"/>
                <a:ext cx="85680" cy="100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838788-062B-CAC5-B5EC-612CD12BAB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41869" y="918636"/>
                  <a:ext cx="10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05A940-7A1C-89D6-E074-4E9B138ECAB1}"/>
                    </a:ext>
                  </a:extLst>
                </p14:cNvPr>
                <p14:cNvContentPartPr/>
                <p14:nvPr/>
              </p14:nvContentPartPr>
              <p14:xfrm>
                <a:off x="1276429" y="794796"/>
                <a:ext cx="145440" cy="45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05A940-7A1C-89D6-E074-4E9B138ECA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67429" y="786156"/>
                  <a:ext cx="163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A501E8-4006-4AC8-5C1A-1AD56A1D6799}"/>
                    </a:ext>
                  </a:extLst>
                </p14:cNvPr>
                <p14:cNvContentPartPr/>
                <p14:nvPr/>
              </p14:nvContentPartPr>
              <p14:xfrm>
                <a:off x="1472269" y="751596"/>
                <a:ext cx="112680" cy="62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A501E8-4006-4AC8-5C1A-1AD56A1D67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63629" y="742596"/>
                  <a:ext cx="130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7EC27D-9E56-A748-9C79-5C9C3E16B1A0}"/>
                    </a:ext>
                  </a:extLst>
                </p14:cNvPr>
                <p14:cNvContentPartPr/>
                <p14:nvPr/>
              </p14:nvContentPartPr>
              <p14:xfrm>
                <a:off x="1595749" y="930876"/>
                <a:ext cx="152640" cy="132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7EC27D-9E56-A748-9C79-5C9C3E16B1A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86749" y="922236"/>
                  <a:ext cx="170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5CC96E-A80E-101E-7433-4D6D5E0A1DA9}"/>
                    </a:ext>
                  </a:extLst>
                </p14:cNvPr>
                <p14:cNvContentPartPr/>
                <p14:nvPr/>
              </p14:nvContentPartPr>
              <p14:xfrm>
                <a:off x="1840549" y="914316"/>
                <a:ext cx="360" cy="111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5CC96E-A80E-101E-7433-4D6D5E0A1D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31909" y="905316"/>
                  <a:ext cx="1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1D92440-9AAA-51EF-558C-5A353B6AA5C2}"/>
                    </a:ext>
                  </a:extLst>
                </p14:cNvPr>
                <p14:cNvContentPartPr/>
                <p14:nvPr/>
              </p14:nvContentPartPr>
              <p14:xfrm>
                <a:off x="1846309" y="942036"/>
                <a:ext cx="149040" cy="98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1D92440-9AAA-51EF-558C-5A353B6AA5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37669" y="933036"/>
                  <a:ext cx="166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922C757-939F-E700-11CF-79DFF23D6377}"/>
                    </a:ext>
                  </a:extLst>
                </p14:cNvPr>
                <p14:cNvContentPartPr/>
                <p14:nvPr/>
              </p14:nvContentPartPr>
              <p14:xfrm>
                <a:off x="2000749" y="943836"/>
                <a:ext cx="360" cy="88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922C757-939F-E700-11CF-79DFF23D63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92109" y="934836"/>
                  <a:ext cx="18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91B1D8-F72B-9FD0-578B-8D16F195299E}"/>
                    </a:ext>
                  </a:extLst>
                </p14:cNvPr>
                <p14:cNvContentPartPr/>
                <p14:nvPr/>
              </p14:nvContentPartPr>
              <p14:xfrm>
                <a:off x="2000749" y="860676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91B1D8-F72B-9FD0-578B-8D16F19529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92109" y="8520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579D4E5-4731-3965-D459-238A54B39EE8}"/>
                    </a:ext>
                  </a:extLst>
                </p14:cNvPr>
                <p14:cNvContentPartPr/>
                <p14:nvPr/>
              </p14:nvContentPartPr>
              <p14:xfrm>
                <a:off x="2072029" y="902436"/>
                <a:ext cx="30600" cy="130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79D4E5-4731-3965-D459-238A54B39E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63029" y="893436"/>
                  <a:ext cx="48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F6E059-3C1A-B7CC-571B-824B21A909BE}"/>
                    </a:ext>
                  </a:extLst>
                </p14:cNvPr>
                <p14:cNvContentPartPr/>
                <p14:nvPr/>
              </p14:nvContentPartPr>
              <p14:xfrm>
                <a:off x="2048269" y="966876"/>
                <a:ext cx="137160" cy="24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F6E059-3C1A-B7CC-571B-824B21A909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39629" y="957876"/>
                  <a:ext cx="15480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68998B-9544-1B8C-5162-0FA6EF505FE5}"/>
              </a:ext>
            </a:extLst>
          </p:cNvPr>
          <p:cNvGrpSpPr/>
          <p:nvPr/>
        </p:nvGrpSpPr>
        <p:grpSpPr>
          <a:xfrm>
            <a:off x="2361829" y="848796"/>
            <a:ext cx="84960" cy="185400"/>
            <a:chOff x="2361829" y="848796"/>
            <a:chExt cx="8496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987D64-0153-9BA7-9775-3FFBA8CD0BBA}"/>
                    </a:ext>
                  </a:extLst>
                </p14:cNvPr>
                <p14:cNvContentPartPr/>
                <p14:nvPr/>
              </p14:nvContentPartPr>
              <p14:xfrm>
                <a:off x="2361829" y="889476"/>
                <a:ext cx="74520" cy="144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987D64-0153-9BA7-9775-3FFBA8CD0B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53189" y="880476"/>
                  <a:ext cx="92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DF2F8F-BCB8-49D4-8F14-AF8FD7BC5427}"/>
                    </a:ext>
                  </a:extLst>
                </p14:cNvPr>
                <p14:cNvContentPartPr/>
                <p14:nvPr/>
              </p14:nvContentPartPr>
              <p14:xfrm>
                <a:off x="2428429" y="848796"/>
                <a:ext cx="18360" cy="30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DF2F8F-BCB8-49D4-8F14-AF8FD7BC54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19429" y="840156"/>
                  <a:ext cx="3600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9B99DF3-49B7-653B-7139-70D3CE7AB271}"/>
                  </a:ext>
                </a:extLst>
              </p14:cNvPr>
              <p14:cNvContentPartPr/>
              <p14:nvPr/>
            </p14:nvContentPartPr>
            <p14:xfrm>
              <a:off x="2398549" y="688236"/>
              <a:ext cx="30240" cy="82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9B99DF3-49B7-653B-7139-70D3CE7AB2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89909" y="679596"/>
                <a:ext cx="4788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7955A32-A5BC-B7DC-1DCC-8A70EDD822AB}"/>
              </a:ext>
            </a:extLst>
          </p:cNvPr>
          <p:cNvGrpSpPr/>
          <p:nvPr/>
        </p:nvGrpSpPr>
        <p:grpSpPr>
          <a:xfrm>
            <a:off x="2624269" y="785436"/>
            <a:ext cx="634320" cy="391320"/>
            <a:chOff x="2624269" y="785436"/>
            <a:chExt cx="63432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5E6AF85-77B0-79D8-5B3B-7498C1CC3204}"/>
                    </a:ext>
                  </a:extLst>
                </p14:cNvPr>
                <p14:cNvContentPartPr/>
                <p14:nvPr/>
              </p14:nvContentPartPr>
              <p14:xfrm>
                <a:off x="2624269" y="785436"/>
                <a:ext cx="144720" cy="189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5E6AF85-77B0-79D8-5B3B-7498C1CC32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15269" y="776796"/>
                  <a:ext cx="162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B948FCA-0ADD-6485-A87D-6DAB44711D5A}"/>
                    </a:ext>
                  </a:extLst>
                </p14:cNvPr>
                <p14:cNvContentPartPr/>
                <p14:nvPr/>
              </p14:nvContentPartPr>
              <p14:xfrm>
                <a:off x="2801749" y="852756"/>
                <a:ext cx="456840" cy="324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B948FCA-0ADD-6485-A87D-6DAB44711D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92749" y="844116"/>
                  <a:ext cx="4744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E068A-CAEB-7DBE-32CD-10A276C63D58}"/>
                    </a:ext>
                  </a:extLst>
                </p14:cNvPr>
                <p14:cNvContentPartPr/>
                <p14:nvPr/>
              </p14:nvContentPartPr>
              <p14:xfrm>
                <a:off x="3079669" y="841956"/>
                <a:ext cx="74880" cy="97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E068A-CAEB-7DBE-32CD-10A276C63D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70669" y="832956"/>
                  <a:ext cx="9252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E9EC8B8-5444-B58B-8A9C-A242E41F96BB}"/>
                  </a:ext>
                </a:extLst>
              </p14:cNvPr>
              <p14:cNvContentPartPr/>
              <p14:nvPr/>
            </p14:nvContentPartPr>
            <p14:xfrm>
              <a:off x="3402229" y="714876"/>
              <a:ext cx="97560" cy="275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E9EC8B8-5444-B58B-8A9C-A242E41F96B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93229" y="705876"/>
                <a:ext cx="1152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3F695A4-A1DE-5361-4B62-0BF018DDF69D}"/>
                  </a:ext>
                </a:extLst>
              </p14:cNvPr>
              <p14:cNvContentPartPr/>
              <p14:nvPr/>
            </p14:nvContentPartPr>
            <p14:xfrm>
              <a:off x="3721549" y="729996"/>
              <a:ext cx="14400" cy="290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3F695A4-A1DE-5361-4B62-0BF018DDF69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12909" y="720996"/>
                <a:ext cx="3204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0DE3EDD0-D053-CE6C-EA89-DE0E8F5B82CD}"/>
              </a:ext>
            </a:extLst>
          </p:cNvPr>
          <p:cNvGrpSpPr/>
          <p:nvPr/>
        </p:nvGrpSpPr>
        <p:grpSpPr>
          <a:xfrm>
            <a:off x="3956989" y="740796"/>
            <a:ext cx="787680" cy="301320"/>
            <a:chOff x="3956989" y="740796"/>
            <a:chExt cx="78768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326192-5904-7440-AF7C-68B5C23594FC}"/>
                    </a:ext>
                  </a:extLst>
                </p14:cNvPr>
                <p14:cNvContentPartPr/>
                <p14:nvPr/>
              </p14:nvContentPartPr>
              <p14:xfrm>
                <a:off x="3956989" y="748356"/>
                <a:ext cx="111240" cy="191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326192-5904-7440-AF7C-68B5C23594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48349" y="739356"/>
                  <a:ext cx="128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04798B-CEF8-40B6-3687-1AB72FB01D05}"/>
                    </a:ext>
                  </a:extLst>
                </p14:cNvPr>
                <p14:cNvContentPartPr/>
                <p14:nvPr/>
              </p14:nvContentPartPr>
              <p14:xfrm>
                <a:off x="4049149" y="934836"/>
                <a:ext cx="113400" cy="107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04798B-CEF8-40B6-3687-1AB72FB01D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40509" y="926196"/>
                  <a:ext cx="131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31A29F-6A47-95BA-6606-E1A4018C644C}"/>
                    </a:ext>
                  </a:extLst>
                </p14:cNvPr>
                <p14:cNvContentPartPr/>
                <p14:nvPr/>
              </p14:nvContentPartPr>
              <p14:xfrm>
                <a:off x="4280989" y="818916"/>
                <a:ext cx="96120" cy="25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31A29F-6A47-95BA-6606-E1A4018C644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71989" y="810276"/>
                  <a:ext cx="113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D1A98B8-A161-7166-D4AB-69952D83C118}"/>
                    </a:ext>
                  </a:extLst>
                </p14:cNvPr>
                <p14:cNvContentPartPr/>
                <p14:nvPr/>
              </p14:nvContentPartPr>
              <p14:xfrm>
                <a:off x="4292869" y="920076"/>
                <a:ext cx="93600" cy="6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D1A98B8-A161-7166-D4AB-69952D83C1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83869" y="911076"/>
                  <a:ext cx="111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D1FDD21-3749-95E6-AE83-E965497F6262}"/>
                    </a:ext>
                  </a:extLst>
                </p14:cNvPr>
                <p14:cNvContentPartPr/>
                <p14:nvPr/>
              </p14:nvContentPartPr>
              <p14:xfrm>
                <a:off x="4530829" y="740796"/>
                <a:ext cx="135000" cy="191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D1FDD21-3749-95E6-AE83-E965497F626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22189" y="731796"/>
                  <a:ext cx="152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BD91630-89D1-B0DE-C6F6-4DDA1B55C982}"/>
                    </a:ext>
                  </a:extLst>
                </p14:cNvPr>
                <p14:cNvContentPartPr/>
                <p14:nvPr/>
              </p14:nvContentPartPr>
              <p14:xfrm>
                <a:off x="4732069" y="914316"/>
                <a:ext cx="12600" cy="59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BD91630-89D1-B0DE-C6F6-4DDA1B55C9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23429" y="905316"/>
                  <a:ext cx="3024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CD08DEC-228B-3D7B-0592-FDB7758D8D04}"/>
              </a:ext>
            </a:extLst>
          </p:cNvPr>
          <p:cNvGrpSpPr/>
          <p:nvPr/>
        </p:nvGrpSpPr>
        <p:grpSpPr>
          <a:xfrm>
            <a:off x="4939429" y="664476"/>
            <a:ext cx="963360" cy="363600"/>
            <a:chOff x="4939429" y="664476"/>
            <a:chExt cx="96336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08DE3C-6044-2EBE-CCC4-605A801DADF2}"/>
                    </a:ext>
                  </a:extLst>
                </p14:cNvPr>
                <p14:cNvContentPartPr/>
                <p14:nvPr/>
              </p14:nvContentPartPr>
              <p14:xfrm>
                <a:off x="4939429" y="762036"/>
                <a:ext cx="78480" cy="189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08DE3C-6044-2EBE-CCC4-605A801DAD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30789" y="753036"/>
                  <a:ext cx="96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478FAE0-3655-68B0-A5C9-5ED7660F5AB1}"/>
                    </a:ext>
                  </a:extLst>
                </p14:cNvPr>
                <p14:cNvContentPartPr/>
                <p14:nvPr/>
              </p14:nvContentPartPr>
              <p14:xfrm>
                <a:off x="5007109" y="910716"/>
                <a:ext cx="63360" cy="117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478FAE0-3655-68B0-A5C9-5ED7660F5AB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98469" y="902076"/>
                  <a:ext cx="81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74A216E-E46C-5011-0E59-70E63009D0F6}"/>
                    </a:ext>
                  </a:extLst>
                </p14:cNvPr>
                <p14:cNvContentPartPr/>
                <p14:nvPr/>
              </p14:nvContentPartPr>
              <p14:xfrm>
                <a:off x="5147869" y="860676"/>
                <a:ext cx="525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74A216E-E46C-5011-0E59-70E63009D0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38869" y="852036"/>
                  <a:ext cx="70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AAA8B7-B267-2823-6950-08E6B33F25DF}"/>
                    </a:ext>
                  </a:extLst>
                </p14:cNvPr>
                <p14:cNvContentPartPr/>
                <p14:nvPr/>
              </p14:nvContentPartPr>
              <p14:xfrm>
                <a:off x="5165509" y="908196"/>
                <a:ext cx="70920" cy="12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AAA8B7-B267-2823-6950-08E6B33F25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56869" y="899196"/>
                  <a:ext cx="88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76FDF4-3599-22E5-AD28-FB54FC6BD26F}"/>
                    </a:ext>
                  </a:extLst>
                </p14:cNvPr>
                <p14:cNvContentPartPr/>
                <p14:nvPr/>
              </p14:nvContentPartPr>
              <p14:xfrm>
                <a:off x="5384029" y="745476"/>
                <a:ext cx="120960" cy="205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76FDF4-3599-22E5-AD28-FB54FC6BD2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75389" y="736836"/>
                  <a:ext cx="138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DCBC124-737B-195B-ABD3-AC3BA342946C}"/>
                    </a:ext>
                  </a:extLst>
                </p14:cNvPr>
                <p14:cNvContentPartPr/>
                <p14:nvPr/>
              </p14:nvContentPartPr>
              <p14:xfrm>
                <a:off x="5391229" y="753396"/>
                <a:ext cx="69120" cy="6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DCBC124-737B-195B-ABD3-AC3BA342946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82589" y="744756"/>
                  <a:ext cx="86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64F0689-E791-DB78-C7D3-9761633A3CB2}"/>
                    </a:ext>
                  </a:extLst>
                </p14:cNvPr>
                <p14:cNvContentPartPr/>
                <p14:nvPr/>
              </p14:nvContentPartPr>
              <p14:xfrm>
                <a:off x="5609749" y="825036"/>
                <a:ext cx="90720" cy="2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64F0689-E791-DB78-C7D3-9761633A3C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00749" y="816396"/>
                  <a:ext cx="108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EE58D47-BD15-8DF5-DC41-9EBD1D2C7C52}"/>
                    </a:ext>
                  </a:extLst>
                </p14:cNvPr>
                <p14:cNvContentPartPr/>
                <p14:nvPr/>
              </p14:nvContentPartPr>
              <p14:xfrm>
                <a:off x="5551429" y="931956"/>
                <a:ext cx="10764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EE58D47-BD15-8DF5-DC41-9EBD1D2C7C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42789" y="922956"/>
                  <a:ext cx="12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168420-1A58-DBB9-26B9-82B02D371A63}"/>
                    </a:ext>
                  </a:extLst>
                </p14:cNvPr>
                <p14:cNvContentPartPr/>
                <p14:nvPr/>
              </p14:nvContentPartPr>
              <p14:xfrm>
                <a:off x="5801269" y="664476"/>
                <a:ext cx="101520" cy="226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168420-1A58-DBB9-26B9-82B02D371A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92269" y="655836"/>
                  <a:ext cx="11916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FD724C9-B8F8-F5F0-59E7-F47C7BE2BB17}"/>
                  </a:ext>
                </a:extLst>
              </p14:cNvPr>
              <p14:cNvContentPartPr/>
              <p14:nvPr/>
            </p14:nvContentPartPr>
            <p14:xfrm>
              <a:off x="5889829" y="890196"/>
              <a:ext cx="73440" cy="1699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FD724C9-B8F8-F5F0-59E7-F47C7BE2BB1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81189" y="881196"/>
                <a:ext cx="910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0B4EFC2-D6A6-DB69-29C5-5A405BFC1986}"/>
                  </a:ext>
                </a:extLst>
              </p14:cNvPr>
              <p14:cNvContentPartPr/>
              <p14:nvPr/>
            </p14:nvContentPartPr>
            <p14:xfrm>
              <a:off x="6278269" y="872556"/>
              <a:ext cx="75600" cy="1717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0B4EFC2-D6A6-DB69-29C5-5A405BFC198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269269" y="863556"/>
                <a:ext cx="932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17BA7D8-37BF-1780-B425-3F62C51B47C3}"/>
                  </a:ext>
                </a:extLst>
              </p14:cNvPr>
              <p14:cNvContentPartPr/>
              <p14:nvPr/>
            </p14:nvContentPartPr>
            <p14:xfrm>
              <a:off x="6528469" y="699396"/>
              <a:ext cx="69120" cy="2271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17BA7D8-37BF-1780-B425-3F62C51B47C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519469" y="690756"/>
                <a:ext cx="8676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3F4B80E4-CE6F-8727-0B73-BE1586B41973}"/>
              </a:ext>
            </a:extLst>
          </p:cNvPr>
          <p:cNvGrpSpPr/>
          <p:nvPr/>
        </p:nvGrpSpPr>
        <p:grpSpPr>
          <a:xfrm>
            <a:off x="6623869" y="825036"/>
            <a:ext cx="424440" cy="225360"/>
            <a:chOff x="6623869" y="825036"/>
            <a:chExt cx="424440" cy="2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9A389C-B0F4-4212-FFCB-443B957AE83B}"/>
                    </a:ext>
                  </a:extLst>
                </p14:cNvPr>
                <p14:cNvContentPartPr/>
                <p14:nvPr/>
              </p14:nvContentPartPr>
              <p14:xfrm>
                <a:off x="6623869" y="902436"/>
                <a:ext cx="138600" cy="83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9A389C-B0F4-4212-FFCB-443B957AE8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14869" y="893436"/>
                  <a:ext cx="156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50A4A8-BEB6-1E27-D50F-F99A029BD3D8}"/>
                    </a:ext>
                  </a:extLst>
                </p14:cNvPr>
                <p14:cNvContentPartPr/>
                <p14:nvPr/>
              </p14:nvContentPartPr>
              <p14:xfrm>
                <a:off x="6732589" y="938076"/>
                <a:ext cx="24480" cy="112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50A4A8-BEB6-1E27-D50F-F99A029BD3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23949" y="929076"/>
                  <a:ext cx="42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102063-65FB-C5CC-6718-6B056D57FDE4}"/>
                    </a:ext>
                  </a:extLst>
                </p14:cNvPr>
                <p14:cNvContentPartPr/>
                <p14:nvPr/>
              </p14:nvContentPartPr>
              <p14:xfrm>
                <a:off x="6875509" y="825036"/>
                <a:ext cx="172800" cy="6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102063-65FB-C5CC-6718-6B056D57FD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66869" y="816036"/>
                  <a:ext cx="190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23C63A6-6F2F-7E75-19D4-0D707D663CDC}"/>
                    </a:ext>
                  </a:extLst>
                </p14:cNvPr>
                <p14:cNvContentPartPr/>
                <p14:nvPr/>
              </p14:nvContentPartPr>
              <p14:xfrm>
                <a:off x="6917269" y="908196"/>
                <a:ext cx="11772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23C63A6-6F2F-7E75-19D4-0D707D663C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08269" y="899196"/>
                  <a:ext cx="1353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8EFBCBB-7C72-8032-CCA9-6EB1E9B19DFE}"/>
              </a:ext>
            </a:extLst>
          </p:cNvPr>
          <p:cNvGrpSpPr/>
          <p:nvPr/>
        </p:nvGrpSpPr>
        <p:grpSpPr>
          <a:xfrm>
            <a:off x="248629" y="1529196"/>
            <a:ext cx="808560" cy="244800"/>
            <a:chOff x="248629" y="1529196"/>
            <a:chExt cx="80856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EEF9A68-4C27-C7D3-0CCA-3138E8A697BE}"/>
                    </a:ext>
                  </a:extLst>
                </p14:cNvPr>
                <p14:cNvContentPartPr/>
                <p14:nvPr/>
              </p14:nvContentPartPr>
              <p14:xfrm>
                <a:off x="248629" y="1579236"/>
                <a:ext cx="19440" cy="154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EEF9A68-4C27-C7D3-0CCA-3138E8A697B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9629" y="1570236"/>
                  <a:ext cx="37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0ED5E5A-E3C9-E689-9FE2-E998A293B43A}"/>
                    </a:ext>
                  </a:extLst>
                </p14:cNvPr>
                <p14:cNvContentPartPr/>
                <p14:nvPr/>
              </p14:nvContentPartPr>
              <p14:xfrm>
                <a:off x="249349" y="1549356"/>
                <a:ext cx="143280" cy="128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0ED5E5A-E3C9-E689-9FE2-E998A293B4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0349" y="1540716"/>
                  <a:ext cx="160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B8BF407-B085-FF1A-CA29-3B86275A2221}"/>
                    </a:ext>
                  </a:extLst>
                </p14:cNvPr>
                <p14:cNvContentPartPr/>
                <p14:nvPr/>
              </p14:nvContentPartPr>
              <p14:xfrm>
                <a:off x="457069" y="1614876"/>
                <a:ext cx="32400" cy="124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B8BF407-B085-FF1A-CA29-3B86275A222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8069" y="1605876"/>
                  <a:ext cx="50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CC4900B-172E-BECD-2C43-D99F32965EB7}"/>
                    </a:ext>
                  </a:extLst>
                </p14:cNvPr>
                <p14:cNvContentPartPr/>
                <p14:nvPr/>
              </p14:nvContentPartPr>
              <p14:xfrm>
                <a:off x="450589" y="1626756"/>
                <a:ext cx="119880" cy="147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CC4900B-172E-BECD-2C43-D99F32965E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1949" y="1617756"/>
                  <a:ext cx="137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1BBAF7-B011-D145-A735-1B98FC910F39}"/>
                    </a:ext>
                  </a:extLst>
                </p14:cNvPr>
                <p14:cNvContentPartPr/>
                <p14:nvPr/>
              </p14:nvContentPartPr>
              <p14:xfrm>
                <a:off x="605389" y="1529196"/>
                <a:ext cx="104400" cy="235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1BBAF7-B011-D145-A735-1B98FC910F3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6389" y="1520196"/>
                  <a:ext cx="122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F88C531-002B-DE11-172D-4BBF78D5F8E0}"/>
                    </a:ext>
                  </a:extLst>
                </p14:cNvPr>
                <p14:cNvContentPartPr/>
                <p14:nvPr/>
              </p14:nvContentPartPr>
              <p14:xfrm>
                <a:off x="801229" y="1668156"/>
                <a:ext cx="255960" cy="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F88C531-002B-DE11-172D-4BBF78D5F8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2589" y="1659516"/>
                  <a:ext cx="2736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B279C5A-4AA6-9EEA-6480-5342244271C5}"/>
              </a:ext>
            </a:extLst>
          </p:cNvPr>
          <p:cNvGrpSpPr/>
          <p:nvPr/>
        </p:nvGrpSpPr>
        <p:grpSpPr>
          <a:xfrm>
            <a:off x="1227829" y="1542516"/>
            <a:ext cx="750600" cy="270000"/>
            <a:chOff x="1227829" y="1542516"/>
            <a:chExt cx="75060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EB1B14B-6A15-2847-CC40-ABB541AB1FC6}"/>
                    </a:ext>
                  </a:extLst>
                </p14:cNvPr>
                <p14:cNvContentPartPr/>
                <p14:nvPr/>
              </p14:nvContentPartPr>
              <p14:xfrm>
                <a:off x="1227829" y="1542516"/>
                <a:ext cx="262800" cy="219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EB1B14B-6A15-2847-CC40-ABB541AB1F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19189" y="1533516"/>
                  <a:ext cx="280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865CAFA-F2C8-3ACC-E9DB-5FC5E1D764AB}"/>
                    </a:ext>
                  </a:extLst>
                </p14:cNvPr>
                <p14:cNvContentPartPr/>
                <p14:nvPr/>
              </p14:nvContentPartPr>
              <p14:xfrm>
                <a:off x="1501429" y="1642956"/>
                <a:ext cx="183600" cy="136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865CAFA-F2C8-3ACC-E9DB-5FC5E1D764A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92429" y="1633956"/>
                  <a:ext cx="201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22D2918-F871-1F63-1434-48B1CFB1CE16}"/>
                    </a:ext>
                  </a:extLst>
                </p14:cNvPr>
                <p14:cNvContentPartPr/>
                <p14:nvPr/>
              </p14:nvContentPartPr>
              <p14:xfrm>
                <a:off x="1733629" y="1644396"/>
                <a:ext cx="105840" cy="107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22D2918-F871-1F63-1434-48B1CFB1CE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24629" y="1635396"/>
                  <a:ext cx="123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B3B8D00-C559-638D-E10C-25D0AC8B4BAA}"/>
                    </a:ext>
                  </a:extLst>
                </p14:cNvPr>
                <p14:cNvContentPartPr/>
                <p14:nvPr/>
              </p14:nvContentPartPr>
              <p14:xfrm>
                <a:off x="1850269" y="1619196"/>
                <a:ext cx="128160" cy="193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B3B8D00-C559-638D-E10C-25D0AC8B4B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41629" y="1610556"/>
                  <a:ext cx="1458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85B355C-8C08-621F-450E-DFB9DE311140}"/>
              </a:ext>
            </a:extLst>
          </p:cNvPr>
          <p:cNvGrpSpPr/>
          <p:nvPr/>
        </p:nvGrpSpPr>
        <p:grpSpPr>
          <a:xfrm>
            <a:off x="2372989" y="1386996"/>
            <a:ext cx="1498680" cy="520200"/>
            <a:chOff x="2372989" y="1386996"/>
            <a:chExt cx="1498680" cy="52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6C60E60-8C21-7BB1-B796-A734FD40A64A}"/>
                    </a:ext>
                  </a:extLst>
                </p14:cNvPr>
                <p14:cNvContentPartPr/>
                <p14:nvPr/>
              </p14:nvContentPartPr>
              <p14:xfrm>
                <a:off x="2372989" y="1386996"/>
                <a:ext cx="138960" cy="443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6C60E60-8C21-7BB1-B796-A734FD40A6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63989" y="1377996"/>
                  <a:ext cx="1566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D3B9B6-9D84-E5C0-371C-68AEB456B047}"/>
                    </a:ext>
                  </a:extLst>
                </p14:cNvPr>
                <p14:cNvContentPartPr/>
                <p14:nvPr/>
              </p14:nvContentPartPr>
              <p14:xfrm>
                <a:off x="2582869" y="1543596"/>
                <a:ext cx="360" cy="195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D3B9B6-9D84-E5C0-371C-68AEB456B04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73869" y="1534596"/>
                  <a:ext cx="18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F17E681-0A1B-FFE1-ED20-A9BF5CEB9E10}"/>
                    </a:ext>
                  </a:extLst>
                </p14:cNvPr>
                <p14:cNvContentPartPr/>
                <p14:nvPr/>
              </p14:nvContentPartPr>
              <p14:xfrm>
                <a:off x="2581429" y="1607676"/>
                <a:ext cx="170640" cy="123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F17E681-0A1B-FFE1-ED20-A9BF5CEB9E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72789" y="1598676"/>
                  <a:ext cx="188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768B00F-DFBC-F5B8-9914-CB4D612981A9}"/>
                    </a:ext>
                  </a:extLst>
                </p14:cNvPr>
                <p14:cNvContentPartPr/>
                <p14:nvPr/>
              </p14:nvContentPartPr>
              <p14:xfrm>
                <a:off x="2914069" y="1574196"/>
                <a:ext cx="247680" cy="279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768B00F-DFBC-F5B8-9914-CB4D612981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05069" y="1565196"/>
                  <a:ext cx="265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7DA080B-B319-A2C8-8BA1-3BF9FD267535}"/>
                    </a:ext>
                  </a:extLst>
                </p14:cNvPr>
                <p14:cNvContentPartPr/>
                <p14:nvPr/>
              </p14:nvContentPartPr>
              <p14:xfrm>
                <a:off x="3127549" y="1655916"/>
                <a:ext cx="151200" cy="167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7DA080B-B319-A2C8-8BA1-3BF9FD26753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18909" y="1646916"/>
                  <a:ext cx="168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BC9560D-E9CD-E786-8D02-7C53778B2C69}"/>
                    </a:ext>
                  </a:extLst>
                </p14:cNvPr>
                <p14:cNvContentPartPr/>
                <p14:nvPr/>
              </p14:nvContentPartPr>
              <p14:xfrm>
                <a:off x="3335989" y="1656276"/>
                <a:ext cx="167400" cy="138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BC9560D-E9CD-E786-8D02-7C53778B2C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26989" y="1647636"/>
                  <a:ext cx="185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FE6AA65-7DDC-487D-7831-287F8404D4C2}"/>
                    </a:ext>
                  </a:extLst>
                </p14:cNvPr>
                <p14:cNvContentPartPr/>
                <p14:nvPr/>
              </p14:nvContentPartPr>
              <p14:xfrm>
                <a:off x="3530749" y="1636116"/>
                <a:ext cx="115200" cy="175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FE6AA65-7DDC-487D-7831-287F8404D4C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21749" y="1627476"/>
                  <a:ext cx="132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6F964D8-92BE-7EE7-EB36-AF7745143CEE}"/>
                    </a:ext>
                  </a:extLst>
                </p14:cNvPr>
                <p14:cNvContentPartPr/>
                <p14:nvPr/>
              </p14:nvContentPartPr>
              <p14:xfrm>
                <a:off x="3657829" y="1430916"/>
                <a:ext cx="213840" cy="476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6F964D8-92BE-7EE7-EB36-AF7745143CE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49189" y="1421916"/>
                  <a:ext cx="23148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ADB88D6-DE5C-A4CB-903F-EFD7338B2C10}"/>
              </a:ext>
            </a:extLst>
          </p:cNvPr>
          <p:cNvGrpSpPr/>
          <p:nvPr/>
        </p:nvGrpSpPr>
        <p:grpSpPr>
          <a:xfrm>
            <a:off x="4383589" y="1525596"/>
            <a:ext cx="1164600" cy="475560"/>
            <a:chOff x="4383589" y="1525596"/>
            <a:chExt cx="116460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439B19-6FFA-21E5-2B32-0A9A221038BE}"/>
                    </a:ext>
                  </a:extLst>
                </p14:cNvPr>
                <p14:cNvContentPartPr/>
                <p14:nvPr/>
              </p14:nvContentPartPr>
              <p14:xfrm>
                <a:off x="4470709" y="1525596"/>
                <a:ext cx="11880" cy="315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439B19-6FFA-21E5-2B32-0A9A221038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61709" y="1516956"/>
                  <a:ext cx="295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FDE393-7D67-1896-1280-57712561B283}"/>
                    </a:ext>
                  </a:extLst>
                </p14:cNvPr>
                <p14:cNvContentPartPr/>
                <p14:nvPr/>
              </p14:nvContentPartPr>
              <p14:xfrm>
                <a:off x="4383589" y="1680036"/>
                <a:ext cx="300600" cy="143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FDE393-7D67-1896-1280-57712561B28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74949" y="1671396"/>
                  <a:ext cx="318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7563F1-0506-048F-13D3-213492E13D98}"/>
                    </a:ext>
                  </a:extLst>
                </p14:cNvPr>
                <p14:cNvContentPartPr/>
                <p14:nvPr/>
              </p14:nvContentPartPr>
              <p14:xfrm>
                <a:off x="4844749" y="1697676"/>
                <a:ext cx="193680" cy="33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7563F1-0506-048F-13D3-213492E13D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36109" y="1689036"/>
                  <a:ext cx="211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242958-79FC-A675-C6A9-627DC5F40976}"/>
                    </a:ext>
                  </a:extLst>
                </p14:cNvPr>
                <p14:cNvContentPartPr/>
                <p14:nvPr/>
              </p14:nvContentPartPr>
              <p14:xfrm>
                <a:off x="4904509" y="1840236"/>
                <a:ext cx="205920" cy="12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242958-79FC-A675-C6A9-627DC5F409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95509" y="1831596"/>
                  <a:ext cx="223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AFC66F-7065-8B69-D714-9F52482F0C6E}"/>
                    </a:ext>
                  </a:extLst>
                </p14:cNvPr>
                <p14:cNvContentPartPr/>
                <p14:nvPr/>
              </p14:nvContentPartPr>
              <p14:xfrm>
                <a:off x="5259109" y="1543596"/>
                <a:ext cx="289080" cy="244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AFC66F-7065-8B69-D714-9F52482F0C6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50109" y="1534596"/>
                  <a:ext cx="306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E64B005-8891-F372-171F-98252172EA24}"/>
                    </a:ext>
                  </a:extLst>
                </p14:cNvPr>
                <p14:cNvContentPartPr/>
                <p14:nvPr/>
              </p14:nvContentPartPr>
              <p14:xfrm>
                <a:off x="5480149" y="1673916"/>
                <a:ext cx="54000" cy="327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E64B005-8891-F372-171F-98252172EA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71149" y="1665276"/>
                  <a:ext cx="7164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9F5E47F-5558-8664-1080-3DF531E814D6}"/>
              </a:ext>
            </a:extLst>
          </p:cNvPr>
          <p:cNvGrpSpPr/>
          <p:nvPr/>
        </p:nvGrpSpPr>
        <p:grpSpPr>
          <a:xfrm>
            <a:off x="7198429" y="694356"/>
            <a:ext cx="460800" cy="291600"/>
            <a:chOff x="7198429" y="694356"/>
            <a:chExt cx="46080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15B8469-3B97-A5E8-4F16-13C92DDA1058}"/>
                    </a:ext>
                  </a:extLst>
                </p14:cNvPr>
                <p14:cNvContentPartPr/>
                <p14:nvPr/>
              </p14:nvContentPartPr>
              <p14:xfrm>
                <a:off x="7198429" y="694356"/>
                <a:ext cx="270720" cy="147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15B8469-3B97-A5E8-4F16-13C92DDA10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89789" y="685716"/>
                  <a:ext cx="288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E222BFB-DCE7-99A3-A028-A5EA98D4D15D}"/>
                    </a:ext>
                  </a:extLst>
                </p14:cNvPr>
                <p14:cNvContentPartPr/>
                <p14:nvPr/>
              </p14:nvContentPartPr>
              <p14:xfrm>
                <a:off x="7382749" y="789396"/>
                <a:ext cx="21960" cy="144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E222BFB-DCE7-99A3-A028-A5EA98D4D1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73749" y="780756"/>
                  <a:ext cx="39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A360B6E-B870-D323-E991-0FF2786E6D4A}"/>
                    </a:ext>
                  </a:extLst>
                </p14:cNvPr>
                <p14:cNvContentPartPr/>
                <p14:nvPr/>
              </p14:nvContentPartPr>
              <p14:xfrm>
                <a:off x="7546549" y="883716"/>
                <a:ext cx="107280" cy="19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A360B6E-B870-D323-E991-0FF2786E6D4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37909" y="874716"/>
                  <a:ext cx="124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C122504-1D3F-A944-6D41-6D0BE7F66881}"/>
                    </a:ext>
                  </a:extLst>
                </p14:cNvPr>
                <p14:cNvContentPartPr/>
                <p14:nvPr/>
              </p14:nvContentPartPr>
              <p14:xfrm>
                <a:off x="7528909" y="979476"/>
                <a:ext cx="130320" cy="6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C122504-1D3F-A944-6D41-6D0BE7F6688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19909" y="970836"/>
                  <a:ext cx="1479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6E22C6D-0A2C-6A2C-E599-EE40A4D01737}"/>
              </a:ext>
            </a:extLst>
          </p:cNvPr>
          <p:cNvGrpSpPr/>
          <p:nvPr/>
        </p:nvGrpSpPr>
        <p:grpSpPr>
          <a:xfrm>
            <a:off x="7968469" y="676356"/>
            <a:ext cx="312480" cy="212400"/>
            <a:chOff x="7968469" y="676356"/>
            <a:chExt cx="31248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1072DF5-D8D9-4BF4-F15B-7694B00CE7BB}"/>
                    </a:ext>
                  </a:extLst>
                </p14:cNvPr>
                <p14:cNvContentPartPr/>
                <p14:nvPr/>
              </p14:nvContentPartPr>
              <p14:xfrm>
                <a:off x="7968469" y="676356"/>
                <a:ext cx="71640" cy="212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1072DF5-D8D9-4BF4-F15B-7694B00CE7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59469" y="667716"/>
                  <a:ext cx="89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81427C-BA25-87A9-32CC-04A2AFD0E58A}"/>
                    </a:ext>
                  </a:extLst>
                </p14:cNvPr>
                <p14:cNvContentPartPr/>
                <p14:nvPr/>
              </p14:nvContentPartPr>
              <p14:xfrm>
                <a:off x="8029309" y="701196"/>
                <a:ext cx="251640" cy="179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81427C-BA25-87A9-32CC-04A2AFD0E5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20669" y="692196"/>
                  <a:ext cx="26928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7C90DC0-3200-6B71-12F9-353F3FE0B821}"/>
              </a:ext>
            </a:extLst>
          </p:cNvPr>
          <p:cNvGrpSpPr/>
          <p:nvPr/>
        </p:nvGrpSpPr>
        <p:grpSpPr>
          <a:xfrm>
            <a:off x="421429" y="2160996"/>
            <a:ext cx="285840" cy="357120"/>
            <a:chOff x="421429" y="2160996"/>
            <a:chExt cx="28584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A13DA4-29D7-0485-788B-CF48C0FE0E17}"/>
                    </a:ext>
                  </a:extLst>
                </p14:cNvPr>
                <p14:cNvContentPartPr/>
                <p14:nvPr/>
              </p14:nvContentPartPr>
              <p14:xfrm>
                <a:off x="499549" y="2226516"/>
                <a:ext cx="89640" cy="291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A13DA4-29D7-0485-788B-CF48C0FE0E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0549" y="2217516"/>
                  <a:ext cx="107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416F228-DC2A-1C23-BA5D-1E8E84A1A455}"/>
                    </a:ext>
                  </a:extLst>
                </p14:cNvPr>
                <p14:cNvContentPartPr/>
                <p14:nvPr/>
              </p14:nvContentPartPr>
              <p14:xfrm>
                <a:off x="504229" y="2160996"/>
                <a:ext cx="993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416F228-DC2A-1C23-BA5D-1E8E84A1A45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5589" y="2152356"/>
                  <a:ext cx="11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7D9A7AA-AE11-1FCF-15C0-9633A93ACB5F}"/>
                    </a:ext>
                  </a:extLst>
                </p14:cNvPr>
                <p14:cNvContentPartPr/>
                <p14:nvPr/>
              </p14:nvContentPartPr>
              <p14:xfrm>
                <a:off x="421429" y="2172876"/>
                <a:ext cx="285840" cy="7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7D9A7AA-AE11-1FCF-15C0-9633A93ACB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2429" y="2164236"/>
                  <a:ext cx="30348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117DCE3-E13E-C39F-5404-D05B94C708CB}"/>
              </a:ext>
            </a:extLst>
          </p:cNvPr>
          <p:cNvGrpSpPr/>
          <p:nvPr/>
        </p:nvGrpSpPr>
        <p:grpSpPr>
          <a:xfrm>
            <a:off x="712309" y="2409756"/>
            <a:ext cx="439920" cy="132120"/>
            <a:chOff x="712309" y="2409756"/>
            <a:chExt cx="43992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E76C893-6BB4-8D1C-18AB-02EC73707A86}"/>
                    </a:ext>
                  </a:extLst>
                </p14:cNvPr>
                <p14:cNvContentPartPr/>
                <p14:nvPr/>
              </p14:nvContentPartPr>
              <p14:xfrm>
                <a:off x="757669" y="2409756"/>
                <a:ext cx="79920" cy="132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E76C893-6BB4-8D1C-18AB-02EC73707A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8669" y="2401116"/>
                  <a:ext cx="97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56F21D2-43B2-3764-5071-1652DAA73F65}"/>
                    </a:ext>
                  </a:extLst>
                </p14:cNvPr>
                <p14:cNvContentPartPr/>
                <p14:nvPr/>
              </p14:nvContentPartPr>
              <p14:xfrm>
                <a:off x="712309" y="2475636"/>
                <a:ext cx="178920" cy="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56F21D2-43B2-3764-5071-1652DAA73F6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3309" y="2466996"/>
                  <a:ext cx="196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42111EA-5048-38DE-0994-FF43545514A4}"/>
                    </a:ext>
                  </a:extLst>
                </p14:cNvPr>
                <p14:cNvContentPartPr/>
                <p14:nvPr/>
              </p14:nvContentPartPr>
              <p14:xfrm>
                <a:off x="1038829" y="2421996"/>
                <a:ext cx="113040" cy="6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42111EA-5048-38DE-0994-FF43545514A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0189" y="2412996"/>
                  <a:ext cx="130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BD97184-D6F1-BC13-36C3-38B652BFA903}"/>
                    </a:ext>
                  </a:extLst>
                </p14:cNvPr>
                <p14:cNvContentPartPr/>
                <p14:nvPr/>
              </p14:nvContentPartPr>
              <p14:xfrm>
                <a:off x="1062589" y="2487516"/>
                <a:ext cx="89640" cy="19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BD97184-D6F1-BC13-36C3-38B652BFA9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3949" y="2478876"/>
                  <a:ext cx="1072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AE60AF8-8B79-C2B8-6E5A-6B44E85D1D30}"/>
              </a:ext>
            </a:extLst>
          </p:cNvPr>
          <p:cNvGrpSpPr/>
          <p:nvPr/>
        </p:nvGrpSpPr>
        <p:grpSpPr>
          <a:xfrm>
            <a:off x="1383349" y="2199156"/>
            <a:ext cx="702360" cy="235800"/>
            <a:chOff x="1383349" y="2199156"/>
            <a:chExt cx="70236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B132CAF-5C91-6C10-4E4C-A9FF14C40CC9}"/>
                    </a:ext>
                  </a:extLst>
                </p14:cNvPr>
                <p14:cNvContentPartPr/>
                <p14:nvPr/>
              </p14:nvContentPartPr>
              <p14:xfrm>
                <a:off x="1383349" y="2365116"/>
                <a:ext cx="160920" cy="9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B132CAF-5C91-6C10-4E4C-A9FF14C40CC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74349" y="2356476"/>
                  <a:ext cx="178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C80CD4A-0D44-9D4A-EC9F-123EF27B6935}"/>
                    </a:ext>
                  </a:extLst>
                </p14:cNvPr>
                <p14:cNvContentPartPr/>
                <p14:nvPr/>
              </p14:nvContentPartPr>
              <p14:xfrm>
                <a:off x="1834069" y="2199156"/>
                <a:ext cx="37440" cy="201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C80CD4A-0D44-9D4A-EC9F-123EF27B693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25069" y="2190516"/>
                  <a:ext cx="55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E45DFD2-259B-B980-F841-2080F81A1F39}"/>
                    </a:ext>
                  </a:extLst>
                </p14:cNvPr>
                <p14:cNvContentPartPr/>
                <p14:nvPr/>
              </p14:nvContentPartPr>
              <p14:xfrm>
                <a:off x="1644349" y="2416596"/>
                <a:ext cx="441360" cy="18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E45DFD2-259B-B980-F841-2080F81A1F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35709" y="2407596"/>
                  <a:ext cx="459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D36E3CE-9372-75FB-E9C2-008E5038EE71}"/>
                  </a:ext>
                </a:extLst>
              </p14:cNvPr>
              <p14:cNvContentPartPr/>
              <p14:nvPr/>
            </p14:nvContentPartPr>
            <p14:xfrm>
              <a:off x="1585309" y="2569956"/>
              <a:ext cx="233640" cy="1551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D36E3CE-9372-75FB-E9C2-008E5038EE7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76309" y="2560956"/>
                <a:ext cx="25128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7F5A6F4-AFF9-9681-8531-97E2B793E3DB}"/>
              </a:ext>
            </a:extLst>
          </p:cNvPr>
          <p:cNvGrpSpPr/>
          <p:nvPr/>
        </p:nvGrpSpPr>
        <p:grpSpPr>
          <a:xfrm>
            <a:off x="3957709" y="2247036"/>
            <a:ext cx="601200" cy="320040"/>
            <a:chOff x="3957709" y="2247036"/>
            <a:chExt cx="60120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5DBA662-FD5C-A808-744F-CDD64CAE0FCE}"/>
                    </a:ext>
                  </a:extLst>
                </p14:cNvPr>
                <p14:cNvContentPartPr/>
                <p14:nvPr/>
              </p14:nvContentPartPr>
              <p14:xfrm>
                <a:off x="3957709" y="2247036"/>
                <a:ext cx="38520" cy="243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5DBA662-FD5C-A808-744F-CDD64CAE0FC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49069" y="2238036"/>
                  <a:ext cx="56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3E06C5-C34F-BF6C-9440-2993A80683C6}"/>
                    </a:ext>
                  </a:extLst>
                </p14:cNvPr>
                <p14:cNvContentPartPr/>
                <p14:nvPr/>
              </p14:nvContentPartPr>
              <p14:xfrm>
                <a:off x="4049149" y="2255676"/>
                <a:ext cx="127440" cy="261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3E06C5-C34F-BF6C-9440-2993A80683C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40509" y="2247036"/>
                  <a:ext cx="145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D69273D-134B-5D86-CB21-6F9A62E3F86B}"/>
                    </a:ext>
                  </a:extLst>
                </p14:cNvPr>
                <p14:cNvContentPartPr/>
                <p14:nvPr/>
              </p14:nvContentPartPr>
              <p14:xfrm>
                <a:off x="4262989" y="2469516"/>
                <a:ext cx="37080" cy="75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D69273D-134B-5D86-CB21-6F9A62E3F86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54349" y="2460876"/>
                  <a:ext cx="54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54CD267-D424-E988-9058-6C458704FE74}"/>
                    </a:ext>
                  </a:extLst>
                </p14:cNvPr>
                <p14:cNvContentPartPr/>
                <p14:nvPr/>
              </p14:nvContentPartPr>
              <p14:xfrm>
                <a:off x="4308709" y="2475636"/>
                <a:ext cx="37800" cy="716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54CD267-D424-E988-9058-6C458704FE7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99709" y="2466996"/>
                  <a:ext cx="55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792116A-4731-1F86-E4F9-C593AD502078}"/>
                    </a:ext>
                  </a:extLst>
                </p14:cNvPr>
                <p14:cNvContentPartPr/>
                <p14:nvPr/>
              </p14:nvContentPartPr>
              <p14:xfrm>
                <a:off x="4219789" y="2415516"/>
                <a:ext cx="43920" cy="107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792116A-4731-1F86-E4F9-C593AD5020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10789" y="2406876"/>
                  <a:ext cx="61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920FFD3-8CB7-7123-05C8-C7AF47D99E94}"/>
                    </a:ext>
                  </a:extLst>
                </p14:cNvPr>
                <p14:cNvContentPartPr/>
                <p14:nvPr/>
              </p14:nvContentPartPr>
              <p14:xfrm>
                <a:off x="4369909" y="2434236"/>
                <a:ext cx="42840" cy="127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920FFD3-8CB7-7123-05C8-C7AF47D99E9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61269" y="2425236"/>
                  <a:ext cx="60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1F7005F-FF0B-ADFE-0C8B-9215B0EA3523}"/>
                    </a:ext>
                  </a:extLst>
                </p14:cNvPr>
                <p14:cNvContentPartPr/>
                <p14:nvPr/>
              </p14:nvContentPartPr>
              <p14:xfrm>
                <a:off x="4423549" y="2368716"/>
                <a:ext cx="28440" cy="52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1F7005F-FF0B-ADFE-0C8B-9215B0EA352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14549" y="2360076"/>
                  <a:ext cx="46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B9C361-3344-5385-25B6-233A601A5441}"/>
                    </a:ext>
                  </a:extLst>
                </p14:cNvPr>
                <p14:cNvContentPartPr/>
                <p14:nvPr/>
              </p14:nvContentPartPr>
              <p14:xfrm>
                <a:off x="4438669" y="2314356"/>
                <a:ext cx="2520" cy="1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B9C361-3344-5385-25B6-233A601A54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30029" y="2305716"/>
                  <a:ext cx="20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B7CB0BF-A64D-77A2-C274-67BEC38F21F1}"/>
                    </a:ext>
                  </a:extLst>
                </p14:cNvPr>
                <p14:cNvContentPartPr/>
                <p14:nvPr/>
              </p14:nvContentPartPr>
              <p14:xfrm>
                <a:off x="4508509" y="2256036"/>
                <a:ext cx="50400" cy="311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B7CB0BF-A64D-77A2-C274-67BEC38F21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99509" y="2247036"/>
                  <a:ext cx="6804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0E1E437-E526-7991-1592-D888FBB4C3D1}"/>
                  </a:ext>
                </a:extLst>
              </p14:cNvPr>
              <p14:cNvContentPartPr/>
              <p14:nvPr/>
            </p14:nvContentPartPr>
            <p14:xfrm>
              <a:off x="4738189" y="2428476"/>
              <a:ext cx="208800" cy="3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0E1E437-E526-7991-1592-D888FBB4C3D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729189" y="2419476"/>
                <a:ext cx="22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3B7126F-C05F-2A23-4FDA-81AF3D76DBE8}"/>
                  </a:ext>
                </a:extLst>
              </p14:cNvPr>
              <p14:cNvContentPartPr/>
              <p14:nvPr/>
            </p14:nvContentPartPr>
            <p14:xfrm>
              <a:off x="4814509" y="2350356"/>
              <a:ext cx="60480" cy="2145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3B7126F-C05F-2A23-4FDA-81AF3D76DBE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05869" y="2341716"/>
                <a:ext cx="78120" cy="23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4B57886-7AB8-C9A1-51D6-37E35682D250}"/>
              </a:ext>
            </a:extLst>
          </p:cNvPr>
          <p:cNvGrpSpPr/>
          <p:nvPr/>
        </p:nvGrpSpPr>
        <p:grpSpPr>
          <a:xfrm>
            <a:off x="5098549" y="2220396"/>
            <a:ext cx="781200" cy="441720"/>
            <a:chOff x="5098549" y="2220396"/>
            <a:chExt cx="78120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9CDBFBC-477D-5A8C-384C-DAED99D8C4F7}"/>
                    </a:ext>
                  </a:extLst>
                </p14:cNvPr>
                <p14:cNvContentPartPr/>
                <p14:nvPr/>
              </p14:nvContentPartPr>
              <p14:xfrm>
                <a:off x="5206909" y="2289516"/>
                <a:ext cx="111240" cy="206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9CDBFBC-477D-5A8C-384C-DAED99D8C4F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97909" y="2280876"/>
                  <a:ext cx="128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F3E4983-15EC-FB1E-0403-0354E228600E}"/>
                    </a:ext>
                  </a:extLst>
                </p14:cNvPr>
                <p14:cNvContentPartPr/>
                <p14:nvPr/>
              </p14:nvContentPartPr>
              <p14:xfrm>
                <a:off x="5414989" y="2392476"/>
                <a:ext cx="65160" cy="6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F3E4983-15EC-FB1E-0403-0354E228600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05989" y="2383476"/>
                  <a:ext cx="82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CCD9A08-6CEB-30FA-7EA0-14D2C89CD167}"/>
                    </a:ext>
                  </a:extLst>
                </p14:cNvPr>
                <p14:cNvContentPartPr/>
                <p14:nvPr/>
              </p14:nvContentPartPr>
              <p14:xfrm>
                <a:off x="5580949" y="2351076"/>
                <a:ext cx="151560" cy="2840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CCD9A08-6CEB-30FA-7EA0-14D2C89CD16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71949" y="2342436"/>
                  <a:ext cx="169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5F7B474-54D9-B4F6-0A99-7CD01EBCDA70}"/>
                    </a:ext>
                  </a:extLst>
                </p14:cNvPr>
                <p14:cNvContentPartPr/>
                <p14:nvPr/>
              </p14:nvContentPartPr>
              <p14:xfrm>
                <a:off x="5098549" y="2220396"/>
                <a:ext cx="114840" cy="441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5F7B474-54D9-B4F6-0A99-7CD01EBCDA7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89909" y="2211756"/>
                  <a:ext cx="1324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32F40C5-F2E3-941C-833F-853CC718CDC9}"/>
                    </a:ext>
                  </a:extLst>
                </p14:cNvPr>
                <p14:cNvContentPartPr/>
                <p14:nvPr/>
              </p14:nvContentPartPr>
              <p14:xfrm>
                <a:off x="5795149" y="2256036"/>
                <a:ext cx="84600" cy="355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32F40C5-F2E3-941C-833F-853CC718CDC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86149" y="2247036"/>
                  <a:ext cx="1022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5D4663E-32E0-FF6D-95F6-6DB80F465873}"/>
                    </a:ext>
                  </a:extLst>
                </p14:cNvPr>
                <p14:cNvContentPartPr/>
                <p14:nvPr/>
              </p14:nvContentPartPr>
              <p14:xfrm>
                <a:off x="5777149" y="2333076"/>
                <a:ext cx="6480" cy="92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5D4663E-32E0-FF6D-95F6-6DB80F46587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68149" y="2324436"/>
                  <a:ext cx="24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C149428-0EB0-9E85-8B6D-4CC3BBAE934B}"/>
                    </a:ext>
                  </a:extLst>
                </p14:cNvPr>
                <p14:cNvContentPartPr/>
                <p14:nvPr/>
              </p14:nvContentPartPr>
              <p14:xfrm>
                <a:off x="5765269" y="2308236"/>
                <a:ext cx="360" cy="1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C149428-0EB0-9E85-8B6D-4CC3BBAE934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56629" y="2299596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CC6E960-0506-7C7E-22AB-EAFE1F74F70B}"/>
              </a:ext>
            </a:extLst>
          </p:cNvPr>
          <p:cNvGrpSpPr/>
          <p:nvPr/>
        </p:nvGrpSpPr>
        <p:grpSpPr>
          <a:xfrm>
            <a:off x="6026629" y="2172876"/>
            <a:ext cx="954360" cy="531360"/>
            <a:chOff x="6026629" y="2172876"/>
            <a:chExt cx="95436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57042A6-CA1D-9114-983E-68EE67DB1CF1}"/>
                    </a:ext>
                  </a:extLst>
                </p14:cNvPr>
                <p14:cNvContentPartPr/>
                <p14:nvPr/>
              </p14:nvContentPartPr>
              <p14:xfrm>
                <a:off x="6026629" y="2218956"/>
                <a:ext cx="114480" cy="323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57042A6-CA1D-9114-983E-68EE67DB1CF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17989" y="2209956"/>
                  <a:ext cx="1321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3F9C206-9A0C-23EE-D7C5-030DA8913F10}"/>
                    </a:ext>
                  </a:extLst>
                </p14:cNvPr>
                <p14:cNvContentPartPr/>
                <p14:nvPr/>
              </p14:nvContentPartPr>
              <p14:xfrm>
                <a:off x="6126349" y="2409036"/>
                <a:ext cx="116640" cy="116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3F9C206-9A0C-23EE-D7C5-030DA8913F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17709" y="2400396"/>
                  <a:ext cx="134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0117962-4EB3-6CF2-75F9-A1DC6CAA2A35}"/>
                    </a:ext>
                  </a:extLst>
                </p14:cNvPr>
                <p14:cNvContentPartPr/>
                <p14:nvPr/>
              </p14:nvContentPartPr>
              <p14:xfrm>
                <a:off x="6238309" y="2415516"/>
                <a:ext cx="91440" cy="2887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0117962-4EB3-6CF2-75F9-A1DC6CAA2A3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29669" y="2406876"/>
                  <a:ext cx="109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CB5D68A-90B5-9C45-6252-836915D2CDCE}"/>
                    </a:ext>
                  </a:extLst>
                </p14:cNvPr>
                <p14:cNvContentPartPr/>
                <p14:nvPr/>
              </p14:nvContentPartPr>
              <p14:xfrm>
                <a:off x="6370069" y="2172876"/>
                <a:ext cx="96480" cy="398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CB5D68A-90B5-9C45-6252-836915D2CDC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61069" y="2163876"/>
                  <a:ext cx="1141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2A2A5E2-558B-75DF-46C7-4EDF012DEFDE}"/>
                    </a:ext>
                  </a:extLst>
                </p14:cNvPr>
                <p14:cNvContentPartPr/>
                <p14:nvPr/>
              </p14:nvContentPartPr>
              <p14:xfrm>
                <a:off x="6507589" y="2307516"/>
                <a:ext cx="46800" cy="167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2A2A5E2-558B-75DF-46C7-4EDF012DEFD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98589" y="2298876"/>
                  <a:ext cx="64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8AB517E-19AD-C597-B379-668A7E8AA438}"/>
                    </a:ext>
                  </a:extLst>
                </p14:cNvPr>
                <p14:cNvContentPartPr/>
                <p14:nvPr/>
              </p14:nvContentPartPr>
              <p14:xfrm>
                <a:off x="6602629" y="2386356"/>
                <a:ext cx="141840" cy="6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8AB517E-19AD-C597-B379-668A7E8AA43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93629" y="2377716"/>
                  <a:ext cx="159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45485A2-5E71-B7A2-1492-3BB82B8D522B}"/>
                    </a:ext>
                  </a:extLst>
                </p14:cNvPr>
                <p14:cNvContentPartPr/>
                <p14:nvPr/>
              </p14:nvContentPartPr>
              <p14:xfrm>
                <a:off x="6845989" y="2216796"/>
                <a:ext cx="135000" cy="270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45485A2-5E71-B7A2-1492-3BB82B8D522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37349" y="2207796"/>
                  <a:ext cx="15264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B80F82E-7153-C435-B1F1-E3F21549DA56}"/>
              </a:ext>
            </a:extLst>
          </p:cNvPr>
          <p:cNvGrpSpPr/>
          <p:nvPr/>
        </p:nvGrpSpPr>
        <p:grpSpPr>
          <a:xfrm>
            <a:off x="6993229" y="2012316"/>
            <a:ext cx="656640" cy="646560"/>
            <a:chOff x="6993229" y="2012316"/>
            <a:chExt cx="656640" cy="64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AB0ABFF-EBD5-ADAA-568A-A147EC8E0255}"/>
                    </a:ext>
                  </a:extLst>
                </p14:cNvPr>
                <p14:cNvContentPartPr/>
                <p14:nvPr/>
              </p14:nvContentPartPr>
              <p14:xfrm>
                <a:off x="7077469" y="2267916"/>
                <a:ext cx="25200" cy="131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AB0ABFF-EBD5-ADAA-568A-A147EC8E025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68829" y="2258916"/>
                  <a:ext cx="42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87C0EA-9926-67C8-A5E9-BD5568A68F4D}"/>
                    </a:ext>
                  </a:extLst>
                </p14:cNvPr>
                <p14:cNvContentPartPr/>
                <p14:nvPr/>
              </p14:nvContentPartPr>
              <p14:xfrm>
                <a:off x="7112029" y="2326236"/>
                <a:ext cx="68400" cy="121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87C0EA-9926-67C8-A5E9-BD5568A68F4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03029" y="2317596"/>
                  <a:ext cx="86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439E418-8224-AE25-6B13-42EACE4C8B4E}"/>
                    </a:ext>
                  </a:extLst>
                </p14:cNvPr>
                <p14:cNvContentPartPr/>
                <p14:nvPr/>
              </p14:nvContentPartPr>
              <p14:xfrm>
                <a:off x="6993229" y="2279796"/>
                <a:ext cx="76320" cy="2062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439E418-8224-AE25-6B13-42EACE4C8B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84229" y="2270796"/>
                  <a:ext cx="93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8516AB0-7899-58F1-69DB-CFFD3A958C17}"/>
                    </a:ext>
                  </a:extLst>
                </p14:cNvPr>
                <p14:cNvContentPartPr/>
                <p14:nvPr/>
              </p14:nvContentPartPr>
              <p14:xfrm>
                <a:off x="7220029" y="2262156"/>
                <a:ext cx="8640" cy="80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8516AB0-7899-58F1-69DB-CFFD3A958C1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11389" y="2253156"/>
                  <a:ext cx="26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D7CC9AF-C0E7-532E-4C81-FEEDC0152F27}"/>
                    </a:ext>
                  </a:extLst>
                </p14:cNvPr>
                <p14:cNvContentPartPr/>
                <p14:nvPr/>
              </p14:nvContentPartPr>
              <p14:xfrm>
                <a:off x="7237669" y="2184756"/>
                <a:ext cx="360" cy="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D7CC9AF-C0E7-532E-4C81-FEEDC0152F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29029" y="21761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ECD70D2-D2AE-FE65-099F-A9BED47EF1B8}"/>
                    </a:ext>
                  </a:extLst>
                </p14:cNvPr>
                <p14:cNvContentPartPr/>
                <p14:nvPr/>
              </p14:nvContentPartPr>
              <p14:xfrm>
                <a:off x="7297429" y="2208516"/>
                <a:ext cx="32040" cy="262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ECD70D2-D2AE-FE65-099F-A9BED47EF1B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288429" y="2199876"/>
                  <a:ext cx="49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902A2C9-14A1-BCFF-F7BB-F8EE394CE3BA}"/>
                    </a:ext>
                  </a:extLst>
                </p14:cNvPr>
                <p14:cNvContentPartPr/>
                <p14:nvPr/>
              </p14:nvContentPartPr>
              <p14:xfrm>
                <a:off x="7338829" y="2095836"/>
                <a:ext cx="90360" cy="4197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902A2C9-14A1-BCFF-F7BB-F8EE394CE3B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329829" y="2086836"/>
                  <a:ext cx="1080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CB5D59E-E116-03D8-5DC3-A032F77CCBC2}"/>
                    </a:ext>
                  </a:extLst>
                </p14:cNvPr>
                <p14:cNvContentPartPr/>
                <p14:nvPr/>
              </p14:nvContentPartPr>
              <p14:xfrm>
                <a:off x="7406149" y="2012316"/>
                <a:ext cx="243720" cy="646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CB5D59E-E116-03D8-5DC3-A032F77CCBC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97509" y="2003676"/>
                  <a:ext cx="261360" cy="66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C003DD3-A800-1804-7231-25EE3135D40E}"/>
              </a:ext>
            </a:extLst>
          </p:cNvPr>
          <p:cNvGrpSpPr/>
          <p:nvPr/>
        </p:nvGrpSpPr>
        <p:grpSpPr>
          <a:xfrm>
            <a:off x="2248789" y="2085396"/>
            <a:ext cx="1593000" cy="967320"/>
            <a:chOff x="2248789" y="2085396"/>
            <a:chExt cx="1593000" cy="9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D6A3A80-E96C-E261-EB02-C2F1D227E8BE}"/>
                    </a:ext>
                  </a:extLst>
                </p14:cNvPr>
                <p14:cNvContentPartPr/>
                <p14:nvPr/>
              </p14:nvContentPartPr>
              <p14:xfrm>
                <a:off x="2266069" y="2150196"/>
                <a:ext cx="156600" cy="6962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D6A3A80-E96C-E261-EB02-C2F1D227E8B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257429" y="2141196"/>
                  <a:ext cx="17424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2C4EF31-149A-4255-3C51-B1090784DB95}"/>
                    </a:ext>
                  </a:extLst>
                </p14:cNvPr>
                <p14:cNvContentPartPr/>
                <p14:nvPr/>
              </p14:nvContentPartPr>
              <p14:xfrm>
                <a:off x="2561989" y="2202396"/>
                <a:ext cx="330480" cy="322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2C4EF31-149A-4255-3C51-B1090784DB9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553349" y="2193756"/>
                  <a:ext cx="3481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235704-F944-AF80-B348-B6D7C5BDE829}"/>
                    </a:ext>
                  </a:extLst>
                </p14:cNvPr>
                <p14:cNvContentPartPr/>
                <p14:nvPr/>
              </p14:nvContentPartPr>
              <p14:xfrm>
                <a:off x="2980669" y="2404356"/>
                <a:ext cx="132840" cy="327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235704-F944-AF80-B348-B6D7C5BDE82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971669" y="2395716"/>
                  <a:ext cx="150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40CA9C-8D91-FE4E-C05F-2EBDC264E9CB}"/>
                    </a:ext>
                  </a:extLst>
                </p14:cNvPr>
                <p14:cNvContentPartPr/>
                <p14:nvPr/>
              </p14:nvContentPartPr>
              <p14:xfrm>
                <a:off x="3289189" y="2315436"/>
                <a:ext cx="14040" cy="64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40CA9C-8D91-FE4E-C05F-2EBDC264E9C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280549" y="2306436"/>
                  <a:ext cx="31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65B9E4F-5FBA-C3D5-F9EB-0FDA1C9D7470}"/>
                    </a:ext>
                  </a:extLst>
                </p14:cNvPr>
                <p14:cNvContentPartPr/>
                <p14:nvPr/>
              </p14:nvContentPartPr>
              <p14:xfrm>
                <a:off x="3330949" y="2244156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65B9E4F-5FBA-C3D5-F9EB-0FDA1C9D74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21949" y="22351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105C029-342F-C695-391B-710D3804373E}"/>
                    </a:ext>
                  </a:extLst>
                </p14:cNvPr>
                <p14:cNvContentPartPr/>
                <p14:nvPr/>
              </p14:nvContentPartPr>
              <p14:xfrm>
                <a:off x="3199549" y="2262156"/>
                <a:ext cx="36720" cy="118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105C029-342F-C695-391B-710D3804373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90909" y="2253156"/>
                  <a:ext cx="54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BD5CCB-261F-C250-40C5-910A0320EAD6}"/>
                    </a:ext>
                  </a:extLst>
                </p14:cNvPr>
                <p14:cNvContentPartPr/>
                <p14:nvPr/>
              </p14:nvContentPartPr>
              <p14:xfrm>
                <a:off x="3389989" y="2295636"/>
                <a:ext cx="30600" cy="119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BD5CCB-261F-C250-40C5-910A0320EA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81349" y="2286996"/>
                  <a:ext cx="48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0D5E2B1-0078-60C4-30AB-C02DD5C765BB}"/>
                    </a:ext>
                  </a:extLst>
                </p14:cNvPr>
                <p14:cNvContentPartPr/>
                <p14:nvPr/>
              </p14:nvContentPartPr>
              <p14:xfrm>
                <a:off x="2564149" y="2612436"/>
                <a:ext cx="53640" cy="74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0D5E2B1-0078-60C4-30AB-C02DD5C765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55149" y="2603436"/>
                  <a:ext cx="71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D9C74FE-B5D1-F444-0230-5BAB33ABCF10}"/>
                    </a:ext>
                  </a:extLst>
                </p14:cNvPr>
                <p14:cNvContentPartPr/>
                <p14:nvPr/>
              </p14:nvContentPartPr>
              <p14:xfrm>
                <a:off x="2588629" y="2558796"/>
                <a:ext cx="360" cy="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D9C74FE-B5D1-F444-0230-5BAB33ABCF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79629" y="25501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21989B6-5779-3450-E3B6-AB80448AAF0A}"/>
                    </a:ext>
                  </a:extLst>
                </p14:cNvPr>
                <p14:cNvContentPartPr/>
                <p14:nvPr/>
              </p14:nvContentPartPr>
              <p14:xfrm>
                <a:off x="2671789" y="2612436"/>
                <a:ext cx="96840" cy="9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21989B6-5779-3450-E3B6-AB80448AAF0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663149" y="2603436"/>
                  <a:ext cx="114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9A98325-F00B-7C73-CB51-0A4114131071}"/>
                    </a:ext>
                  </a:extLst>
                </p14:cNvPr>
                <p14:cNvContentPartPr/>
                <p14:nvPr/>
              </p14:nvContentPartPr>
              <p14:xfrm>
                <a:off x="2695549" y="2677596"/>
                <a:ext cx="14400" cy="5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9A98325-F00B-7C73-CB51-0A411413107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686909" y="2668956"/>
                  <a:ext cx="32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7C13E2-A7F3-0730-3FAF-C7EEF40984E2}"/>
                    </a:ext>
                  </a:extLst>
                </p14:cNvPr>
                <p14:cNvContentPartPr/>
                <p14:nvPr/>
              </p14:nvContentPartPr>
              <p14:xfrm>
                <a:off x="2808229" y="2642676"/>
                <a:ext cx="24840" cy="125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7C13E2-A7F3-0730-3FAF-C7EEF40984E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799589" y="2634036"/>
                  <a:ext cx="42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8F23D3-075B-2356-A3B4-95AD18FC6203}"/>
                    </a:ext>
                  </a:extLst>
                </p14:cNvPr>
                <p14:cNvContentPartPr/>
                <p14:nvPr/>
              </p14:nvContentPartPr>
              <p14:xfrm>
                <a:off x="2749189" y="2772636"/>
                <a:ext cx="15480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8F23D3-075B-2356-A3B4-95AD18FC620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740189" y="2763636"/>
                  <a:ext cx="172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1780F7C-D0E1-FAA7-FEEC-E3329D437943}"/>
                    </a:ext>
                  </a:extLst>
                </p14:cNvPr>
                <p14:cNvContentPartPr/>
                <p14:nvPr/>
              </p14:nvContentPartPr>
              <p14:xfrm>
                <a:off x="2630389" y="2085396"/>
                <a:ext cx="216720" cy="828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1780F7C-D0E1-FAA7-FEEC-E3329D43794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21389" y="2076756"/>
                  <a:ext cx="234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C9E932-FECE-78B6-FBF0-C6A868C37AC1}"/>
                    </a:ext>
                  </a:extLst>
                </p14:cNvPr>
                <p14:cNvContentPartPr/>
                <p14:nvPr/>
              </p14:nvContentPartPr>
              <p14:xfrm>
                <a:off x="3425989" y="2201676"/>
                <a:ext cx="210960" cy="342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C9E932-FECE-78B6-FBF0-C6A868C37AC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416989" y="2193036"/>
                  <a:ext cx="2286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E5CDFD0-C1C5-3E36-0F6A-448C05E581EF}"/>
                    </a:ext>
                  </a:extLst>
                </p14:cNvPr>
                <p14:cNvContentPartPr/>
                <p14:nvPr/>
              </p14:nvContentPartPr>
              <p14:xfrm>
                <a:off x="3602029" y="2438556"/>
                <a:ext cx="103320" cy="99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E5CDFD0-C1C5-3E36-0F6A-448C05E581E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593029" y="2429916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4A317B0-08E7-2E28-D924-E222F669A776}"/>
                    </a:ext>
                  </a:extLst>
                </p14:cNvPr>
                <p14:cNvContentPartPr/>
                <p14:nvPr/>
              </p14:nvContentPartPr>
              <p14:xfrm>
                <a:off x="3674749" y="2449716"/>
                <a:ext cx="167040" cy="347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4A317B0-08E7-2E28-D924-E222F669A77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665749" y="2441076"/>
                  <a:ext cx="1846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ABB72B3-5787-995A-7047-4C2FAD07A9D6}"/>
                    </a:ext>
                  </a:extLst>
                </p14:cNvPr>
                <p14:cNvContentPartPr/>
                <p14:nvPr/>
              </p14:nvContentPartPr>
              <p14:xfrm>
                <a:off x="2326909" y="2125356"/>
                <a:ext cx="491400" cy="8334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ABB72B3-5787-995A-7047-4C2FAD07A9D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318269" y="2116716"/>
                  <a:ext cx="50904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1E355A6-0D4C-0D3A-6305-BC1A9EE87CEB}"/>
                    </a:ext>
                  </a:extLst>
                </p14:cNvPr>
                <p14:cNvContentPartPr/>
                <p14:nvPr/>
              </p14:nvContentPartPr>
              <p14:xfrm>
                <a:off x="2248789" y="2107716"/>
                <a:ext cx="257040" cy="9450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1E355A6-0D4C-0D3A-6305-BC1A9EE87CE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240149" y="2098716"/>
                  <a:ext cx="274680" cy="9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1811952-86AD-43E3-E2A6-16375AD8C71A}"/>
              </a:ext>
            </a:extLst>
          </p:cNvPr>
          <p:cNvGrpSpPr/>
          <p:nvPr/>
        </p:nvGrpSpPr>
        <p:grpSpPr>
          <a:xfrm>
            <a:off x="7843549" y="2244156"/>
            <a:ext cx="148680" cy="244080"/>
            <a:chOff x="7843549" y="2244156"/>
            <a:chExt cx="14868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092F93D-BB40-27D5-54D8-43A3662280F3}"/>
                    </a:ext>
                  </a:extLst>
                </p14:cNvPr>
                <p14:cNvContentPartPr/>
                <p14:nvPr/>
              </p14:nvContentPartPr>
              <p14:xfrm>
                <a:off x="7843549" y="2314716"/>
                <a:ext cx="147240" cy="30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092F93D-BB40-27D5-54D8-43A3662280F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834549" y="2305716"/>
                  <a:ext cx="164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278C88E-F1A6-BE22-769C-E26CB996CFB9}"/>
                    </a:ext>
                  </a:extLst>
                </p14:cNvPr>
                <p14:cNvContentPartPr/>
                <p14:nvPr/>
              </p14:nvContentPartPr>
              <p14:xfrm>
                <a:off x="7944349" y="2244156"/>
                <a:ext cx="47880" cy="244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278C88E-F1A6-BE22-769C-E26CB996CFB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35349" y="2235156"/>
                  <a:ext cx="6552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8B48E45-C9E6-89EF-D84E-4ECABC8D548E}"/>
              </a:ext>
            </a:extLst>
          </p:cNvPr>
          <p:cNvGrpSpPr/>
          <p:nvPr/>
        </p:nvGrpSpPr>
        <p:grpSpPr>
          <a:xfrm>
            <a:off x="8235229" y="1875876"/>
            <a:ext cx="872640" cy="653040"/>
            <a:chOff x="8235229" y="1875876"/>
            <a:chExt cx="872640" cy="65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1E46BD8-3123-CC02-4349-EA0DEF02F01E}"/>
                    </a:ext>
                  </a:extLst>
                </p14:cNvPr>
                <p14:cNvContentPartPr/>
                <p14:nvPr/>
              </p14:nvContentPartPr>
              <p14:xfrm>
                <a:off x="8335669" y="2036436"/>
                <a:ext cx="72000" cy="120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1E46BD8-3123-CC02-4349-EA0DEF02F01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27029" y="2027436"/>
                  <a:ext cx="89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7D6A7FC-A337-9397-4D4A-4E331C80B152}"/>
                    </a:ext>
                  </a:extLst>
                </p14:cNvPr>
                <p14:cNvContentPartPr/>
                <p14:nvPr/>
              </p14:nvContentPartPr>
              <p14:xfrm>
                <a:off x="8349349" y="1875876"/>
                <a:ext cx="158400" cy="238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7D6A7FC-A337-9397-4D4A-4E331C80B15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40349" y="1867236"/>
                  <a:ext cx="176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118249A-FC6C-6776-9DD5-097F96D0796C}"/>
                    </a:ext>
                  </a:extLst>
                </p14:cNvPr>
                <p14:cNvContentPartPr/>
                <p14:nvPr/>
              </p14:nvContentPartPr>
              <p14:xfrm>
                <a:off x="8247109" y="2244156"/>
                <a:ext cx="427680" cy="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118249A-FC6C-6776-9DD5-097F96D0796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38469" y="2235156"/>
                  <a:ext cx="445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FCA4A28-146A-31AE-95BB-6CF4E4A43844}"/>
                    </a:ext>
                  </a:extLst>
                </p14:cNvPr>
                <p14:cNvContentPartPr/>
                <p14:nvPr/>
              </p14:nvContentPartPr>
              <p14:xfrm>
                <a:off x="8235229" y="2344236"/>
                <a:ext cx="87480" cy="140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FCA4A28-146A-31AE-95BB-6CF4E4A4384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226589" y="2335236"/>
                  <a:ext cx="105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1CCE857-331B-DBEC-2CC3-FA413A51211B}"/>
                    </a:ext>
                  </a:extLst>
                </p14:cNvPr>
                <p14:cNvContentPartPr/>
                <p14:nvPr/>
              </p14:nvContentPartPr>
              <p14:xfrm>
                <a:off x="8401549" y="2392116"/>
                <a:ext cx="196920" cy="136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1CCE857-331B-DBEC-2CC3-FA413A51211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392909" y="2383116"/>
                  <a:ext cx="214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6134A82-DD94-E865-FC06-BE4318C9F883}"/>
                    </a:ext>
                  </a:extLst>
                </p14:cNvPr>
                <p14:cNvContentPartPr/>
                <p14:nvPr/>
              </p14:nvContentPartPr>
              <p14:xfrm>
                <a:off x="8668309" y="2065956"/>
                <a:ext cx="137520" cy="2844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6134A82-DD94-E865-FC06-BE4318C9F88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59309" y="2057316"/>
                  <a:ext cx="155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C2E706E-2F4A-06F3-092E-35E19AB5AEF0}"/>
                    </a:ext>
                  </a:extLst>
                </p14:cNvPr>
                <p14:cNvContentPartPr/>
                <p14:nvPr/>
              </p14:nvContentPartPr>
              <p14:xfrm>
                <a:off x="8645989" y="2392476"/>
                <a:ext cx="70560" cy="60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C2E706E-2F4A-06F3-092E-35E19AB5AEF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637349" y="2383836"/>
                  <a:ext cx="88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2F13E5E-3EC1-167E-23D2-68AD26949827}"/>
                    </a:ext>
                  </a:extLst>
                </p14:cNvPr>
                <p14:cNvContentPartPr/>
                <p14:nvPr/>
              </p14:nvContentPartPr>
              <p14:xfrm>
                <a:off x="8698549" y="2349996"/>
                <a:ext cx="360" cy="1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2F13E5E-3EC1-167E-23D2-68AD2694982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89909" y="2341356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F238DA3-6BE7-8578-D886-222D717271DB}"/>
                    </a:ext>
                  </a:extLst>
                </p14:cNvPr>
                <p14:cNvContentPartPr/>
                <p14:nvPr/>
              </p14:nvContentPartPr>
              <p14:xfrm>
                <a:off x="8769829" y="2386716"/>
                <a:ext cx="44640" cy="208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F238DA3-6BE7-8578-D886-222D717271D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60829" y="2377716"/>
                  <a:ext cx="62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9B58D0F-14FF-D28A-E902-C55BC5F1DCB1}"/>
                    </a:ext>
                  </a:extLst>
                </p14:cNvPr>
                <p14:cNvContentPartPr/>
                <p14:nvPr/>
              </p14:nvContentPartPr>
              <p14:xfrm>
                <a:off x="8781709" y="2451876"/>
                <a:ext cx="40680" cy="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9B58D0F-14FF-D28A-E902-C55BC5F1DCB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72709" y="2443236"/>
                  <a:ext cx="58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F7C39BF-26F5-8BC3-67EE-4FBBACDDE448}"/>
                    </a:ext>
                  </a:extLst>
                </p14:cNvPr>
                <p14:cNvContentPartPr/>
                <p14:nvPr/>
              </p14:nvContentPartPr>
              <p14:xfrm>
                <a:off x="8876749" y="2378076"/>
                <a:ext cx="36360" cy="860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F7C39BF-26F5-8BC3-67EE-4FBBACDDE44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68109" y="2369076"/>
                  <a:ext cx="54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AA6A864-72F6-A9D1-35B9-EE2E5E40A794}"/>
                    </a:ext>
                  </a:extLst>
                </p14:cNvPr>
                <p14:cNvContentPartPr/>
                <p14:nvPr/>
              </p14:nvContentPartPr>
              <p14:xfrm>
                <a:off x="8734189" y="1877316"/>
                <a:ext cx="64440" cy="118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AA6A864-72F6-A9D1-35B9-EE2E5E40A79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725549" y="1868676"/>
                  <a:ext cx="82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FE9715D-7BE5-421F-CB35-C6999E8FCBEE}"/>
                    </a:ext>
                  </a:extLst>
                </p14:cNvPr>
                <p14:cNvContentPartPr/>
                <p14:nvPr/>
              </p14:nvContentPartPr>
              <p14:xfrm>
                <a:off x="8911309" y="2090076"/>
                <a:ext cx="109080" cy="1972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FE9715D-7BE5-421F-CB35-C6999E8FCBE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902669" y="2081436"/>
                  <a:ext cx="126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052B455-92DA-1F02-0350-98A37EE2D58D}"/>
                    </a:ext>
                  </a:extLst>
                </p14:cNvPr>
                <p14:cNvContentPartPr/>
                <p14:nvPr/>
              </p14:nvContentPartPr>
              <p14:xfrm>
                <a:off x="8894389" y="2198796"/>
                <a:ext cx="109080" cy="15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052B455-92DA-1F02-0350-98A37EE2D58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885749" y="2190156"/>
                  <a:ext cx="126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66C3388-82A0-D48F-02DC-AACE96F5B865}"/>
                    </a:ext>
                  </a:extLst>
                </p14:cNvPr>
                <p14:cNvContentPartPr/>
                <p14:nvPr/>
              </p14:nvContentPartPr>
              <p14:xfrm>
                <a:off x="9027589" y="2256036"/>
                <a:ext cx="3960" cy="79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66C3388-82A0-D48F-02DC-AACE96F5B86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018589" y="2247036"/>
                  <a:ext cx="21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6D98EBC-B9B6-C1E7-D88B-1A8E75A33CAF}"/>
                    </a:ext>
                  </a:extLst>
                </p14:cNvPr>
                <p14:cNvContentPartPr/>
                <p14:nvPr/>
              </p14:nvContentPartPr>
              <p14:xfrm>
                <a:off x="9066469" y="2202396"/>
                <a:ext cx="360" cy="3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6D98EBC-B9B6-C1E7-D88B-1A8E75A33C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57829" y="21937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BBC6F99-FF41-6509-B0FC-0C23A69B5C5B}"/>
                    </a:ext>
                  </a:extLst>
                </p14:cNvPr>
                <p14:cNvContentPartPr/>
                <p14:nvPr/>
              </p14:nvContentPartPr>
              <p14:xfrm>
                <a:off x="9036949" y="1966956"/>
                <a:ext cx="70920" cy="88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BBC6F99-FF41-6509-B0FC-0C23A69B5C5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027949" y="1957956"/>
                  <a:ext cx="88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2DE23B3-73CB-7C23-DCBA-C708E719BA21}"/>
                    </a:ext>
                  </a:extLst>
                </p14:cNvPr>
                <p14:cNvContentPartPr/>
                <p14:nvPr/>
              </p14:nvContentPartPr>
              <p14:xfrm>
                <a:off x="8939029" y="2315436"/>
                <a:ext cx="98280" cy="662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2DE23B3-73CB-7C23-DCBA-C708E719BA2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930389" y="2306436"/>
                  <a:ext cx="1159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A68E65-76D1-31D9-A9B1-1F5A2197E1B5}"/>
              </a:ext>
            </a:extLst>
          </p:cNvPr>
          <p:cNvGrpSpPr/>
          <p:nvPr/>
        </p:nvGrpSpPr>
        <p:grpSpPr>
          <a:xfrm>
            <a:off x="195709" y="3087276"/>
            <a:ext cx="1449360" cy="1018080"/>
            <a:chOff x="195709" y="3087276"/>
            <a:chExt cx="1449360" cy="101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A8135FB-15F8-33A1-0FA1-E868E6365A5F}"/>
                    </a:ext>
                  </a:extLst>
                </p14:cNvPr>
                <p14:cNvContentPartPr/>
                <p14:nvPr/>
              </p14:nvContentPartPr>
              <p14:xfrm>
                <a:off x="239269" y="3229836"/>
                <a:ext cx="39960" cy="910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A8135FB-15F8-33A1-0FA1-E868E6365A5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0269" y="3220836"/>
                  <a:ext cx="57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47D9A8B-C5A7-B96D-8BD9-DC43EFA5657E}"/>
                    </a:ext>
                  </a:extLst>
                </p14:cNvPr>
                <p14:cNvContentPartPr/>
                <p14:nvPr/>
              </p14:nvContentPartPr>
              <p14:xfrm>
                <a:off x="225589" y="3189156"/>
                <a:ext cx="173880" cy="1432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47D9A8B-C5A7-B96D-8BD9-DC43EFA5657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16589" y="3180156"/>
                  <a:ext cx="191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7EB8756-9379-5079-A073-1E0B944263DF}"/>
                    </a:ext>
                  </a:extLst>
                </p14:cNvPr>
                <p14:cNvContentPartPr/>
                <p14:nvPr/>
              </p14:nvContentPartPr>
              <p14:xfrm>
                <a:off x="426829" y="3140916"/>
                <a:ext cx="12600" cy="148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7EB8756-9379-5079-A073-1E0B944263D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18189" y="3131916"/>
                  <a:ext cx="30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2CFF5A7-EEA5-6E3E-7C8D-23D71043D196}"/>
                    </a:ext>
                  </a:extLst>
                </p14:cNvPr>
                <p14:cNvContentPartPr/>
                <p14:nvPr/>
              </p14:nvContentPartPr>
              <p14:xfrm>
                <a:off x="510349" y="3134796"/>
                <a:ext cx="360" cy="1368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2CFF5A7-EEA5-6E3E-7C8D-23D71043D19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01709" y="3125796"/>
                  <a:ext cx="1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09FDB63-E538-08BB-4FFD-7A77360EA2D8}"/>
                    </a:ext>
                  </a:extLst>
                </p14:cNvPr>
                <p14:cNvContentPartPr/>
                <p14:nvPr/>
              </p14:nvContentPartPr>
              <p14:xfrm>
                <a:off x="575869" y="3129036"/>
                <a:ext cx="100440" cy="131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09FDB63-E538-08BB-4FFD-7A77360EA2D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66869" y="3120036"/>
                  <a:ext cx="118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A307A8C-36CE-C581-0E4E-907D51844EF3}"/>
                    </a:ext>
                  </a:extLst>
                </p14:cNvPr>
                <p14:cNvContentPartPr/>
                <p14:nvPr/>
              </p14:nvContentPartPr>
              <p14:xfrm>
                <a:off x="674509" y="3087276"/>
                <a:ext cx="8640" cy="2530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A307A8C-36CE-C581-0E4E-907D51844EF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65509" y="3078276"/>
                  <a:ext cx="26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3EEEDF2-A365-204B-BCA7-267210848299}"/>
                    </a:ext>
                  </a:extLst>
                </p14:cNvPr>
                <p14:cNvContentPartPr/>
                <p14:nvPr/>
              </p14:nvContentPartPr>
              <p14:xfrm>
                <a:off x="195709" y="3401916"/>
                <a:ext cx="635400" cy="478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3EEEDF2-A365-204B-BCA7-26721084829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87069" y="3392916"/>
                  <a:ext cx="653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5AC3986-EF54-64BE-DFF3-3B6ADE8ABC3E}"/>
                    </a:ext>
                  </a:extLst>
                </p14:cNvPr>
                <p14:cNvContentPartPr/>
                <p14:nvPr/>
              </p14:nvContentPartPr>
              <p14:xfrm>
                <a:off x="209749" y="3697836"/>
                <a:ext cx="112680" cy="1810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5AC3986-EF54-64BE-DFF3-3B6ADE8ABC3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00749" y="3689196"/>
                  <a:ext cx="130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41919F1-3788-719B-8916-B086041978A6}"/>
                    </a:ext>
                  </a:extLst>
                </p14:cNvPr>
                <p14:cNvContentPartPr/>
                <p14:nvPr/>
              </p14:nvContentPartPr>
              <p14:xfrm>
                <a:off x="237469" y="3657156"/>
                <a:ext cx="212040" cy="241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41919F1-3788-719B-8916-B086041978A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28469" y="3648516"/>
                  <a:ext cx="229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88D7E81-D7ED-EA87-DEC8-81FD725C6E24}"/>
                    </a:ext>
                  </a:extLst>
                </p14:cNvPr>
                <p14:cNvContentPartPr/>
                <p14:nvPr/>
              </p14:nvContentPartPr>
              <p14:xfrm>
                <a:off x="438349" y="3803316"/>
                <a:ext cx="115560" cy="1465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88D7E81-D7ED-EA87-DEC8-81FD725C6E2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29349" y="3794676"/>
                  <a:ext cx="133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E2EC4E80-33AF-4C5E-FE14-08B5F185AE8D}"/>
                    </a:ext>
                  </a:extLst>
                </p14:cNvPr>
                <p14:cNvContentPartPr/>
                <p14:nvPr/>
              </p14:nvContentPartPr>
              <p14:xfrm>
                <a:off x="480829" y="3870996"/>
                <a:ext cx="70920" cy="3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E2EC4E80-33AF-4C5E-FE14-08B5F185AE8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72189" y="3862356"/>
                  <a:ext cx="88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EC282C1-C839-8FFE-DD9F-EAC96ECFCA7B}"/>
                    </a:ext>
                  </a:extLst>
                </p14:cNvPr>
                <p14:cNvContentPartPr/>
                <p14:nvPr/>
              </p14:nvContentPartPr>
              <p14:xfrm>
                <a:off x="670549" y="3740316"/>
                <a:ext cx="107640" cy="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EC282C1-C839-8FFE-DD9F-EAC96ECFCA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1909" y="3731676"/>
                  <a:ext cx="12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C12B3BC-83E8-279B-49DB-7869567C1CD3}"/>
                    </a:ext>
                  </a:extLst>
                </p14:cNvPr>
                <p14:cNvContentPartPr/>
                <p14:nvPr/>
              </p14:nvContentPartPr>
              <p14:xfrm>
                <a:off x="658669" y="3829596"/>
                <a:ext cx="105840" cy="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C12B3BC-83E8-279B-49DB-7869567C1CD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0029" y="3820596"/>
                  <a:ext cx="123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C02FD7D-5329-126B-25AF-7B912CC1D97B}"/>
                    </a:ext>
                  </a:extLst>
                </p14:cNvPr>
                <p14:cNvContentPartPr/>
                <p14:nvPr/>
              </p14:nvContentPartPr>
              <p14:xfrm>
                <a:off x="926149" y="3746436"/>
                <a:ext cx="114840" cy="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C02FD7D-5329-126B-25AF-7B912CC1D97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7149" y="3737436"/>
                  <a:ext cx="132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B2B2730-9116-0505-6FD4-DF0D6D337651}"/>
                    </a:ext>
                  </a:extLst>
                </p14:cNvPr>
                <p14:cNvContentPartPr/>
                <p14:nvPr/>
              </p14:nvContentPartPr>
              <p14:xfrm>
                <a:off x="1145749" y="3523956"/>
                <a:ext cx="66960" cy="2368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B2B2730-9116-0505-6FD4-DF0D6D33765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37109" y="3514956"/>
                  <a:ext cx="84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BA7AA4F-6993-60BC-4806-AF769ECADE1C}"/>
                    </a:ext>
                  </a:extLst>
                </p14:cNvPr>
                <p14:cNvContentPartPr/>
                <p14:nvPr/>
              </p14:nvContentPartPr>
              <p14:xfrm>
                <a:off x="1050709" y="3781716"/>
                <a:ext cx="230400" cy="18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BA7AA4F-6993-60BC-4806-AF769ECADE1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42069" y="3773076"/>
                  <a:ext cx="24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1FAE884-DE5E-3B33-1EF6-E4D88E9FA68A}"/>
                    </a:ext>
                  </a:extLst>
                </p14:cNvPr>
                <p14:cNvContentPartPr/>
                <p14:nvPr/>
              </p14:nvContentPartPr>
              <p14:xfrm>
                <a:off x="1086349" y="3859476"/>
                <a:ext cx="196560" cy="1360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1FAE884-DE5E-3B33-1EF6-E4D88E9FA68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7349" y="3850836"/>
                  <a:ext cx="214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CCB8F12-2D83-7F73-8771-F01AC44DBA18}"/>
                    </a:ext>
                  </a:extLst>
                </p14:cNvPr>
                <p14:cNvContentPartPr/>
                <p14:nvPr/>
              </p14:nvContentPartPr>
              <p14:xfrm>
                <a:off x="1400989" y="3377436"/>
                <a:ext cx="244080" cy="7279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CCB8F12-2D83-7F73-8771-F01AC44DBA1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391989" y="3368796"/>
                  <a:ext cx="261720" cy="74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86CECABA-E2DE-B2BB-100C-A4D7EC9D53EC}"/>
              </a:ext>
            </a:extLst>
          </p:cNvPr>
          <p:cNvGrpSpPr/>
          <p:nvPr/>
        </p:nvGrpSpPr>
        <p:grpSpPr>
          <a:xfrm>
            <a:off x="1655149" y="3372036"/>
            <a:ext cx="357120" cy="600120"/>
            <a:chOff x="1655149" y="3372036"/>
            <a:chExt cx="357120" cy="6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A8E9742-322E-ACDD-016D-CD7683A080C1}"/>
                    </a:ext>
                  </a:extLst>
                </p14:cNvPr>
                <p14:cNvContentPartPr/>
                <p14:nvPr/>
              </p14:nvContentPartPr>
              <p14:xfrm>
                <a:off x="1655149" y="3514596"/>
                <a:ext cx="357120" cy="2757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A8E9742-322E-ACDD-016D-CD7683A080C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646509" y="3505956"/>
                  <a:ext cx="374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80627F9-430A-2483-54D2-7C48E323A96D}"/>
                    </a:ext>
                  </a:extLst>
                </p14:cNvPr>
                <p14:cNvContentPartPr/>
                <p14:nvPr/>
              </p14:nvContentPartPr>
              <p14:xfrm>
                <a:off x="1703389" y="3847236"/>
                <a:ext cx="18720" cy="770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80627F9-430A-2483-54D2-7C48E323A96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694389" y="3838596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E3BC705-72F9-7168-E1B3-B3ADB7036D45}"/>
                    </a:ext>
                  </a:extLst>
                </p14:cNvPr>
                <p14:cNvContentPartPr/>
                <p14:nvPr/>
              </p14:nvContentPartPr>
              <p14:xfrm>
                <a:off x="1745509" y="3829596"/>
                <a:ext cx="360" cy="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E3BC705-72F9-7168-E1B3-B3ADB7036D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36509" y="38205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78B2771-5C6F-5C74-BB83-AE43AAEA71DB}"/>
                    </a:ext>
                  </a:extLst>
                </p14:cNvPr>
                <p14:cNvContentPartPr/>
                <p14:nvPr/>
              </p14:nvContentPartPr>
              <p14:xfrm>
                <a:off x="1798789" y="3882876"/>
                <a:ext cx="46800" cy="2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78B2771-5C6F-5C74-BB83-AE43AAEA71D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790149" y="3874236"/>
                  <a:ext cx="64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005DF76-4D65-725B-C37F-1D69804490BE}"/>
                    </a:ext>
                  </a:extLst>
                </p14:cNvPr>
                <p14:cNvContentPartPr/>
                <p14:nvPr/>
              </p14:nvContentPartPr>
              <p14:xfrm>
                <a:off x="1793029" y="3936516"/>
                <a:ext cx="77400" cy="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005DF76-4D65-725B-C37F-1D69804490B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84029" y="3927516"/>
                  <a:ext cx="95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05CED1B-809B-2960-C69A-36FECAADC410}"/>
                    </a:ext>
                  </a:extLst>
                </p14:cNvPr>
                <p14:cNvContentPartPr/>
                <p14:nvPr/>
              </p14:nvContentPartPr>
              <p14:xfrm>
                <a:off x="1935589" y="3876036"/>
                <a:ext cx="48240" cy="961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05CED1B-809B-2960-C69A-36FECAADC41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926589" y="3867396"/>
                  <a:ext cx="65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9A7832C-9A4E-1ECD-CA48-CD557F9FFFF1}"/>
                    </a:ext>
                  </a:extLst>
                </p14:cNvPr>
                <p14:cNvContentPartPr/>
                <p14:nvPr/>
              </p14:nvContentPartPr>
              <p14:xfrm>
                <a:off x="1777189" y="3372036"/>
                <a:ext cx="140040" cy="601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9A7832C-9A4E-1ECD-CA48-CD557F9FFFF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768549" y="3363396"/>
                  <a:ext cx="15768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53A986E-D4B3-18B9-ED27-D9B2BD88C638}"/>
                  </a:ext>
                </a:extLst>
              </p14:cNvPr>
              <p14:cNvContentPartPr/>
              <p14:nvPr/>
            </p14:nvContentPartPr>
            <p14:xfrm>
              <a:off x="2248429" y="3170436"/>
              <a:ext cx="19800" cy="15984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53A986E-D4B3-18B9-ED27-D9B2BD88C638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2239789" y="3161796"/>
                <a:ext cx="3744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B35C32E8-B7BC-CEEF-4E17-15D20D790E93}"/>
              </a:ext>
            </a:extLst>
          </p:cNvPr>
          <p:cNvGrpSpPr/>
          <p:nvPr/>
        </p:nvGrpSpPr>
        <p:grpSpPr>
          <a:xfrm>
            <a:off x="2110189" y="3256476"/>
            <a:ext cx="691560" cy="677520"/>
            <a:chOff x="2110189" y="3256476"/>
            <a:chExt cx="691560" cy="67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0E9A8D-D331-6D72-23AF-D9DF93CC272E}"/>
                    </a:ext>
                  </a:extLst>
                </p14:cNvPr>
                <p14:cNvContentPartPr/>
                <p14:nvPr/>
              </p14:nvContentPartPr>
              <p14:xfrm>
                <a:off x="2110189" y="3466716"/>
                <a:ext cx="223560" cy="298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0E9A8D-D331-6D72-23AF-D9DF93CC272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101549" y="3457716"/>
                  <a:ext cx="2412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11EA050-2475-9961-15B6-2BE69EE90858}"/>
                    </a:ext>
                  </a:extLst>
                </p14:cNvPr>
                <p14:cNvContentPartPr/>
                <p14:nvPr/>
              </p14:nvContentPartPr>
              <p14:xfrm>
                <a:off x="2186149" y="3829596"/>
                <a:ext cx="17280" cy="957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11EA050-2475-9961-15B6-2BE69EE9085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177149" y="3820596"/>
                  <a:ext cx="34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22C4F68-5B11-31BD-AEBA-C3F62DBDBAB9}"/>
                    </a:ext>
                  </a:extLst>
                </p14:cNvPr>
                <p14:cNvContentPartPr/>
                <p14:nvPr/>
              </p14:nvContentPartPr>
              <p14:xfrm>
                <a:off x="2226469" y="3870996"/>
                <a:ext cx="37800" cy="630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22C4F68-5B11-31BD-AEBA-C3F62DBDBAB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217469" y="3862356"/>
                  <a:ext cx="55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BF7780E-1A7D-09EC-51CA-20409CC4A5C0}"/>
                    </a:ext>
                  </a:extLst>
                </p14:cNvPr>
                <p14:cNvContentPartPr/>
                <p14:nvPr/>
              </p14:nvContentPartPr>
              <p14:xfrm>
                <a:off x="2321509" y="3864876"/>
                <a:ext cx="48240" cy="68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BF7780E-1A7D-09EC-51CA-20409CC4A5C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312869" y="3855876"/>
                  <a:ext cx="65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B98B01C-3140-9AD2-D040-2A3B427D5D62}"/>
                    </a:ext>
                  </a:extLst>
                </p14:cNvPr>
                <p14:cNvContentPartPr/>
                <p14:nvPr/>
              </p14:nvContentPartPr>
              <p14:xfrm>
                <a:off x="2333389" y="3912756"/>
                <a:ext cx="59040" cy="68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B98B01C-3140-9AD2-D040-2A3B427D5D6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324749" y="3903756"/>
                  <a:ext cx="76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84D55AC-8940-C5B4-A179-964B3A8E2618}"/>
                    </a:ext>
                  </a:extLst>
                </p14:cNvPr>
                <p14:cNvContentPartPr/>
                <p14:nvPr/>
              </p14:nvContentPartPr>
              <p14:xfrm>
                <a:off x="2410789" y="3850836"/>
                <a:ext cx="60120" cy="68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84D55AC-8940-C5B4-A179-964B3A8E261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401789" y="3841836"/>
                  <a:ext cx="77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4B2150F-24EF-CFEE-C075-A3FF191F3F8B}"/>
                    </a:ext>
                  </a:extLst>
                </p14:cNvPr>
                <p14:cNvContentPartPr/>
                <p14:nvPr/>
              </p14:nvContentPartPr>
              <p14:xfrm>
                <a:off x="2203429" y="3823476"/>
                <a:ext cx="84600" cy="936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4B2150F-24EF-CFEE-C075-A3FF191F3F8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194429" y="3814836"/>
                  <a:ext cx="102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FF79AD5-0EF8-FD88-C115-C668BD0452F3}"/>
                    </a:ext>
                  </a:extLst>
                </p14:cNvPr>
                <p14:cNvContentPartPr/>
                <p14:nvPr/>
              </p14:nvContentPartPr>
              <p14:xfrm>
                <a:off x="2250229" y="3289236"/>
                <a:ext cx="360" cy="70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FF79AD5-0EF8-FD88-C115-C668BD0452F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241229" y="3280236"/>
                  <a:ext cx="1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64F6CE2-A005-0E23-8759-0F48323FFE8A}"/>
                    </a:ext>
                  </a:extLst>
                </p14:cNvPr>
                <p14:cNvContentPartPr/>
                <p14:nvPr/>
              </p14:nvContentPartPr>
              <p14:xfrm>
                <a:off x="2270389" y="3256476"/>
                <a:ext cx="140400" cy="1324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64F6CE2-A005-0E23-8759-0F48323FFE8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261749" y="3247836"/>
                  <a:ext cx="158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FCFD22E-CC03-C700-EDD1-BBA64795DD89}"/>
                    </a:ext>
                  </a:extLst>
                </p14:cNvPr>
                <p14:cNvContentPartPr/>
                <p14:nvPr/>
              </p14:nvContentPartPr>
              <p14:xfrm>
                <a:off x="2558389" y="3595596"/>
                <a:ext cx="243360" cy="2656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FCFD22E-CC03-C700-EDD1-BBA64795DD8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549749" y="3586956"/>
                  <a:ext cx="261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6BEF565-5B3F-0260-3670-283B7698061D}"/>
                    </a:ext>
                  </a:extLst>
                </p14:cNvPr>
                <p14:cNvContentPartPr/>
                <p14:nvPr/>
              </p14:nvContentPartPr>
              <p14:xfrm>
                <a:off x="2534269" y="3573996"/>
                <a:ext cx="54360" cy="669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6BEF565-5B3F-0260-3670-283B7698061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525269" y="3565356"/>
                  <a:ext cx="7200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72068071-1F23-8EFF-15AF-8B65C6B930FF}"/>
                  </a:ext>
                </a:extLst>
              </p14:cNvPr>
              <p14:cNvContentPartPr/>
              <p14:nvPr/>
            </p14:nvContentPartPr>
            <p14:xfrm>
              <a:off x="2838109" y="3698916"/>
              <a:ext cx="360" cy="6516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72068071-1F23-8EFF-15AF-8B65C6B930FF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2829469" y="3690276"/>
                <a:ext cx="18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0DD29E2-37A6-2EDE-A093-14DBA5AB1D10}"/>
                  </a:ext>
                </a:extLst>
              </p14:cNvPr>
              <p14:cNvContentPartPr/>
              <p14:nvPr/>
            </p14:nvContentPartPr>
            <p14:xfrm>
              <a:off x="2849989" y="3734556"/>
              <a:ext cx="65520" cy="651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0DD29E2-37A6-2EDE-A093-14DBA5AB1D10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2841349" y="3725556"/>
                <a:ext cx="83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E764C2E8-6EE6-EDA5-5B0E-0B27BE6F68A6}"/>
                  </a:ext>
                </a:extLst>
              </p14:cNvPr>
              <p14:cNvContentPartPr/>
              <p14:nvPr/>
            </p14:nvContentPartPr>
            <p14:xfrm>
              <a:off x="2826229" y="3696396"/>
              <a:ext cx="39960" cy="12888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E764C2E8-6EE6-EDA5-5B0E-0B27BE6F68A6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2817589" y="3687396"/>
                <a:ext cx="576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2856BAD9-6C99-FE7C-6D8D-C04CC7DE6821}"/>
                  </a:ext>
                </a:extLst>
              </p14:cNvPr>
              <p14:cNvContentPartPr/>
              <p14:nvPr/>
            </p14:nvContentPartPr>
            <p14:xfrm>
              <a:off x="2868709" y="3728436"/>
              <a:ext cx="70560" cy="9504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2856BAD9-6C99-FE7C-6D8D-C04CC7DE6821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2859709" y="3719436"/>
                <a:ext cx="8820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AAE93C9-7E06-30FD-5B04-D3606FFB6A66}"/>
              </a:ext>
            </a:extLst>
          </p:cNvPr>
          <p:cNvGrpSpPr/>
          <p:nvPr/>
        </p:nvGrpSpPr>
        <p:grpSpPr>
          <a:xfrm>
            <a:off x="2897149" y="3473196"/>
            <a:ext cx="36360" cy="129600"/>
            <a:chOff x="2897149" y="3473196"/>
            <a:chExt cx="36360" cy="1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406CAE2-D9CD-75F6-D29F-A3712166A78C}"/>
                    </a:ext>
                  </a:extLst>
                </p14:cNvPr>
                <p14:cNvContentPartPr/>
                <p14:nvPr/>
              </p14:nvContentPartPr>
              <p14:xfrm>
                <a:off x="2897149" y="3538356"/>
                <a:ext cx="33120" cy="644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406CAE2-D9CD-75F6-D29F-A3712166A78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888149" y="3529716"/>
                  <a:ext cx="50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D725B6C-6461-0B09-E02A-D2EAD06715BE}"/>
                    </a:ext>
                  </a:extLst>
                </p14:cNvPr>
                <p14:cNvContentPartPr/>
                <p14:nvPr/>
              </p14:nvContentPartPr>
              <p14:xfrm>
                <a:off x="2933149" y="3473196"/>
                <a:ext cx="360" cy="3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D725B6C-6461-0B09-E02A-D2EAD06715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24149" y="3464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F0F44B8-CAD5-E4FD-A883-AC8CF6DC63EB}"/>
              </a:ext>
            </a:extLst>
          </p:cNvPr>
          <p:cNvGrpSpPr/>
          <p:nvPr/>
        </p:nvGrpSpPr>
        <p:grpSpPr>
          <a:xfrm>
            <a:off x="3202069" y="3247476"/>
            <a:ext cx="1051560" cy="696240"/>
            <a:chOff x="3202069" y="3247476"/>
            <a:chExt cx="1051560" cy="69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199DD18-E5CF-2508-D355-61B07FCEDAF1}"/>
                    </a:ext>
                  </a:extLst>
                </p14:cNvPr>
                <p14:cNvContentPartPr/>
                <p14:nvPr/>
              </p14:nvContentPartPr>
              <p14:xfrm>
                <a:off x="3202069" y="3346116"/>
                <a:ext cx="219960" cy="3240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199DD18-E5CF-2508-D355-61B07FCEDAF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93069" y="3337116"/>
                  <a:ext cx="237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FFB40E4-ECF7-2DD2-7633-77A9F480CAF0}"/>
                    </a:ext>
                  </a:extLst>
                </p14:cNvPr>
                <p14:cNvContentPartPr/>
                <p14:nvPr/>
              </p14:nvContentPartPr>
              <p14:xfrm>
                <a:off x="3395029" y="3578676"/>
                <a:ext cx="163800" cy="1807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FFB40E4-ECF7-2DD2-7633-77A9F480CAF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86029" y="3570036"/>
                  <a:ext cx="181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9620B10-C1B7-21C6-3FFC-D1FFABBC6EAF}"/>
                    </a:ext>
                  </a:extLst>
                </p14:cNvPr>
                <p14:cNvContentPartPr/>
                <p14:nvPr/>
              </p14:nvContentPartPr>
              <p14:xfrm>
                <a:off x="3513109" y="3544476"/>
                <a:ext cx="186480" cy="3992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9620B10-C1B7-21C6-3FFC-D1FFABBC6EA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04469" y="3535836"/>
                  <a:ext cx="2041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607DC67-D1F3-D0D8-BAC0-247FCB9735D4}"/>
                    </a:ext>
                  </a:extLst>
                </p14:cNvPr>
                <p14:cNvContentPartPr/>
                <p14:nvPr/>
              </p14:nvContentPartPr>
              <p14:xfrm>
                <a:off x="3764029" y="3247476"/>
                <a:ext cx="250200" cy="3528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607DC67-D1F3-D0D8-BAC0-247FCB9735D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55029" y="3238476"/>
                  <a:ext cx="267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F21BD3-25A8-45F1-B93D-EB60FB0274EE}"/>
                    </a:ext>
                  </a:extLst>
                </p14:cNvPr>
                <p14:cNvContentPartPr/>
                <p14:nvPr/>
              </p14:nvContentPartPr>
              <p14:xfrm>
                <a:off x="3865189" y="3305436"/>
                <a:ext cx="311400" cy="3675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F21BD3-25A8-45F1-B93D-EB60FB0274E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56549" y="3296436"/>
                  <a:ext cx="329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05E4DC1-493F-D826-83DA-2277DE3AF846}"/>
                    </a:ext>
                  </a:extLst>
                </p14:cNvPr>
                <p14:cNvContentPartPr/>
                <p14:nvPr/>
              </p14:nvContentPartPr>
              <p14:xfrm>
                <a:off x="3770509" y="3574356"/>
                <a:ext cx="43200" cy="1432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05E4DC1-493F-D826-83DA-2277DE3AF84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761509" y="3565356"/>
                  <a:ext cx="60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CB19AF4-000B-C9E9-5EF2-43E04CBAF8C5}"/>
                    </a:ext>
                  </a:extLst>
                </p14:cNvPr>
                <p14:cNvContentPartPr/>
                <p14:nvPr/>
              </p14:nvContentPartPr>
              <p14:xfrm>
                <a:off x="4167589" y="3603516"/>
                <a:ext cx="86040" cy="1126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CB19AF4-000B-C9E9-5EF2-43E04CBAF8C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158949" y="3594876"/>
                  <a:ext cx="103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B6DC4D4-DE88-EA1C-2F2E-A38E33862AA3}"/>
                    </a:ext>
                  </a:extLst>
                </p14:cNvPr>
                <p14:cNvContentPartPr/>
                <p14:nvPr/>
              </p14:nvContentPartPr>
              <p14:xfrm>
                <a:off x="4197829" y="3663276"/>
                <a:ext cx="40680" cy="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B6DC4D4-DE88-EA1C-2F2E-A38E33862AA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89189" y="3654276"/>
                  <a:ext cx="583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9DF9E64-58D6-B4A9-9FC8-7C495D147007}"/>
                  </a:ext>
                </a:extLst>
              </p14:cNvPr>
              <p14:cNvContentPartPr/>
              <p14:nvPr/>
            </p14:nvContentPartPr>
            <p14:xfrm>
              <a:off x="4298629" y="3502716"/>
              <a:ext cx="95040" cy="10152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9DF9E64-58D6-B4A9-9FC8-7C495D147007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4289989" y="3494076"/>
                <a:ext cx="112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E6A8AE7-F46B-4538-D2ED-88028F230AB7}"/>
                  </a:ext>
                </a:extLst>
              </p14:cNvPr>
              <p14:cNvContentPartPr/>
              <p14:nvPr/>
            </p14:nvContentPartPr>
            <p14:xfrm>
              <a:off x="4446589" y="3489756"/>
              <a:ext cx="98640" cy="10908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E6A8AE7-F46B-4538-D2ED-88028F230AB7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4437949" y="3481116"/>
                <a:ext cx="116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DDCAF5E4-0D5C-1524-54FA-36B0E5A36260}"/>
                  </a:ext>
                </a:extLst>
              </p14:cNvPr>
              <p14:cNvContentPartPr/>
              <p14:nvPr/>
            </p14:nvContentPartPr>
            <p14:xfrm>
              <a:off x="4595629" y="3413796"/>
              <a:ext cx="13320" cy="7092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DDCAF5E4-0D5C-1524-54FA-36B0E5A36260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586629" y="3405156"/>
                <a:ext cx="309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D7B87FB8-6358-3C01-CCD2-12E5841715EB}"/>
                  </a:ext>
                </a:extLst>
              </p14:cNvPr>
              <p14:cNvContentPartPr/>
              <p14:nvPr/>
            </p14:nvContentPartPr>
            <p14:xfrm>
              <a:off x="4660789" y="3365556"/>
              <a:ext cx="360" cy="144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D7B87FB8-6358-3C01-CCD2-12E5841715E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652149" y="3356556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869902C9-5305-B36C-1123-D0BBD1F68BA2}"/>
                  </a:ext>
                </a:extLst>
              </p14:cNvPr>
              <p14:cNvContentPartPr/>
              <p14:nvPr/>
            </p14:nvContentPartPr>
            <p14:xfrm>
              <a:off x="4542349" y="3349356"/>
              <a:ext cx="53640" cy="11196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869902C9-5305-B36C-1123-D0BBD1F68BA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4533349" y="3340356"/>
                <a:ext cx="712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1F9BE773-C3C6-ADD4-0659-E2F4E6B2C917}"/>
                  </a:ext>
                </a:extLst>
              </p14:cNvPr>
              <p14:cNvContentPartPr/>
              <p14:nvPr/>
            </p14:nvContentPartPr>
            <p14:xfrm>
              <a:off x="4694269" y="3354396"/>
              <a:ext cx="21240" cy="17028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1F9BE773-C3C6-ADD4-0659-E2F4E6B2C917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685269" y="3345756"/>
                <a:ext cx="38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4969FBE-EBAF-BB08-1E1D-28F128BA5A94}"/>
                  </a:ext>
                </a:extLst>
              </p14:cNvPr>
              <p14:cNvContentPartPr/>
              <p14:nvPr/>
            </p14:nvContentPartPr>
            <p14:xfrm>
              <a:off x="4760869" y="3265476"/>
              <a:ext cx="115920" cy="42156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4969FBE-EBAF-BB08-1E1D-28F128BA5A94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751869" y="3256476"/>
                <a:ext cx="13356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B4B6CE41-419D-B4A0-5F5F-0578F37B1B7A}"/>
              </a:ext>
            </a:extLst>
          </p:cNvPr>
          <p:cNvGrpSpPr/>
          <p:nvPr/>
        </p:nvGrpSpPr>
        <p:grpSpPr>
          <a:xfrm>
            <a:off x="4859149" y="3366276"/>
            <a:ext cx="389880" cy="378360"/>
            <a:chOff x="4859149" y="3366276"/>
            <a:chExt cx="389880" cy="37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63A6E2D-5075-E53E-161C-035FB2C33E93}"/>
                    </a:ext>
                  </a:extLst>
                </p14:cNvPr>
                <p14:cNvContentPartPr/>
                <p14:nvPr/>
              </p14:nvContentPartPr>
              <p14:xfrm>
                <a:off x="4859149" y="3609996"/>
                <a:ext cx="3960" cy="914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63A6E2D-5075-E53E-161C-035FB2C33E9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850149" y="3600996"/>
                  <a:ext cx="21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D71473C-8697-FFE2-BB39-3D3574F3ACD5}"/>
                    </a:ext>
                  </a:extLst>
                </p14:cNvPr>
                <p14:cNvContentPartPr/>
                <p14:nvPr/>
              </p14:nvContentPartPr>
              <p14:xfrm>
                <a:off x="4876429" y="3639516"/>
                <a:ext cx="67680" cy="910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D71473C-8697-FFE2-BB39-3D3574F3ACD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867429" y="3630516"/>
                  <a:ext cx="85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8A2EB4C-0B6A-F96B-BCCC-D817C88C8955}"/>
                    </a:ext>
                  </a:extLst>
                </p14:cNvPr>
                <p14:cNvContentPartPr/>
                <p14:nvPr/>
              </p14:nvContentPartPr>
              <p14:xfrm>
                <a:off x="4862029" y="3570756"/>
                <a:ext cx="110160" cy="1738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8A2EB4C-0B6A-F96B-BCCC-D817C88C895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853389" y="3561756"/>
                  <a:ext cx="127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821B520-7420-F76E-F54C-CC1AE9A8497D}"/>
                    </a:ext>
                  </a:extLst>
                </p14:cNvPr>
                <p14:cNvContentPartPr/>
                <p14:nvPr/>
              </p14:nvContentPartPr>
              <p14:xfrm>
                <a:off x="5076589" y="3437556"/>
                <a:ext cx="172440" cy="183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821B520-7420-F76E-F54C-CC1AE9A8497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067589" y="3428556"/>
                  <a:ext cx="190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66CEB19-C66A-3FE9-1890-AEC5DE274118}"/>
                    </a:ext>
                  </a:extLst>
                </p14:cNvPr>
                <p14:cNvContentPartPr/>
                <p14:nvPr/>
              </p14:nvContentPartPr>
              <p14:xfrm>
                <a:off x="5165149" y="3366276"/>
                <a:ext cx="24480" cy="1897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66CEB19-C66A-3FE9-1890-AEC5DE27411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156509" y="3357636"/>
                  <a:ext cx="4212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2D33CA60-47D3-5112-1719-66E1F94B6944}"/>
              </a:ext>
            </a:extLst>
          </p:cNvPr>
          <p:cNvGrpSpPr/>
          <p:nvPr/>
        </p:nvGrpSpPr>
        <p:grpSpPr>
          <a:xfrm>
            <a:off x="5390149" y="3342516"/>
            <a:ext cx="441000" cy="357480"/>
            <a:chOff x="5390149" y="3342516"/>
            <a:chExt cx="44100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B108AA1-55EE-2448-048E-CDE157D1107F}"/>
                    </a:ext>
                  </a:extLst>
                </p14:cNvPr>
                <p14:cNvContentPartPr/>
                <p14:nvPr/>
              </p14:nvContentPartPr>
              <p14:xfrm>
                <a:off x="5563309" y="3390756"/>
                <a:ext cx="60480" cy="1414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B108AA1-55EE-2448-048E-CDE157D1107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54669" y="3381756"/>
                  <a:ext cx="78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15BDDE3-770C-F1F9-0217-4D5357EFA2EE}"/>
                    </a:ext>
                  </a:extLst>
                </p14:cNvPr>
                <p14:cNvContentPartPr/>
                <p14:nvPr/>
              </p14:nvContentPartPr>
              <p14:xfrm>
                <a:off x="5688229" y="3489396"/>
                <a:ext cx="142920" cy="198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15BDDE3-770C-F1F9-0217-4D5357EFA2E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679589" y="3480396"/>
                  <a:ext cx="160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0F8A14E-30FC-3D11-5BBC-A2673B85A887}"/>
                    </a:ext>
                  </a:extLst>
                </p14:cNvPr>
                <p14:cNvContentPartPr/>
                <p14:nvPr/>
              </p14:nvContentPartPr>
              <p14:xfrm>
                <a:off x="5390149" y="3342516"/>
                <a:ext cx="173520" cy="3574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0F8A14E-30FC-3D11-5BBC-A2673B85A88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381509" y="3333876"/>
                  <a:ext cx="19116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1368CE47-9CB7-626C-18CE-30A1A4546383}"/>
              </a:ext>
            </a:extLst>
          </p:cNvPr>
          <p:cNvGrpSpPr/>
          <p:nvPr/>
        </p:nvGrpSpPr>
        <p:grpSpPr>
          <a:xfrm>
            <a:off x="5979829" y="3271596"/>
            <a:ext cx="854640" cy="588240"/>
            <a:chOff x="5979829" y="3271596"/>
            <a:chExt cx="854640" cy="58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EB0D660-7997-5340-05D1-DD77EF6A5BA0}"/>
                    </a:ext>
                  </a:extLst>
                </p14:cNvPr>
                <p14:cNvContentPartPr/>
                <p14:nvPr/>
              </p14:nvContentPartPr>
              <p14:xfrm>
                <a:off x="5979829" y="3443676"/>
                <a:ext cx="152280" cy="274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EB0D660-7997-5340-05D1-DD77EF6A5BA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970829" y="3434676"/>
                  <a:ext cx="169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F56860F-E60D-3EA9-FFD1-E716DF8B71B6}"/>
                    </a:ext>
                  </a:extLst>
                </p14:cNvPr>
                <p14:cNvContentPartPr/>
                <p14:nvPr/>
              </p14:nvContentPartPr>
              <p14:xfrm>
                <a:off x="6197269" y="3384276"/>
                <a:ext cx="19440" cy="864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F56860F-E60D-3EA9-FFD1-E716DF8B71B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188629" y="3375276"/>
                  <a:ext cx="37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8AAB420-B960-1FB5-A713-DB11DEF71D4E}"/>
                    </a:ext>
                  </a:extLst>
                </p14:cNvPr>
                <p14:cNvContentPartPr/>
                <p14:nvPr/>
              </p14:nvContentPartPr>
              <p14:xfrm>
                <a:off x="6234349" y="3324876"/>
                <a:ext cx="360" cy="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8AAB420-B960-1FB5-A713-DB11DEF71D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25709" y="33158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28AC214-A6DC-3C8F-4D45-E2118269E000}"/>
                    </a:ext>
                  </a:extLst>
                </p14:cNvPr>
                <p14:cNvContentPartPr/>
                <p14:nvPr/>
              </p14:nvContentPartPr>
              <p14:xfrm>
                <a:off x="6228229" y="3538356"/>
                <a:ext cx="6840" cy="77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28AC214-A6DC-3C8F-4D45-E2118269E00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219229" y="3529716"/>
                  <a:ext cx="24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F80D9D1-2F53-FE8D-2C67-97E316AB6956}"/>
                    </a:ext>
                  </a:extLst>
                </p14:cNvPr>
                <p14:cNvContentPartPr/>
                <p14:nvPr/>
              </p14:nvContentPartPr>
              <p14:xfrm>
                <a:off x="6239749" y="3556356"/>
                <a:ext cx="72000" cy="597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F80D9D1-2F53-FE8D-2C67-97E316AB695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231109" y="3547716"/>
                  <a:ext cx="89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DDEAEC8-B8C6-7290-9F72-C1BAE33E9A0F}"/>
                    </a:ext>
                  </a:extLst>
                </p14:cNvPr>
                <p14:cNvContentPartPr/>
                <p14:nvPr/>
              </p14:nvContentPartPr>
              <p14:xfrm>
                <a:off x="6299869" y="3271596"/>
                <a:ext cx="108000" cy="3470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DDEAEC8-B8C6-7290-9F72-C1BAE33E9A0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290869" y="3262596"/>
                  <a:ext cx="1256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A57B10D-D2FC-F10E-833D-DA9BED048779}"/>
                    </a:ext>
                  </a:extLst>
                </p14:cNvPr>
                <p14:cNvContentPartPr/>
                <p14:nvPr/>
              </p14:nvContentPartPr>
              <p14:xfrm>
                <a:off x="6476629" y="3297156"/>
                <a:ext cx="109800" cy="3420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A57B10D-D2FC-F10E-833D-DA9BED04877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467629" y="3288516"/>
                  <a:ext cx="127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CCFFB80-4846-82D8-2520-04D705B2E032}"/>
                    </a:ext>
                  </a:extLst>
                </p14:cNvPr>
                <p14:cNvContentPartPr/>
                <p14:nvPr/>
              </p14:nvContentPartPr>
              <p14:xfrm>
                <a:off x="6588589" y="3491556"/>
                <a:ext cx="151200" cy="1436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CCFFB80-4846-82D8-2520-04D705B2E03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579589" y="3482916"/>
                  <a:ext cx="168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8A3F871-4C57-769B-F8E7-6C1986D557C7}"/>
                    </a:ext>
                  </a:extLst>
                </p14:cNvPr>
                <p14:cNvContentPartPr/>
                <p14:nvPr/>
              </p14:nvContentPartPr>
              <p14:xfrm>
                <a:off x="6647269" y="3483996"/>
                <a:ext cx="187200" cy="3758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8A3F871-4C57-769B-F8E7-6C1986D557C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638269" y="3474996"/>
                  <a:ext cx="204840" cy="39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6C211EDB-5F73-E363-9F55-511C5110B76F}"/>
                  </a:ext>
                </a:extLst>
              </p14:cNvPr>
              <p14:cNvContentPartPr/>
              <p14:nvPr/>
            </p14:nvContentPartPr>
            <p14:xfrm>
              <a:off x="8528629" y="3093396"/>
              <a:ext cx="129240" cy="52776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6C211EDB-5F73-E363-9F55-511C5110B76F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8519989" y="3084396"/>
                <a:ext cx="146880" cy="5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oup 377">
            <a:extLst>
              <a:ext uri="{FF2B5EF4-FFF2-40B4-BE49-F238E27FC236}">
                <a16:creationId xmlns:a16="http://schemas.microsoft.com/office/drawing/2014/main" id="{C903025D-6DF2-8184-BFBB-96D8A5DA1520}"/>
              </a:ext>
            </a:extLst>
          </p:cNvPr>
          <p:cNvGrpSpPr/>
          <p:nvPr/>
        </p:nvGrpSpPr>
        <p:grpSpPr>
          <a:xfrm>
            <a:off x="7094749" y="2968116"/>
            <a:ext cx="1706040" cy="865800"/>
            <a:chOff x="7094749" y="2968116"/>
            <a:chExt cx="1706040" cy="8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48D31D6-2102-77DF-7BFB-30EF7D1AC58A}"/>
                    </a:ext>
                  </a:extLst>
                </p14:cNvPr>
                <p14:cNvContentPartPr/>
                <p14:nvPr/>
              </p14:nvContentPartPr>
              <p14:xfrm>
                <a:off x="7094749" y="3223356"/>
                <a:ext cx="119880" cy="45504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48D31D6-2102-77DF-7BFB-30EF7D1AC58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085749" y="3214716"/>
                  <a:ext cx="1375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533BD16-0D43-3928-B5D5-432CB3373B93}"/>
                    </a:ext>
                  </a:extLst>
                </p14:cNvPr>
                <p14:cNvContentPartPr/>
                <p14:nvPr/>
              </p14:nvContentPartPr>
              <p14:xfrm>
                <a:off x="7213909" y="3370956"/>
                <a:ext cx="113760" cy="1141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533BD16-0D43-3928-B5D5-432CB3373B9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205269" y="3361956"/>
                  <a:ext cx="131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3BB19D6-9216-63F6-2540-CD72F40A8E90}"/>
                    </a:ext>
                  </a:extLst>
                </p14:cNvPr>
                <p14:cNvContentPartPr/>
                <p14:nvPr/>
              </p14:nvContentPartPr>
              <p14:xfrm>
                <a:off x="7421989" y="3435036"/>
                <a:ext cx="199440" cy="208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3BB19D6-9216-63F6-2540-CD72F40A8E9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412989" y="3426396"/>
                  <a:ext cx="217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9FA779B6-5DC5-7085-8FD3-54FBECABA212}"/>
                    </a:ext>
                  </a:extLst>
                </p14:cNvPr>
                <p14:cNvContentPartPr/>
                <p14:nvPr/>
              </p14:nvContentPartPr>
              <p14:xfrm>
                <a:off x="7736629" y="3294636"/>
                <a:ext cx="162360" cy="23544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9FA779B6-5DC5-7085-8FD3-54FBECABA21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727989" y="3285636"/>
                  <a:ext cx="180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E9A8E71-36C9-210E-8B86-ACCC035B077B}"/>
                    </a:ext>
                  </a:extLst>
                </p14:cNvPr>
                <p14:cNvContentPartPr/>
                <p14:nvPr/>
              </p14:nvContentPartPr>
              <p14:xfrm>
                <a:off x="7908349" y="3519276"/>
                <a:ext cx="72000" cy="777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E9A8E71-36C9-210E-8B86-ACCC035B077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899709" y="3510636"/>
                  <a:ext cx="89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AC9EC3D-B05A-DFA3-73E1-45A416A74424}"/>
                    </a:ext>
                  </a:extLst>
                </p14:cNvPr>
                <p14:cNvContentPartPr/>
                <p14:nvPr/>
              </p14:nvContentPartPr>
              <p14:xfrm>
                <a:off x="7920589" y="3556716"/>
                <a:ext cx="35280" cy="180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AC9EC3D-B05A-DFA3-73E1-45A416A7442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911949" y="3547716"/>
                  <a:ext cx="52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D5F63AE-05FF-7486-5D9D-C34877FCDAD8}"/>
                    </a:ext>
                  </a:extLst>
                </p14:cNvPr>
                <p14:cNvContentPartPr/>
                <p14:nvPr/>
              </p14:nvContentPartPr>
              <p14:xfrm>
                <a:off x="8045509" y="3430716"/>
                <a:ext cx="55080" cy="943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D5F63AE-05FF-7486-5D9D-C34877FCDAD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036869" y="3422076"/>
                  <a:ext cx="72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E3C4E28-7ED5-9C34-38F0-D1AC8135319E}"/>
                    </a:ext>
                  </a:extLst>
                </p14:cNvPr>
                <p14:cNvContentPartPr/>
                <p14:nvPr/>
              </p14:nvContentPartPr>
              <p14:xfrm>
                <a:off x="8114269" y="3427836"/>
                <a:ext cx="32400" cy="831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E3C4E28-7ED5-9C34-38F0-D1AC8135319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105629" y="3419196"/>
                  <a:ext cx="50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B2B12C4-073A-0267-3EA3-8C84965D7481}"/>
                    </a:ext>
                  </a:extLst>
                </p14:cNvPr>
                <p14:cNvContentPartPr/>
                <p14:nvPr/>
              </p14:nvContentPartPr>
              <p14:xfrm>
                <a:off x="7984669" y="3378156"/>
                <a:ext cx="66960" cy="1555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B2B12C4-073A-0267-3EA3-8C84965D748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976029" y="3369516"/>
                  <a:ext cx="84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C5E14C1-356D-9989-3697-6E5D9862B61A}"/>
                    </a:ext>
                  </a:extLst>
                </p14:cNvPr>
                <p14:cNvContentPartPr/>
                <p14:nvPr/>
              </p14:nvContentPartPr>
              <p14:xfrm>
                <a:off x="8223349" y="3378156"/>
                <a:ext cx="2880" cy="446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C5E14C1-356D-9989-3697-6E5D9862B61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214709" y="3369516"/>
                  <a:ext cx="20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C4DB883-9AAE-7415-A28D-0EEEBD32C683}"/>
                    </a:ext>
                  </a:extLst>
                </p14:cNvPr>
                <p14:cNvContentPartPr/>
                <p14:nvPr/>
              </p14:nvContentPartPr>
              <p14:xfrm>
                <a:off x="8247109" y="3312996"/>
                <a:ext cx="360" cy="36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C4DB883-9AAE-7415-A28D-0EEEBD32C6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38469" y="33039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FFC3C87-317B-1648-BB78-AA9F94B250C0}"/>
                    </a:ext>
                  </a:extLst>
                </p14:cNvPr>
                <p14:cNvContentPartPr/>
                <p14:nvPr/>
              </p14:nvContentPartPr>
              <p14:xfrm>
                <a:off x="8163589" y="3318756"/>
                <a:ext cx="18720" cy="1044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FFC3C87-317B-1648-BB78-AA9F94B250C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154589" y="3310116"/>
                  <a:ext cx="36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76ED976-F595-2215-B067-78EB0D24A444}"/>
                    </a:ext>
                  </a:extLst>
                </p14:cNvPr>
                <p14:cNvContentPartPr/>
                <p14:nvPr/>
              </p14:nvContentPartPr>
              <p14:xfrm>
                <a:off x="8265109" y="3306876"/>
                <a:ext cx="12600" cy="950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76ED976-F595-2215-B067-78EB0D24A44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256109" y="3298236"/>
                  <a:ext cx="30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CE886B4-3F14-172A-14B9-AA8D4903D003}"/>
                    </a:ext>
                  </a:extLst>
                </p14:cNvPr>
                <p14:cNvContentPartPr/>
                <p14:nvPr/>
              </p14:nvContentPartPr>
              <p14:xfrm>
                <a:off x="8283829" y="3315516"/>
                <a:ext cx="36000" cy="1879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CE886B4-3F14-172A-14B9-AA8D4903D00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275189" y="3306516"/>
                  <a:ext cx="53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080E3C8-14A8-EA6D-4D24-B8998D608336}"/>
                    </a:ext>
                  </a:extLst>
                </p14:cNvPr>
                <p14:cNvContentPartPr/>
                <p14:nvPr/>
              </p14:nvContentPartPr>
              <p14:xfrm>
                <a:off x="8324509" y="3176196"/>
                <a:ext cx="77400" cy="3416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080E3C8-14A8-EA6D-4D24-B8998D60833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315509" y="3167556"/>
                  <a:ext cx="950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E35C010-94AF-E63E-7483-EE60C8EDC8B4}"/>
                    </a:ext>
                  </a:extLst>
                </p14:cNvPr>
                <p14:cNvContentPartPr/>
                <p14:nvPr/>
              </p14:nvContentPartPr>
              <p14:xfrm>
                <a:off x="8443309" y="3319476"/>
                <a:ext cx="160200" cy="2134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E35C010-94AF-E63E-7483-EE60C8EDC8B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434309" y="3310836"/>
                  <a:ext cx="177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8BC36CB-58C4-4360-9AA0-3D9D104E673E}"/>
                    </a:ext>
                  </a:extLst>
                </p14:cNvPr>
                <p14:cNvContentPartPr/>
                <p14:nvPr/>
              </p14:nvContentPartPr>
              <p14:xfrm>
                <a:off x="8574709" y="3164316"/>
                <a:ext cx="52920" cy="3330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8BC36CB-58C4-4360-9AA0-3D9D104E673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566069" y="3155676"/>
                  <a:ext cx="70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66E2B5A-2E7E-99D0-CDE2-6CF229CC9598}"/>
                    </a:ext>
                  </a:extLst>
                </p14:cNvPr>
                <p14:cNvContentPartPr/>
                <p14:nvPr/>
              </p14:nvContentPartPr>
              <p14:xfrm>
                <a:off x="8646349" y="2968116"/>
                <a:ext cx="154440" cy="8658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66E2B5A-2E7E-99D0-CDE2-6CF229CC959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637349" y="2959116"/>
                  <a:ext cx="172080" cy="88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C896DAB-378F-AFE9-A1C2-54A1B279E11A}"/>
              </a:ext>
            </a:extLst>
          </p:cNvPr>
          <p:cNvGrpSpPr/>
          <p:nvPr/>
        </p:nvGrpSpPr>
        <p:grpSpPr>
          <a:xfrm>
            <a:off x="1602229" y="4362396"/>
            <a:ext cx="325440" cy="336960"/>
            <a:chOff x="1602229" y="4362396"/>
            <a:chExt cx="32544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04419A7-1C3D-2325-C668-0238657A0D39}"/>
                    </a:ext>
                  </a:extLst>
                </p14:cNvPr>
                <p14:cNvContentPartPr/>
                <p14:nvPr/>
              </p14:nvContentPartPr>
              <p14:xfrm>
                <a:off x="1703749" y="4517556"/>
                <a:ext cx="143280" cy="61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04419A7-1C3D-2325-C668-0238657A0D3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695109" y="4508916"/>
                  <a:ext cx="160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6BE3D4F-A380-A5EA-EB76-07220BB7BA11}"/>
                    </a:ext>
                  </a:extLst>
                </p14:cNvPr>
                <p14:cNvContentPartPr/>
                <p14:nvPr/>
              </p14:nvContentPartPr>
              <p14:xfrm>
                <a:off x="1771429" y="4393356"/>
                <a:ext cx="69480" cy="16056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6BE3D4F-A380-A5EA-EB76-07220BB7BA1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762789" y="4384716"/>
                  <a:ext cx="87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614CF87-E4A8-46AD-8759-552912405F4B}"/>
                    </a:ext>
                  </a:extLst>
                </p14:cNvPr>
                <p14:cNvContentPartPr/>
                <p14:nvPr/>
              </p14:nvContentPartPr>
              <p14:xfrm>
                <a:off x="1734349" y="4363836"/>
                <a:ext cx="70920" cy="2383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614CF87-E4A8-46AD-8759-552912405F4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725709" y="4355196"/>
                  <a:ext cx="88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0A2912F-D909-CEB5-885E-74F7337AC8CF}"/>
                    </a:ext>
                  </a:extLst>
                </p14:cNvPr>
                <p14:cNvContentPartPr/>
                <p14:nvPr/>
              </p14:nvContentPartPr>
              <p14:xfrm>
                <a:off x="1602229" y="4494156"/>
                <a:ext cx="325440" cy="446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0A2912F-D909-CEB5-885E-74F7337AC8C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593589" y="4485156"/>
                  <a:ext cx="343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1ED0A49-6D55-6D89-A596-0E5B4861C2DF}"/>
                    </a:ext>
                  </a:extLst>
                </p14:cNvPr>
                <p14:cNvContentPartPr/>
                <p14:nvPr/>
              </p14:nvContentPartPr>
              <p14:xfrm>
                <a:off x="1709509" y="4362396"/>
                <a:ext cx="107640" cy="3146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1ED0A49-6D55-6D89-A596-0E5B4861C2D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700509" y="4353396"/>
                  <a:ext cx="125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F5464D7-0CC4-2460-E606-29FB939FB1B4}"/>
                    </a:ext>
                  </a:extLst>
                </p14:cNvPr>
                <p14:cNvContentPartPr/>
                <p14:nvPr/>
              </p14:nvContentPartPr>
              <p14:xfrm>
                <a:off x="1684309" y="4507116"/>
                <a:ext cx="92520" cy="1850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F5464D7-0CC4-2460-E606-29FB939FB1B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675669" y="4498476"/>
                  <a:ext cx="110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E37FBFE9-8B7E-516C-8D4F-0CE685F059E3}"/>
                    </a:ext>
                  </a:extLst>
                </p14:cNvPr>
                <p14:cNvContentPartPr/>
                <p14:nvPr/>
              </p14:nvContentPartPr>
              <p14:xfrm>
                <a:off x="1677469" y="4518276"/>
                <a:ext cx="62640" cy="1810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E37FBFE9-8B7E-516C-8D4F-0CE685F059E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668829" y="4509636"/>
                  <a:ext cx="802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03CF3A52-032D-7C70-04F1-83B3E7DA5054}"/>
              </a:ext>
            </a:extLst>
          </p:cNvPr>
          <p:cNvGrpSpPr/>
          <p:nvPr/>
        </p:nvGrpSpPr>
        <p:grpSpPr>
          <a:xfrm>
            <a:off x="2213869" y="4156116"/>
            <a:ext cx="287280" cy="279360"/>
            <a:chOff x="2213869" y="4156116"/>
            <a:chExt cx="28728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5081C13-AF5D-2EDF-571F-96D8E1DDE4FC}"/>
                    </a:ext>
                  </a:extLst>
                </p14:cNvPr>
                <p14:cNvContentPartPr/>
                <p14:nvPr/>
              </p14:nvContentPartPr>
              <p14:xfrm>
                <a:off x="2213869" y="4292556"/>
                <a:ext cx="232560" cy="1429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5081C13-AF5D-2EDF-571F-96D8E1DDE4F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205229" y="4283556"/>
                  <a:ext cx="250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22A7755-4C70-1886-13DC-A7AD2CFCDA5B}"/>
                    </a:ext>
                  </a:extLst>
                </p14:cNvPr>
                <p14:cNvContentPartPr/>
                <p14:nvPr/>
              </p14:nvContentPartPr>
              <p14:xfrm>
                <a:off x="2374789" y="4156116"/>
                <a:ext cx="126360" cy="2494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22A7755-4C70-1886-13DC-A7AD2CFCDA5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66149" y="4147116"/>
                  <a:ext cx="1440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CD2FB8A0-92EE-9398-D9A3-8C58B1EB181A}"/>
              </a:ext>
            </a:extLst>
          </p:cNvPr>
          <p:cNvGrpSpPr/>
          <p:nvPr/>
        </p:nvGrpSpPr>
        <p:grpSpPr>
          <a:xfrm>
            <a:off x="2107669" y="4547796"/>
            <a:ext cx="615240" cy="254880"/>
            <a:chOff x="2107669" y="4547796"/>
            <a:chExt cx="61524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C9A0D36-3AF4-8F9F-E3D7-9C3A94DF5A49}"/>
                    </a:ext>
                  </a:extLst>
                </p14:cNvPr>
                <p14:cNvContentPartPr/>
                <p14:nvPr/>
              </p14:nvContentPartPr>
              <p14:xfrm>
                <a:off x="2107669" y="4547796"/>
                <a:ext cx="615240" cy="3024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C9A0D36-3AF4-8F9F-E3D7-9C3A94DF5A4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098669" y="4538796"/>
                  <a:ext cx="632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EED8F98-E15E-A7E1-EBB1-EF39B1A9D996}"/>
                    </a:ext>
                  </a:extLst>
                </p14:cNvPr>
                <p14:cNvContentPartPr/>
                <p14:nvPr/>
              </p14:nvContentPartPr>
              <p14:xfrm>
                <a:off x="2115229" y="4642116"/>
                <a:ext cx="131760" cy="1443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EED8F98-E15E-A7E1-EBB1-EF39B1A9D99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106589" y="4633116"/>
                  <a:ext cx="149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AF25AF2-D0F2-B789-E6E5-3D3FF8AEACA2}"/>
                    </a:ext>
                  </a:extLst>
                </p14:cNvPr>
                <p14:cNvContentPartPr/>
                <p14:nvPr/>
              </p14:nvContentPartPr>
              <p14:xfrm>
                <a:off x="2315749" y="4677036"/>
                <a:ext cx="239400" cy="1256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AF25AF2-D0F2-B789-E6E5-3D3FF8AEACA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306749" y="4668396"/>
                  <a:ext cx="25704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553267A8-A2F1-70E7-5357-C146954842D2}"/>
                  </a:ext>
                </a:extLst>
              </p14:cNvPr>
              <p14:cNvContentPartPr/>
              <p14:nvPr/>
            </p14:nvContentPartPr>
            <p14:xfrm>
              <a:off x="2826229" y="4310556"/>
              <a:ext cx="362520" cy="39276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553267A8-A2F1-70E7-5357-C146954842D2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2817589" y="4301556"/>
                <a:ext cx="380160" cy="41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1E547B3C-C869-E078-D1E9-477E41664462}"/>
              </a:ext>
            </a:extLst>
          </p:cNvPr>
          <p:cNvGrpSpPr/>
          <p:nvPr/>
        </p:nvGrpSpPr>
        <p:grpSpPr>
          <a:xfrm>
            <a:off x="3030349" y="4061076"/>
            <a:ext cx="324720" cy="273960"/>
            <a:chOff x="3030349" y="4061076"/>
            <a:chExt cx="32472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91ACC7C-E7FC-BE71-F221-C1B380148515}"/>
                    </a:ext>
                  </a:extLst>
                </p14:cNvPr>
                <p14:cNvContentPartPr/>
                <p14:nvPr/>
              </p14:nvContentPartPr>
              <p14:xfrm>
                <a:off x="3030349" y="4061076"/>
                <a:ext cx="122760" cy="1789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91ACC7C-E7FC-BE71-F221-C1B38014851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021709" y="4052436"/>
                  <a:ext cx="140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06457C0-C927-DAF3-8A1F-288D6B1A73F5}"/>
                    </a:ext>
                  </a:extLst>
                </p14:cNvPr>
                <p14:cNvContentPartPr/>
                <p14:nvPr/>
              </p14:nvContentPartPr>
              <p14:xfrm>
                <a:off x="3150229" y="4114716"/>
                <a:ext cx="61920" cy="126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06457C0-C927-DAF3-8A1F-288D6B1A73F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141229" y="4105716"/>
                  <a:ext cx="79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CE78F7B-2226-6D02-9BA7-F8C009246A64}"/>
                    </a:ext>
                  </a:extLst>
                </p14:cNvPr>
                <p14:cNvContentPartPr/>
                <p14:nvPr/>
              </p14:nvContentPartPr>
              <p14:xfrm>
                <a:off x="3265789" y="4121196"/>
                <a:ext cx="36000" cy="10044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CE78F7B-2226-6D02-9BA7-F8C009246A6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256789" y="4112196"/>
                  <a:ext cx="53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0707610-61E8-CD75-787C-476D46DD3F8D}"/>
                    </a:ext>
                  </a:extLst>
                </p14:cNvPr>
                <p14:cNvContentPartPr/>
                <p14:nvPr/>
              </p14:nvContentPartPr>
              <p14:xfrm>
                <a:off x="3252829" y="4238916"/>
                <a:ext cx="102240" cy="68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0707610-61E8-CD75-787C-476D46DD3F8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243829" y="4229916"/>
                  <a:ext cx="119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C0B0E8B-FC7D-33E3-01E4-64741E0FFE96}"/>
                    </a:ext>
                  </a:extLst>
                </p14:cNvPr>
                <p14:cNvContentPartPr/>
                <p14:nvPr/>
              </p14:nvContentPartPr>
              <p14:xfrm>
                <a:off x="3152749" y="4304436"/>
                <a:ext cx="190800" cy="306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C0B0E8B-FC7D-33E3-01E4-64741E0FFE9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144109" y="4295436"/>
                  <a:ext cx="2084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0EA41D73-8F3D-1EB6-4CD2-1C5889686524}"/>
                  </a:ext>
                </a:extLst>
              </p14:cNvPr>
              <p14:cNvContentPartPr/>
              <p14:nvPr/>
            </p14:nvContentPartPr>
            <p14:xfrm>
              <a:off x="3087589" y="4698636"/>
              <a:ext cx="304920" cy="1008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0EA41D73-8F3D-1EB6-4CD2-1C5889686524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3078589" y="4689996"/>
                <a:ext cx="32256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" name="Group 410">
            <a:extLst>
              <a:ext uri="{FF2B5EF4-FFF2-40B4-BE49-F238E27FC236}">
                <a16:creationId xmlns:a16="http://schemas.microsoft.com/office/drawing/2014/main" id="{107248A4-0AB1-CE2B-D060-7F0BD83A0869}"/>
              </a:ext>
            </a:extLst>
          </p:cNvPr>
          <p:cNvGrpSpPr/>
          <p:nvPr/>
        </p:nvGrpSpPr>
        <p:grpSpPr>
          <a:xfrm>
            <a:off x="2831989" y="4761276"/>
            <a:ext cx="502200" cy="178920"/>
            <a:chOff x="2831989" y="4761276"/>
            <a:chExt cx="50220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F5A36DE1-B2B7-4976-E15B-272EB6DDAAC1}"/>
                    </a:ext>
                  </a:extLst>
                </p14:cNvPr>
                <p14:cNvContentPartPr/>
                <p14:nvPr/>
              </p14:nvContentPartPr>
              <p14:xfrm>
                <a:off x="2842069" y="4761276"/>
                <a:ext cx="104760" cy="1508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F5A36DE1-B2B7-4976-E15B-272EB6DDAAC1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833429" y="4752636"/>
                  <a:ext cx="122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912A2CA-468D-0D07-FB03-B214ADA3688F}"/>
                    </a:ext>
                  </a:extLst>
                </p14:cNvPr>
                <p14:cNvContentPartPr/>
                <p14:nvPr/>
              </p14:nvContentPartPr>
              <p14:xfrm>
                <a:off x="2831989" y="4825716"/>
                <a:ext cx="36000" cy="3708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912A2CA-468D-0D07-FB03-B214ADA3688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823349" y="4817076"/>
                  <a:ext cx="53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3ADA63A-F451-6080-925E-1B961ECA5BA2}"/>
                    </a:ext>
                  </a:extLst>
                </p14:cNvPr>
                <p14:cNvContentPartPr/>
                <p14:nvPr/>
              </p14:nvContentPartPr>
              <p14:xfrm>
                <a:off x="3015949" y="4820676"/>
                <a:ext cx="44280" cy="68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3ADA63A-F451-6080-925E-1B961ECA5BA2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007309" y="4812036"/>
                  <a:ext cx="61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3EEFA9E-B6A1-4940-7868-0D7BEB11DA96}"/>
                    </a:ext>
                  </a:extLst>
                </p14:cNvPr>
                <p14:cNvContentPartPr/>
                <p14:nvPr/>
              </p14:nvContentPartPr>
              <p14:xfrm>
                <a:off x="3039709" y="4880436"/>
                <a:ext cx="45000" cy="3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3EEFA9E-B6A1-4940-7868-0D7BEB11DA9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031069" y="4871796"/>
                  <a:ext cx="6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A6067ED-64B9-C039-2686-584EE7C26613}"/>
                    </a:ext>
                  </a:extLst>
                </p14:cNvPr>
                <p14:cNvContentPartPr/>
                <p14:nvPr/>
              </p14:nvContentPartPr>
              <p14:xfrm>
                <a:off x="3158509" y="4819236"/>
                <a:ext cx="24840" cy="1087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A6067ED-64B9-C039-2686-584EE7C2661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149869" y="4810596"/>
                  <a:ext cx="42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6BEAE2D-FB71-8DDC-85F9-CA9F2E2D1DDF}"/>
                    </a:ext>
                  </a:extLst>
                </p14:cNvPr>
                <p14:cNvContentPartPr/>
                <p14:nvPr/>
              </p14:nvContentPartPr>
              <p14:xfrm>
                <a:off x="3158509" y="4939836"/>
                <a:ext cx="175680" cy="3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6BEAE2D-FB71-8DDC-85F9-CA9F2E2D1DD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149869" y="4930836"/>
                  <a:ext cx="1933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7F3013FE-68CC-CC96-1CA1-63B4DBA0B4B2}"/>
                  </a:ext>
                </a:extLst>
              </p14:cNvPr>
              <p14:cNvContentPartPr/>
              <p14:nvPr/>
            </p14:nvContentPartPr>
            <p14:xfrm>
              <a:off x="3532189" y="4286796"/>
              <a:ext cx="375120" cy="416880"/>
            </p14:xfrm>
          </p:contentPart>
        </mc:Choice>
        <mc:Fallback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7F3013FE-68CC-CC96-1CA1-63B4DBA0B4B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523189" y="4277796"/>
                <a:ext cx="392760" cy="43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ADE36B3C-C5C8-05C0-0E6F-CAA53C24C26D}"/>
              </a:ext>
            </a:extLst>
          </p:cNvPr>
          <p:cNvGrpSpPr/>
          <p:nvPr/>
        </p:nvGrpSpPr>
        <p:grpSpPr>
          <a:xfrm>
            <a:off x="3687709" y="4066476"/>
            <a:ext cx="181080" cy="162360"/>
            <a:chOff x="3687709" y="4066476"/>
            <a:chExt cx="18108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BEB7732-75EE-45A7-E03D-56BC9243B223}"/>
                    </a:ext>
                  </a:extLst>
                </p14:cNvPr>
                <p14:cNvContentPartPr/>
                <p14:nvPr/>
              </p14:nvContentPartPr>
              <p14:xfrm>
                <a:off x="3687709" y="4066476"/>
                <a:ext cx="70920" cy="1317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BEB7732-75EE-45A7-E03D-56BC9243B22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679069" y="4057836"/>
                  <a:ext cx="88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4C951B6-05E1-D7FA-A859-6CD7764BF595}"/>
                    </a:ext>
                  </a:extLst>
                </p14:cNvPr>
                <p14:cNvContentPartPr/>
                <p14:nvPr/>
              </p14:nvContentPartPr>
              <p14:xfrm>
                <a:off x="3764389" y="4131276"/>
                <a:ext cx="104400" cy="9288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4C951B6-05E1-D7FA-A859-6CD7764BF59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755389" y="4122636"/>
                  <a:ext cx="122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A7D7C2F6-5B98-BFF0-09ED-D75B97DC0178}"/>
                    </a:ext>
                  </a:extLst>
                </p14:cNvPr>
                <p14:cNvContentPartPr/>
                <p14:nvPr/>
              </p14:nvContentPartPr>
              <p14:xfrm>
                <a:off x="3793549" y="4126596"/>
                <a:ext cx="65520" cy="10224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A7D7C2F6-5B98-BFF0-09ED-D75B97DC017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784549" y="4117596"/>
                  <a:ext cx="831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E3779466-6F98-0600-25C9-423C417F3439}"/>
              </a:ext>
            </a:extLst>
          </p:cNvPr>
          <p:cNvGrpSpPr/>
          <p:nvPr/>
        </p:nvGrpSpPr>
        <p:grpSpPr>
          <a:xfrm>
            <a:off x="3655669" y="4732116"/>
            <a:ext cx="323640" cy="154440"/>
            <a:chOff x="3655669" y="4732116"/>
            <a:chExt cx="323640" cy="1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4816CF9-63DE-E9F5-BBBA-21E0CD46C493}"/>
                    </a:ext>
                  </a:extLst>
                </p14:cNvPr>
                <p14:cNvContentPartPr/>
                <p14:nvPr/>
              </p14:nvContentPartPr>
              <p14:xfrm>
                <a:off x="3655669" y="4761636"/>
                <a:ext cx="15840" cy="936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4816CF9-63DE-E9F5-BBBA-21E0CD46C49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646669" y="4752996"/>
                  <a:ext cx="33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C557C1F-4B81-CC67-CBCF-8A8DFA38DEFC}"/>
                    </a:ext>
                  </a:extLst>
                </p14:cNvPr>
                <p14:cNvContentPartPr/>
                <p14:nvPr/>
              </p14:nvContentPartPr>
              <p14:xfrm>
                <a:off x="3698869" y="4732116"/>
                <a:ext cx="360" cy="3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C557C1F-4B81-CC67-CBCF-8A8DFA38DE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90229" y="47231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D2FFB17A-2918-19AB-17ED-1CCD7BA38A4F}"/>
                    </a:ext>
                  </a:extLst>
                </p14:cNvPr>
                <p14:cNvContentPartPr/>
                <p14:nvPr/>
              </p14:nvContentPartPr>
              <p14:xfrm>
                <a:off x="3752509" y="4779636"/>
                <a:ext cx="40680" cy="144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D2FFB17A-2918-19AB-17ED-1CCD7BA38A4F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743509" y="4770636"/>
                  <a:ext cx="58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CFAF9C02-3DB8-3055-72B8-B5626445B53F}"/>
                    </a:ext>
                  </a:extLst>
                </p14:cNvPr>
                <p14:cNvContentPartPr/>
                <p14:nvPr/>
              </p14:nvContentPartPr>
              <p14:xfrm>
                <a:off x="3746389" y="4844436"/>
                <a:ext cx="76320" cy="684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CFAF9C02-3DB8-3055-72B8-B5626445B53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37749" y="4835796"/>
                  <a:ext cx="93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F1D57584-8562-D483-A6E1-84CC03056E68}"/>
                    </a:ext>
                  </a:extLst>
                </p14:cNvPr>
                <p14:cNvContentPartPr/>
                <p14:nvPr/>
              </p14:nvContentPartPr>
              <p14:xfrm>
                <a:off x="3853309" y="4776036"/>
                <a:ext cx="60120" cy="8640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F1D57584-8562-D483-A6E1-84CC03056E6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844669" y="4767396"/>
                  <a:ext cx="77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089DA06-549A-1AE1-8636-E0B11E503F52}"/>
                    </a:ext>
                  </a:extLst>
                </p14:cNvPr>
                <p14:cNvContentPartPr/>
                <p14:nvPr/>
              </p14:nvContentPartPr>
              <p14:xfrm>
                <a:off x="3895069" y="4876836"/>
                <a:ext cx="84240" cy="97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089DA06-549A-1AE1-8636-E0B11E503F5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886069" y="4868196"/>
                  <a:ext cx="10188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A5A7D32A-05A7-7024-6CCC-40B277BFE155}"/>
                  </a:ext>
                </a:extLst>
              </p14:cNvPr>
              <p14:cNvContentPartPr/>
              <p14:nvPr/>
            </p14:nvContentPartPr>
            <p14:xfrm>
              <a:off x="4065709" y="4238916"/>
              <a:ext cx="446400" cy="43992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A5A7D32A-05A7-7024-6CCC-40B277BFE155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4056709" y="4230276"/>
                <a:ext cx="46404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BD360241-DC7A-93E9-619B-6D7708FF66DC}"/>
              </a:ext>
            </a:extLst>
          </p:cNvPr>
          <p:cNvGrpSpPr/>
          <p:nvPr/>
        </p:nvGrpSpPr>
        <p:grpSpPr>
          <a:xfrm>
            <a:off x="4123669" y="3953796"/>
            <a:ext cx="1298520" cy="951120"/>
            <a:chOff x="4123669" y="3953796"/>
            <a:chExt cx="1298520" cy="95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08C797E8-E384-FF73-027B-9897527EC8C9}"/>
                    </a:ext>
                  </a:extLst>
                </p14:cNvPr>
                <p14:cNvContentPartPr/>
                <p14:nvPr/>
              </p14:nvContentPartPr>
              <p14:xfrm>
                <a:off x="4174789" y="4779636"/>
                <a:ext cx="65160" cy="12528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08C797E8-E384-FF73-027B-9897527EC8C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166149" y="4770636"/>
                  <a:ext cx="82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CC564CA-8C9F-3439-073E-7AABA230B783}"/>
                    </a:ext>
                  </a:extLst>
                </p14:cNvPr>
                <p14:cNvContentPartPr/>
                <p14:nvPr/>
              </p14:nvContentPartPr>
              <p14:xfrm>
                <a:off x="4239229" y="4732116"/>
                <a:ext cx="360" cy="3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CC564CA-8C9F-3439-073E-7AABA230B7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30589" y="47231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8598D8E-C6C8-ECA9-4BEF-0E8B50811B7E}"/>
                    </a:ext>
                  </a:extLst>
                </p14:cNvPr>
                <p14:cNvContentPartPr/>
                <p14:nvPr/>
              </p14:nvContentPartPr>
              <p14:xfrm>
                <a:off x="4298629" y="4821036"/>
                <a:ext cx="52920" cy="288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8598D8E-C6C8-ECA9-4BEF-0E8B50811B7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289989" y="4812036"/>
                  <a:ext cx="70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3B4DA1A-E9B8-2689-EA5A-0330C629ADA3}"/>
                    </a:ext>
                  </a:extLst>
                </p14:cNvPr>
                <p14:cNvContentPartPr/>
                <p14:nvPr/>
              </p14:nvContentPartPr>
              <p14:xfrm>
                <a:off x="4286749" y="4880436"/>
                <a:ext cx="119160" cy="684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3B4DA1A-E9B8-2689-EA5A-0330C629ADA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277749" y="4871796"/>
                  <a:ext cx="136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BD11F99E-9B8C-C9BF-FEF5-784A9B6FF024}"/>
                    </a:ext>
                  </a:extLst>
                </p14:cNvPr>
                <p14:cNvContentPartPr/>
                <p14:nvPr/>
              </p14:nvContentPartPr>
              <p14:xfrm>
                <a:off x="4417429" y="4822116"/>
                <a:ext cx="77760" cy="824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BD11F99E-9B8C-C9BF-FEF5-784A9B6FF02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408429" y="4813116"/>
                  <a:ext cx="95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054A99FD-CE94-9BF5-A9C3-51DAB79C699F}"/>
                    </a:ext>
                  </a:extLst>
                </p14:cNvPr>
                <p14:cNvContentPartPr/>
                <p14:nvPr/>
              </p14:nvContentPartPr>
              <p14:xfrm>
                <a:off x="4123669" y="3953796"/>
                <a:ext cx="110160" cy="2217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054A99FD-CE94-9BF5-A9C3-51DAB79C699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114669" y="3944796"/>
                  <a:ext cx="127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3AB12FED-173A-4828-C706-E5EF6FF87184}"/>
                    </a:ext>
                  </a:extLst>
                </p14:cNvPr>
                <p14:cNvContentPartPr/>
                <p14:nvPr/>
              </p14:nvContentPartPr>
              <p14:xfrm>
                <a:off x="4263349" y="4080156"/>
                <a:ext cx="65160" cy="1126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3AB12FED-173A-4828-C706-E5EF6FF8718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254349" y="4071156"/>
                  <a:ext cx="82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17CAD797-42A1-A6A5-EB91-DA031C2D0631}"/>
                    </a:ext>
                  </a:extLst>
                </p14:cNvPr>
                <p14:cNvContentPartPr/>
                <p14:nvPr/>
              </p14:nvContentPartPr>
              <p14:xfrm>
                <a:off x="4429309" y="4108236"/>
                <a:ext cx="53280" cy="684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17CAD797-42A1-A6A5-EB91-DA031C2D063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420309" y="4099596"/>
                  <a:ext cx="70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795C1980-0717-D820-56F3-952DD6BB9412}"/>
                    </a:ext>
                  </a:extLst>
                </p14:cNvPr>
                <p14:cNvContentPartPr/>
                <p14:nvPr/>
              </p14:nvContentPartPr>
              <p14:xfrm>
                <a:off x="4476829" y="4084836"/>
                <a:ext cx="2880" cy="6876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795C1980-0717-D820-56F3-952DD6BB941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467829" y="4075836"/>
                  <a:ext cx="20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B90B9164-594A-819B-5C4D-BC502E7D90DE}"/>
                    </a:ext>
                  </a:extLst>
                </p14:cNvPr>
                <p14:cNvContentPartPr/>
                <p14:nvPr/>
              </p14:nvContentPartPr>
              <p14:xfrm>
                <a:off x="4524349" y="4117236"/>
                <a:ext cx="65880" cy="6840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B90B9164-594A-819B-5C4D-BC502E7D90DE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515709" y="4108596"/>
                  <a:ext cx="83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9E68FE6-FDF1-D5DD-B088-DFD116E2DCDF}"/>
                    </a:ext>
                  </a:extLst>
                </p14:cNvPr>
                <p14:cNvContentPartPr/>
                <p14:nvPr/>
              </p14:nvContentPartPr>
              <p14:xfrm>
                <a:off x="4548109" y="4209396"/>
                <a:ext cx="112680" cy="36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9E68FE6-FDF1-D5DD-B088-DFD116E2DCD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539469" y="4200756"/>
                  <a:ext cx="130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E35DFED-C240-CF3B-9E94-8BD81A1640FC}"/>
                    </a:ext>
                  </a:extLst>
                </p14:cNvPr>
                <p14:cNvContentPartPr/>
                <p14:nvPr/>
              </p14:nvContentPartPr>
              <p14:xfrm>
                <a:off x="4355509" y="4238916"/>
                <a:ext cx="216720" cy="3636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E35DFED-C240-CF3B-9E94-8BD81A1640F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346869" y="4229916"/>
                  <a:ext cx="234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DE1A15A9-FCE7-BEC2-C688-5E24C6D255F8}"/>
                    </a:ext>
                  </a:extLst>
                </p14:cNvPr>
                <p14:cNvContentPartPr/>
                <p14:nvPr/>
              </p14:nvContentPartPr>
              <p14:xfrm>
                <a:off x="4150309" y="4654716"/>
                <a:ext cx="409680" cy="3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DE1A15A9-FCE7-BEC2-C688-5E24C6D255F8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141309" y="4646076"/>
                  <a:ext cx="427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16AB806-4A87-E7CB-F18E-2391B4C64BA3}"/>
                    </a:ext>
                  </a:extLst>
                </p14:cNvPr>
                <p14:cNvContentPartPr/>
                <p14:nvPr/>
              </p14:nvContentPartPr>
              <p14:xfrm>
                <a:off x="4761229" y="4337556"/>
                <a:ext cx="263520" cy="31788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16AB806-4A87-E7CB-F18E-2391B4C64BA3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752229" y="4328916"/>
                  <a:ext cx="2811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D01711A-C784-C989-E809-6F4C9334456B}"/>
                    </a:ext>
                  </a:extLst>
                </p14:cNvPr>
                <p14:cNvContentPartPr/>
                <p14:nvPr/>
              </p14:nvContentPartPr>
              <p14:xfrm>
                <a:off x="4815229" y="4482636"/>
                <a:ext cx="110520" cy="205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D01711A-C784-C989-E809-6F4C9334456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806589" y="4473636"/>
                  <a:ext cx="128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25E6162-402D-659F-E2E7-ADA2DDDC44F0}"/>
                    </a:ext>
                  </a:extLst>
                </p14:cNvPr>
                <p14:cNvContentPartPr/>
                <p14:nvPr/>
              </p14:nvContentPartPr>
              <p14:xfrm>
                <a:off x="4912069" y="4435116"/>
                <a:ext cx="16200" cy="734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25E6162-402D-659F-E2E7-ADA2DDDC44F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903429" y="4426116"/>
                  <a:ext cx="33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909F956-7F09-54CD-9EF3-976414F3C7AD}"/>
                    </a:ext>
                  </a:extLst>
                </p14:cNvPr>
                <p14:cNvContentPartPr/>
                <p14:nvPr/>
              </p14:nvContentPartPr>
              <p14:xfrm>
                <a:off x="4803349" y="4429356"/>
                <a:ext cx="2880" cy="8892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909F956-7F09-54CD-9EF3-976414F3C7A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794709" y="4420356"/>
                  <a:ext cx="20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7C279C6-8A83-6956-7D37-3BCD1B876556}"/>
                    </a:ext>
                  </a:extLst>
                </p14:cNvPr>
                <p14:cNvContentPartPr/>
                <p14:nvPr/>
              </p14:nvContentPartPr>
              <p14:xfrm>
                <a:off x="5029429" y="4672716"/>
                <a:ext cx="47520" cy="9756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7C279C6-8A83-6956-7D37-3BCD1B87655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020789" y="4663716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2D052D-34B0-FB10-E7DE-29DA72537AF8}"/>
                    </a:ext>
                  </a:extLst>
                </p14:cNvPr>
                <p14:cNvContentPartPr/>
                <p14:nvPr/>
              </p14:nvContentPartPr>
              <p14:xfrm>
                <a:off x="5093509" y="4613316"/>
                <a:ext cx="1440" cy="3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2D052D-34B0-FB10-E7DE-29DA72537AF8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084509" y="4604316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4689630-09D6-1617-3881-29C4E7AAC793}"/>
                    </a:ext>
                  </a:extLst>
                </p14:cNvPr>
                <p14:cNvContentPartPr/>
                <p14:nvPr/>
              </p14:nvContentPartPr>
              <p14:xfrm>
                <a:off x="5141749" y="4637076"/>
                <a:ext cx="360" cy="7704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4689630-09D6-1617-3881-29C4E7AAC79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133109" y="4628076"/>
                  <a:ext cx="18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07F52AD7-284B-5630-6051-EADE83F24225}"/>
                    </a:ext>
                  </a:extLst>
                </p14:cNvPr>
                <p14:cNvContentPartPr/>
                <p14:nvPr/>
              </p14:nvContentPartPr>
              <p14:xfrm>
                <a:off x="5147869" y="4594596"/>
                <a:ext cx="360" cy="144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07F52AD7-284B-5630-6051-EADE83F2422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38869" y="4585596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EC23409-AC2C-0B1E-065B-01F2D88E5030}"/>
                    </a:ext>
                  </a:extLst>
                </p14:cNvPr>
                <p14:cNvContentPartPr/>
                <p14:nvPr/>
              </p14:nvContentPartPr>
              <p14:xfrm>
                <a:off x="5088109" y="4261236"/>
                <a:ext cx="61560" cy="18252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EC23409-AC2C-0B1E-065B-01F2D88E503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079469" y="4252236"/>
                  <a:ext cx="79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B48102A-EB3B-8A30-E256-F4D5ECD89CF9}"/>
                    </a:ext>
                  </a:extLst>
                </p14:cNvPr>
                <p14:cNvContentPartPr/>
                <p14:nvPr/>
              </p14:nvContentPartPr>
              <p14:xfrm>
                <a:off x="5094589" y="4316676"/>
                <a:ext cx="11880" cy="1800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B48102A-EB3B-8A30-E256-F4D5ECD89CF9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085589" y="4308036"/>
                  <a:ext cx="29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D50F3A8-13E4-34C5-442D-6DE89C590552}"/>
                    </a:ext>
                  </a:extLst>
                </p14:cNvPr>
                <p14:cNvContentPartPr/>
                <p14:nvPr/>
              </p14:nvContentPartPr>
              <p14:xfrm>
                <a:off x="5236789" y="4310556"/>
                <a:ext cx="126720" cy="34992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D50F3A8-13E4-34C5-442D-6DE89C59055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228149" y="4301556"/>
                  <a:ext cx="144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7C3DC19D-2D59-2790-64DD-D0920F53D876}"/>
                    </a:ext>
                  </a:extLst>
                </p14:cNvPr>
                <p14:cNvContentPartPr/>
                <p14:nvPr/>
              </p14:nvContentPartPr>
              <p14:xfrm>
                <a:off x="4630549" y="4328196"/>
                <a:ext cx="113760" cy="40248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7C3DC19D-2D59-2790-64DD-D0920F53D87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621909" y="4319556"/>
                  <a:ext cx="131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A2B04888-BF3F-09EC-8A68-54258545DF84}"/>
                    </a:ext>
                  </a:extLst>
                </p14:cNvPr>
                <p14:cNvContentPartPr/>
                <p14:nvPr/>
              </p14:nvContentPartPr>
              <p14:xfrm>
                <a:off x="5317789" y="4179876"/>
                <a:ext cx="104400" cy="10188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A2B04888-BF3F-09EC-8A68-54258545DF84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309149" y="4170876"/>
                  <a:ext cx="12204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E8FED676-A236-0015-59C1-DF8DFA46A842}"/>
                  </a:ext>
                </a:extLst>
              </p14:cNvPr>
              <p14:cNvContentPartPr/>
              <p14:nvPr/>
            </p14:nvContentPartPr>
            <p14:xfrm>
              <a:off x="165829" y="3455196"/>
              <a:ext cx="769320" cy="5436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E8FED676-A236-0015-59C1-DF8DFA46A842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157189" y="3446196"/>
                <a:ext cx="786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64E50819-C172-173E-5975-5A22EAD0460B}"/>
                  </a:ext>
                </a:extLst>
              </p14:cNvPr>
              <p14:cNvContentPartPr/>
              <p14:nvPr/>
            </p14:nvContentPartPr>
            <p14:xfrm>
              <a:off x="124429" y="4044516"/>
              <a:ext cx="421920" cy="1764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64E50819-C172-173E-5975-5A22EAD0460B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115789" y="4035876"/>
                <a:ext cx="43956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5" name="Group 484">
            <a:extLst>
              <a:ext uri="{FF2B5EF4-FFF2-40B4-BE49-F238E27FC236}">
                <a16:creationId xmlns:a16="http://schemas.microsoft.com/office/drawing/2014/main" id="{70145C64-6280-07F7-939A-D84F820C9CAD}"/>
              </a:ext>
            </a:extLst>
          </p:cNvPr>
          <p:cNvGrpSpPr/>
          <p:nvPr/>
        </p:nvGrpSpPr>
        <p:grpSpPr>
          <a:xfrm>
            <a:off x="283189" y="4147476"/>
            <a:ext cx="1233000" cy="313560"/>
            <a:chOff x="283189" y="4147476"/>
            <a:chExt cx="123300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68EA9C1-539C-C485-A648-4F322F0D0496}"/>
                    </a:ext>
                  </a:extLst>
                </p14:cNvPr>
                <p14:cNvContentPartPr/>
                <p14:nvPr/>
              </p14:nvContentPartPr>
              <p14:xfrm>
                <a:off x="302629" y="4173756"/>
                <a:ext cx="360" cy="111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68EA9C1-539C-C485-A648-4F322F0D0496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93989" y="4165116"/>
                  <a:ext cx="18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F93D040A-59B9-86B5-5CB8-3AA3077FF40E}"/>
                    </a:ext>
                  </a:extLst>
                </p14:cNvPr>
                <p14:cNvContentPartPr/>
                <p14:nvPr/>
              </p14:nvContentPartPr>
              <p14:xfrm>
                <a:off x="296869" y="4167996"/>
                <a:ext cx="124200" cy="14508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F93D040A-59B9-86B5-5CB8-3AA3077FF40E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287869" y="4158996"/>
                  <a:ext cx="141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1FD5F19-7257-B513-87CF-46F39BE94A30}"/>
                    </a:ext>
                  </a:extLst>
                </p14:cNvPr>
                <p14:cNvContentPartPr/>
                <p14:nvPr/>
              </p14:nvContentPartPr>
              <p14:xfrm>
                <a:off x="283189" y="4147476"/>
                <a:ext cx="252720" cy="31356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1FD5F19-7257-B513-87CF-46F39BE94A30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74549" y="4138836"/>
                  <a:ext cx="2703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28071F3-F24B-15D0-B88C-B8BADD92A77B}"/>
                    </a:ext>
                  </a:extLst>
                </p14:cNvPr>
                <p14:cNvContentPartPr/>
                <p14:nvPr/>
              </p14:nvContentPartPr>
              <p14:xfrm>
                <a:off x="578749" y="4281036"/>
                <a:ext cx="38880" cy="17100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28071F3-F24B-15D0-B88C-B8BADD92A77B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70109" y="4272036"/>
                  <a:ext cx="56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891A296B-EF81-0650-AF63-78247B84FCAD}"/>
                    </a:ext>
                  </a:extLst>
                </p14:cNvPr>
                <p14:cNvContentPartPr/>
                <p14:nvPr/>
              </p14:nvContentPartPr>
              <p14:xfrm>
                <a:off x="599629" y="4233156"/>
                <a:ext cx="1440" cy="3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891A296B-EF81-0650-AF63-78247B84FCAD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90629" y="4224516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0EA68C3E-EAB7-F763-5A75-8B4DD19A303B}"/>
                    </a:ext>
                  </a:extLst>
                </p14:cNvPr>
                <p14:cNvContentPartPr/>
                <p14:nvPr/>
              </p14:nvContentPartPr>
              <p14:xfrm>
                <a:off x="682789" y="4256916"/>
                <a:ext cx="234000" cy="16200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0EA68C3E-EAB7-F763-5A75-8B4DD19A303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74149" y="4248276"/>
                  <a:ext cx="251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B68043D-6C46-E782-D0E3-D8E138D82141}"/>
                    </a:ext>
                  </a:extLst>
                </p14:cNvPr>
                <p14:cNvContentPartPr/>
                <p14:nvPr/>
              </p14:nvContentPartPr>
              <p14:xfrm>
                <a:off x="967549" y="4286796"/>
                <a:ext cx="5040" cy="2268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B68043D-6C46-E782-D0E3-D8E138D82141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58909" y="4277796"/>
                  <a:ext cx="22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315A69F-C0E3-263D-01EE-F57BF7BDC325}"/>
                    </a:ext>
                  </a:extLst>
                </p14:cNvPr>
                <p14:cNvContentPartPr/>
                <p14:nvPr/>
              </p14:nvContentPartPr>
              <p14:xfrm>
                <a:off x="907429" y="4201116"/>
                <a:ext cx="1440" cy="28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315A69F-C0E3-263D-01EE-F57BF7BDC32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98429" y="4192476"/>
                  <a:ext cx="19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6C5C1A6-58EB-4107-4FB9-5121D92D8230}"/>
                    </a:ext>
                  </a:extLst>
                </p14:cNvPr>
                <p14:cNvContentPartPr/>
                <p14:nvPr/>
              </p14:nvContentPartPr>
              <p14:xfrm>
                <a:off x="949189" y="4227396"/>
                <a:ext cx="199800" cy="18360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6C5C1A6-58EB-4107-4FB9-5121D92D8230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40189" y="4218396"/>
                  <a:ext cx="217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B9ECAA87-63F5-FBC9-7819-1D0B6CC54349}"/>
                    </a:ext>
                  </a:extLst>
                </p14:cNvPr>
                <p14:cNvContentPartPr/>
                <p14:nvPr/>
              </p14:nvContentPartPr>
              <p14:xfrm>
                <a:off x="1169509" y="4263036"/>
                <a:ext cx="10440" cy="9972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B9ECAA87-63F5-FBC9-7819-1D0B6CC54349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60869" y="4254036"/>
                  <a:ext cx="28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60E13ADD-B93D-A3BA-90C9-558BCDB8E266}"/>
                    </a:ext>
                  </a:extLst>
                </p14:cNvPr>
                <p14:cNvContentPartPr/>
                <p14:nvPr/>
              </p14:nvContentPartPr>
              <p14:xfrm>
                <a:off x="1187149" y="4185636"/>
                <a:ext cx="360" cy="36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60E13ADD-B93D-A3BA-90C9-558BCDB8E2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8509" y="41769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C5BD9FA-A8F8-F998-3874-475212B398D4}"/>
                    </a:ext>
                  </a:extLst>
                </p14:cNvPr>
                <p14:cNvContentPartPr/>
                <p14:nvPr/>
              </p14:nvContentPartPr>
              <p14:xfrm>
                <a:off x="1200469" y="4215516"/>
                <a:ext cx="120600" cy="14904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C5BD9FA-A8F8-F998-3874-475212B398D4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191829" y="4206876"/>
                  <a:ext cx="138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1AF84AF7-1C82-9573-5F35-A2EC6F64A68F}"/>
                    </a:ext>
                  </a:extLst>
                </p14:cNvPr>
                <p14:cNvContentPartPr/>
                <p14:nvPr/>
              </p14:nvContentPartPr>
              <p14:xfrm>
                <a:off x="1317109" y="4201836"/>
                <a:ext cx="199080" cy="1141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1AF84AF7-1C82-9573-5F35-A2EC6F64A68F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308469" y="4192836"/>
                  <a:ext cx="216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C4291817-1467-83B7-893E-BDD82494A5DC}"/>
                    </a:ext>
                  </a:extLst>
                </p14:cNvPr>
                <p14:cNvContentPartPr/>
                <p14:nvPr/>
              </p14:nvContentPartPr>
              <p14:xfrm>
                <a:off x="742189" y="4256916"/>
                <a:ext cx="181440" cy="14760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C4291817-1467-83B7-893E-BDD82494A5DC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733189" y="4248276"/>
                  <a:ext cx="199080" cy="16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93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Computer Vision: Car detection</a:t>
            </a: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>
                <a:latin typeface="+mj-lt"/>
              </a:rPr>
              <a:t>Not a car</a:t>
            </a:r>
          </a:p>
        </p:txBody>
      </p:sp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>
                <a:latin typeface="+mj-lt"/>
              </a:rPr>
              <a:t>Cars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1" y="1962150"/>
            <a:ext cx="1069848" cy="716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88" y="3562350"/>
            <a:ext cx="1463075" cy="682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2" y="1934836"/>
            <a:ext cx="1069848" cy="713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10" y="1047750"/>
            <a:ext cx="1061990" cy="7079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/>
        </p:blipFill>
        <p:spPr>
          <a:xfrm>
            <a:off x="3121152" y="1047750"/>
            <a:ext cx="1069848" cy="694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0" y="1047750"/>
            <a:ext cx="1069848" cy="708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1940047"/>
            <a:ext cx="1069848" cy="7161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1071286"/>
            <a:ext cx="1067845" cy="7156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2567"/>
          <a:stretch/>
        </p:blipFill>
        <p:spPr>
          <a:xfrm>
            <a:off x="4947401" y="1056894"/>
            <a:ext cx="1067845" cy="7253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8"/>
          <a:stretch/>
        </p:blipFill>
        <p:spPr>
          <a:xfrm>
            <a:off x="7548428" y="1966722"/>
            <a:ext cx="1067845" cy="71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64"/>
          <a:stretch/>
        </p:blipFill>
        <p:spPr>
          <a:xfrm>
            <a:off x="4953000" y="1971294"/>
            <a:ext cx="1067845" cy="7067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>
          <a:xfrm>
            <a:off x="6256660" y="1056929"/>
            <a:ext cx="1058540" cy="7253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4" y="1971294"/>
            <a:ext cx="1065466" cy="7132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C07D2C-EC3C-29FF-A9A3-E9A47D605017}"/>
                  </a:ext>
                </a:extLst>
              </p14:cNvPr>
              <p14:cNvContentPartPr/>
              <p14:nvPr/>
            </p14:nvContentPartPr>
            <p14:xfrm>
              <a:off x="2778709" y="652956"/>
              <a:ext cx="1508400" cy="58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C07D2C-EC3C-29FF-A9A3-E9A47D6050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69709" y="644316"/>
                <a:ext cx="1526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9765DD6-BF29-1459-CD44-F6E2D2328861}"/>
              </a:ext>
            </a:extLst>
          </p:cNvPr>
          <p:cNvGrpSpPr/>
          <p:nvPr/>
        </p:nvGrpSpPr>
        <p:grpSpPr>
          <a:xfrm>
            <a:off x="355909" y="3253236"/>
            <a:ext cx="8130600" cy="155880"/>
            <a:chOff x="355909" y="3253236"/>
            <a:chExt cx="813060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F340A5-D9C3-17DE-A037-FFB3D0A3B1E0}"/>
                    </a:ext>
                  </a:extLst>
                </p14:cNvPr>
                <p14:cNvContentPartPr/>
                <p14:nvPr/>
              </p14:nvContentPartPr>
              <p14:xfrm>
                <a:off x="355909" y="3312996"/>
                <a:ext cx="4126320" cy="96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F340A5-D9C3-17DE-A037-FFB3D0A3B1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7269" y="3303996"/>
                  <a:ext cx="4143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52A497-BF37-7A5E-EE69-52916AB6D9A0}"/>
                    </a:ext>
                  </a:extLst>
                </p14:cNvPr>
                <p14:cNvContentPartPr/>
                <p14:nvPr/>
              </p14:nvContentPartPr>
              <p14:xfrm>
                <a:off x="4815229" y="3253236"/>
                <a:ext cx="3671280" cy="114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52A497-BF37-7A5E-EE69-52916AB6D9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06589" y="3244236"/>
                  <a:ext cx="36889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25D33-78F7-7B0F-A5DE-C1AA3646F804}"/>
              </a:ext>
            </a:extLst>
          </p:cNvPr>
          <p:cNvGrpSpPr/>
          <p:nvPr/>
        </p:nvGrpSpPr>
        <p:grpSpPr>
          <a:xfrm>
            <a:off x="4833229" y="3769116"/>
            <a:ext cx="2649240" cy="626760"/>
            <a:chOff x="4833229" y="3769116"/>
            <a:chExt cx="264924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C8B3C9B-7914-95CB-3AE6-78299D173E1D}"/>
                    </a:ext>
                  </a:extLst>
                </p14:cNvPr>
                <p14:cNvContentPartPr/>
                <p14:nvPr/>
              </p14:nvContentPartPr>
              <p14:xfrm>
                <a:off x="4833229" y="3769116"/>
                <a:ext cx="844560" cy="54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C8B3C9B-7914-95CB-3AE6-78299D173E1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24229" y="3760476"/>
                  <a:ext cx="862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556638A-C6EF-6C01-28DA-99EB6FE92065}"/>
                    </a:ext>
                  </a:extLst>
                </p14:cNvPr>
                <p14:cNvContentPartPr/>
                <p14:nvPr/>
              </p14:nvContentPartPr>
              <p14:xfrm>
                <a:off x="5771389" y="3832116"/>
                <a:ext cx="1711080" cy="563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556638A-C6EF-6C01-28DA-99EB6FE9206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62389" y="3823476"/>
                  <a:ext cx="1728720" cy="58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A2DB037-1D01-3AB9-8BC3-CF9ADFD89D14}"/>
                  </a:ext>
                </a:extLst>
              </p14:cNvPr>
              <p14:cNvContentPartPr/>
              <p14:nvPr/>
            </p14:nvContentPartPr>
            <p14:xfrm>
              <a:off x="557869" y="637836"/>
              <a:ext cx="1794960" cy="81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A2DB037-1D01-3AB9-8BC3-CF9ADFD89D1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9229" y="629196"/>
                <a:ext cx="181260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E6A72BF-7EBD-172E-1891-B22278D80728}"/>
              </a:ext>
            </a:extLst>
          </p:cNvPr>
          <p:cNvGrpSpPr/>
          <p:nvPr/>
        </p:nvGrpSpPr>
        <p:grpSpPr>
          <a:xfrm>
            <a:off x="2761069" y="271716"/>
            <a:ext cx="2109960" cy="422280"/>
            <a:chOff x="2761069" y="271716"/>
            <a:chExt cx="210996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E16DCE9-8556-742F-78F0-5D78667EC50A}"/>
                    </a:ext>
                  </a:extLst>
                </p14:cNvPr>
                <p14:cNvContentPartPr/>
                <p14:nvPr/>
              </p14:nvContentPartPr>
              <p14:xfrm>
                <a:off x="2761069" y="271716"/>
                <a:ext cx="2109960" cy="419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E16DCE9-8556-742F-78F0-5D78667EC5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52069" y="262716"/>
                  <a:ext cx="2127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86E1B3-F5D3-DA19-8FE1-5EFF49056A0F}"/>
                    </a:ext>
                  </a:extLst>
                </p14:cNvPr>
                <p14:cNvContentPartPr/>
                <p14:nvPr/>
              </p14:nvContentPartPr>
              <p14:xfrm>
                <a:off x="3224029" y="355956"/>
                <a:ext cx="43200" cy="338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86E1B3-F5D3-DA19-8FE1-5EFF49056A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15029" y="347316"/>
                  <a:ext cx="6084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9848B3-C89C-B74B-29A1-D2D6FFF9A695}"/>
              </a:ext>
            </a:extLst>
          </p:cNvPr>
          <p:cNvGrpSpPr/>
          <p:nvPr/>
        </p:nvGrpSpPr>
        <p:grpSpPr>
          <a:xfrm>
            <a:off x="5067589" y="330036"/>
            <a:ext cx="676080" cy="216000"/>
            <a:chOff x="5067589" y="330036"/>
            <a:chExt cx="676080" cy="2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A50CDA-7E84-CC49-ECF6-C5F7BA261FDE}"/>
                    </a:ext>
                  </a:extLst>
                </p14:cNvPr>
                <p14:cNvContentPartPr/>
                <p14:nvPr/>
              </p14:nvContentPartPr>
              <p14:xfrm>
                <a:off x="5067589" y="330036"/>
                <a:ext cx="294840" cy="212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A50CDA-7E84-CC49-ECF6-C5F7BA261F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58949" y="321036"/>
                  <a:ext cx="312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077E8E-7BA4-AB43-32EE-2748FC8DA54E}"/>
                    </a:ext>
                  </a:extLst>
                </p14:cNvPr>
                <p14:cNvContentPartPr/>
                <p14:nvPr/>
              </p14:nvContentPartPr>
              <p14:xfrm>
                <a:off x="5348029" y="353796"/>
                <a:ext cx="395640" cy="192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077E8E-7BA4-AB43-32EE-2748FC8DA54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39389" y="344796"/>
                  <a:ext cx="41328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3B6FB0-DD10-FF11-64F2-D8FED49267D5}"/>
              </a:ext>
            </a:extLst>
          </p:cNvPr>
          <p:cNvGrpSpPr/>
          <p:nvPr/>
        </p:nvGrpSpPr>
        <p:grpSpPr>
          <a:xfrm>
            <a:off x="6002869" y="219516"/>
            <a:ext cx="1926720" cy="447120"/>
            <a:chOff x="6002869" y="219516"/>
            <a:chExt cx="192672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EE7B41-52FE-2A2F-8072-F2545C8E209D}"/>
                    </a:ext>
                  </a:extLst>
                </p14:cNvPr>
                <p14:cNvContentPartPr/>
                <p14:nvPr/>
              </p14:nvContentPartPr>
              <p14:xfrm>
                <a:off x="6002869" y="351636"/>
                <a:ext cx="452520" cy="207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EE7B41-52FE-2A2F-8072-F2545C8E209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93869" y="342996"/>
                  <a:ext cx="470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8407AB-244B-0F30-8B23-EFDADF357E00}"/>
                    </a:ext>
                  </a:extLst>
                </p14:cNvPr>
                <p14:cNvContentPartPr/>
                <p14:nvPr/>
              </p14:nvContentPartPr>
              <p14:xfrm>
                <a:off x="6494629" y="408156"/>
                <a:ext cx="154080" cy="18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8407AB-244B-0F30-8B23-EFDADF357E0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85989" y="399156"/>
                  <a:ext cx="171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9E659A9-5E66-059F-9E83-CF19BBEDE93B}"/>
                    </a:ext>
                  </a:extLst>
                </p14:cNvPr>
                <p14:cNvContentPartPr/>
                <p14:nvPr/>
              </p14:nvContentPartPr>
              <p14:xfrm>
                <a:off x="6667069" y="420756"/>
                <a:ext cx="126000" cy="145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9E659A9-5E66-059F-9E83-CF19BBEDE9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58429" y="411756"/>
                  <a:ext cx="143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0715F0A-3668-D866-AD32-5516716F84AF}"/>
                    </a:ext>
                  </a:extLst>
                </p14:cNvPr>
                <p14:cNvContentPartPr/>
                <p14:nvPr/>
              </p14:nvContentPartPr>
              <p14:xfrm>
                <a:off x="6819349" y="404916"/>
                <a:ext cx="140400" cy="261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0715F0A-3668-D866-AD32-5516716F84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10709" y="395916"/>
                  <a:ext cx="158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6ACD3E-7866-EF91-F4B7-5580E21C8934}"/>
                    </a:ext>
                  </a:extLst>
                </p14:cNvPr>
                <p14:cNvContentPartPr/>
                <p14:nvPr/>
              </p14:nvContentPartPr>
              <p14:xfrm>
                <a:off x="7012309" y="360276"/>
                <a:ext cx="210600" cy="193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6ACD3E-7866-EF91-F4B7-5580E21C893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03309" y="351636"/>
                  <a:ext cx="228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1C9BA3-73A8-6A63-2C41-551C9748E7AC}"/>
                    </a:ext>
                  </a:extLst>
                </p14:cNvPr>
                <p14:cNvContentPartPr/>
                <p14:nvPr/>
              </p14:nvContentPartPr>
              <p14:xfrm>
                <a:off x="7315069" y="362076"/>
                <a:ext cx="360" cy="160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1C9BA3-73A8-6A63-2C41-551C9748E7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06069" y="353076"/>
                  <a:ext cx="18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76C784-648B-33CE-456A-64CDB3A4889E}"/>
                    </a:ext>
                  </a:extLst>
                </p14:cNvPr>
                <p14:cNvContentPartPr/>
                <p14:nvPr/>
              </p14:nvContentPartPr>
              <p14:xfrm>
                <a:off x="7279429" y="219516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76C784-648B-33CE-456A-64CDB3A488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70429" y="210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8015C4-A608-628D-6B9B-EEDD456CFA5C}"/>
                    </a:ext>
                  </a:extLst>
                </p14:cNvPr>
                <p14:cNvContentPartPr/>
                <p14:nvPr/>
              </p14:nvContentPartPr>
              <p14:xfrm>
                <a:off x="7439629" y="302316"/>
                <a:ext cx="18720" cy="207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8015C4-A608-628D-6B9B-EEDD456CFA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30989" y="293676"/>
                  <a:ext cx="36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5EAB26-7938-CC65-7D14-D918C995477F}"/>
                    </a:ext>
                  </a:extLst>
                </p14:cNvPr>
                <p14:cNvContentPartPr/>
                <p14:nvPr/>
              </p14:nvContentPartPr>
              <p14:xfrm>
                <a:off x="7350709" y="385116"/>
                <a:ext cx="154800" cy="3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5EAB26-7938-CC65-7D14-D918C99547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42069" y="376476"/>
                  <a:ext cx="172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3117385-C2E0-55A8-8BA0-BFA2570C834E}"/>
                    </a:ext>
                  </a:extLst>
                </p14:cNvPr>
                <p14:cNvContentPartPr/>
                <p14:nvPr/>
              </p14:nvContentPartPr>
              <p14:xfrm>
                <a:off x="7576429" y="385836"/>
                <a:ext cx="360" cy="106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3117385-C2E0-55A8-8BA0-BFA2570C834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67429" y="376836"/>
                  <a:ext cx="18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0AD1B2-29B4-0C7E-ED52-851CC6CAA1A0}"/>
                    </a:ext>
                  </a:extLst>
                </p14:cNvPr>
                <p14:cNvContentPartPr/>
                <p14:nvPr/>
              </p14:nvContentPartPr>
              <p14:xfrm>
                <a:off x="7623949" y="310956"/>
                <a:ext cx="360" cy="3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0AD1B2-29B4-0C7E-ED52-851CC6CAA1A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14949" y="302316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2AB81A-4B30-14CF-BCE8-9B4890E32D94}"/>
                    </a:ext>
                  </a:extLst>
                </p14:cNvPr>
                <p14:cNvContentPartPr/>
                <p14:nvPr/>
              </p14:nvContentPartPr>
              <p14:xfrm>
                <a:off x="7688029" y="372516"/>
                <a:ext cx="82080" cy="126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2AB81A-4B30-14CF-BCE8-9B4890E32D9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79389" y="363876"/>
                  <a:ext cx="99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56DAF51-5B9F-7D5F-42F1-CED5B0788D22}"/>
                    </a:ext>
                  </a:extLst>
                </p14:cNvPr>
                <p14:cNvContentPartPr/>
                <p14:nvPr/>
              </p14:nvContentPartPr>
              <p14:xfrm>
                <a:off x="7807909" y="401316"/>
                <a:ext cx="121680" cy="131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56DAF51-5B9F-7D5F-42F1-CED5B0788D2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98909" y="392316"/>
                  <a:ext cx="13932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EBC4C4-F828-10AB-C8E5-C4FFA4AA380F}"/>
                  </a:ext>
                </a:extLst>
              </p14:cNvPr>
              <p14:cNvContentPartPr/>
              <p14:nvPr/>
            </p14:nvContentPartPr>
            <p14:xfrm>
              <a:off x="4257229" y="632076"/>
              <a:ext cx="522360" cy="39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EBC4C4-F828-10AB-C8E5-C4FFA4AA380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248229" y="623076"/>
                <a:ext cx="5400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A962A12-CC92-CAA2-538D-D65E97085575}"/>
                  </a:ext>
                </a:extLst>
              </p14:cNvPr>
              <p14:cNvContentPartPr/>
              <p14:nvPr/>
            </p14:nvContentPartPr>
            <p14:xfrm>
              <a:off x="735709" y="1246596"/>
              <a:ext cx="759240" cy="321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A962A12-CC92-CAA2-538D-D65E9708557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7069" y="1237596"/>
                <a:ext cx="7768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F0EB082-ABCE-8D0F-F068-79D56E858289}"/>
                  </a:ext>
                </a:extLst>
              </p14:cNvPr>
              <p14:cNvContentPartPr/>
              <p14:nvPr/>
            </p14:nvContentPartPr>
            <p14:xfrm>
              <a:off x="4025749" y="611196"/>
              <a:ext cx="718560" cy="864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F0EB082-ABCE-8D0F-F068-79D56E85828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17109" y="602556"/>
                <a:ext cx="73620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4146" y="2231940"/>
            <a:ext cx="726989" cy="603417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87116" y="3163062"/>
            <a:ext cx="1032968" cy="447982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05727" y="3714750"/>
            <a:ext cx="932657" cy="438062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13510" y="3105150"/>
            <a:ext cx="919717" cy="447948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58507B-A244-9846-9413-379F2F071691}"/>
                  </a:ext>
                </a:extLst>
              </p14:cNvPr>
              <p14:cNvContentPartPr/>
              <p14:nvPr/>
            </p14:nvContentPartPr>
            <p14:xfrm>
              <a:off x="2134669" y="2059476"/>
              <a:ext cx="982800" cy="814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58507B-A244-9846-9413-379F2F0716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5669" y="2050476"/>
                <a:ext cx="1000440" cy="83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DAC5ECA-3153-EF8D-DB22-18922BD8270B}"/>
              </a:ext>
            </a:extLst>
          </p:cNvPr>
          <p:cNvGrpSpPr/>
          <p:nvPr/>
        </p:nvGrpSpPr>
        <p:grpSpPr>
          <a:xfrm>
            <a:off x="575869" y="1696236"/>
            <a:ext cx="553320" cy="276840"/>
            <a:chOff x="575869" y="1696236"/>
            <a:chExt cx="55332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BC4AC-BD9D-EF7C-133E-B133067C5564}"/>
                    </a:ext>
                  </a:extLst>
                </p14:cNvPr>
                <p14:cNvContentPartPr/>
                <p14:nvPr/>
              </p14:nvContentPartPr>
              <p14:xfrm>
                <a:off x="575869" y="1731516"/>
                <a:ext cx="234720" cy="216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BC4AC-BD9D-EF7C-133E-B133067C55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6869" y="1722516"/>
                  <a:ext cx="252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8A8F59-0DAB-BFB5-88E4-B474F696D1B7}"/>
                    </a:ext>
                  </a:extLst>
                </p14:cNvPr>
                <p14:cNvContentPartPr/>
                <p14:nvPr/>
              </p14:nvContentPartPr>
              <p14:xfrm>
                <a:off x="865309" y="1727196"/>
                <a:ext cx="84600" cy="245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8A8F59-0DAB-BFB5-88E4-B474F696D1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6669" y="1718556"/>
                  <a:ext cx="102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4CDB2F2-905E-6B9F-BD40-FD8201B31539}"/>
                    </a:ext>
                  </a:extLst>
                </p14:cNvPr>
                <p14:cNvContentPartPr/>
                <p14:nvPr/>
              </p14:nvContentPartPr>
              <p14:xfrm>
                <a:off x="972229" y="1696236"/>
                <a:ext cx="156960" cy="241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4CDB2F2-905E-6B9F-BD40-FD8201B315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3589" y="1687236"/>
                  <a:ext cx="17460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01DA41-851A-2426-48D7-1832FB08AA37}"/>
                  </a:ext>
                </a:extLst>
              </p14:cNvPr>
              <p14:cNvContentPartPr/>
              <p14:nvPr/>
            </p14:nvContentPartPr>
            <p14:xfrm>
              <a:off x="2861869" y="3520716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01DA41-851A-2426-48D7-1832FB08AA3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52869" y="35120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E613E28-7BBF-11C0-8BE7-C9BBAB1635E0}"/>
                  </a:ext>
                </a:extLst>
              </p14:cNvPr>
              <p14:cNvContentPartPr/>
              <p14:nvPr/>
            </p14:nvContentPartPr>
            <p14:xfrm>
              <a:off x="2618509" y="3698916"/>
              <a:ext cx="360" cy="14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E613E28-7BBF-11C0-8BE7-C9BBAB1635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9509" y="3690276"/>
                <a:ext cx="1800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8984025E-0841-6370-47FC-36EF2BE42A37}"/>
              </a:ext>
            </a:extLst>
          </p:cNvPr>
          <p:cNvGrpSpPr/>
          <p:nvPr/>
        </p:nvGrpSpPr>
        <p:grpSpPr>
          <a:xfrm>
            <a:off x="2582149" y="4173756"/>
            <a:ext cx="358560" cy="447840"/>
            <a:chOff x="2582149" y="4173756"/>
            <a:chExt cx="35856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016940-17FC-5EC2-3538-042E8CC9BC85}"/>
                    </a:ext>
                  </a:extLst>
                </p14:cNvPr>
                <p14:cNvContentPartPr/>
                <p14:nvPr/>
              </p14:nvContentPartPr>
              <p14:xfrm>
                <a:off x="2617789" y="4173756"/>
                <a:ext cx="3240" cy="128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016940-17FC-5EC2-3538-042E8CC9BC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08789" y="4165116"/>
                  <a:ext cx="20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FEF308-94A0-ECB1-3E56-6612832748FD}"/>
                    </a:ext>
                  </a:extLst>
                </p14:cNvPr>
                <p14:cNvContentPartPr/>
                <p14:nvPr/>
              </p14:nvContentPartPr>
              <p14:xfrm>
                <a:off x="2582149" y="4380036"/>
                <a:ext cx="32040" cy="118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FEF308-94A0-ECB1-3E56-6612832748F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73509" y="4371396"/>
                  <a:ext cx="49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4743E39-6956-5EA4-9801-B4FA9A9D4939}"/>
                    </a:ext>
                  </a:extLst>
                </p14:cNvPr>
                <p14:cNvContentPartPr/>
                <p14:nvPr/>
              </p14:nvContentPartPr>
              <p14:xfrm>
                <a:off x="2647309" y="4430076"/>
                <a:ext cx="142200" cy="153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4743E39-6956-5EA4-9801-B4FA9A9D49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38669" y="4421076"/>
                  <a:ext cx="159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E759BBC-8D04-9638-F2B3-999CBF6994AF}"/>
                    </a:ext>
                  </a:extLst>
                </p14:cNvPr>
                <p14:cNvContentPartPr/>
                <p14:nvPr/>
              </p14:nvContentPartPr>
              <p14:xfrm>
                <a:off x="2734789" y="4385436"/>
                <a:ext cx="205920" cy="236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E759BBC-8D04-9638-F2B3-999CBF6994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26149" y="4376796"/>
                  <a:ext cx="2235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9F55B3-7C63-53C7-9647-4ED64665860D}"/>
              </a:ext>
            </a:extLst>
          </p:cNvPr>
          <p:cNvGrpSpPr/>
          <p:nvPr/>
        </p:nvGrpSpPr>
        <p:grpSpPr>
          <a:xfrm>
            <a:off x="1353109" y="419676"/>
            <a:ext cx="3654000" cy="1487520"/>
            <a:chOff x="1353109" y="419676"/>
            <a:chExt cx="3654000" cy="14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B943B4-DCA0-3A42-6E96-A1B48101E7B5}"/>
                    </a:ext>
                  </a:extLst>
                </p14:cNvPr>
                <p14:cNvContentPartPr/>
                <p14:nvPr/>
              </p14:nvContentPartPr>
              <p14:xfrm>
                <a:off x="1353109" y="419676"/>
                <a:ext cx="3654000" cy="1487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B943B4-DCA0-3A42-6E96-A1B48101E7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44469" y="410676"/>
                  <a:ext cx="3671640" cy="15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7FD9587-E772-E50F-3139-51A12D5E391A}"/>
                    </a:ext>
                  </a:extLst>
                </p14:cNvPr>
                <p14:cNvContentPartPr/>
                <p14:nvPr/>
              </p14:nvContentPartPr>
              <p14:xfrm>
                <a:off x="2648029" y="943836"/>
                <a:ext cx="84960" cy="52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7FD9587-E772-E50F-3139-51A12D5E39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39389" y="934836"/>
                  <a:ext cx="1026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7D1D511-E2A0-18B2-10C5-1CDD0BED5307}"/>
                    </a:ext>
                  </a:extLst>
                </p14:cNvPr>
                <p14:cNvContentPartPr/>
                <p14:nvPr/>
              </p14:nvContentPartPr>
              <p14:xfrm>
                <a:off x="2657749" y="931956"/>
                <a:ext cx="79920" cy="81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7D1D511-E2A0-18B2-10C5-1CDD0BED53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48749" y="922956"/>
                  <a:ext cx="97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E97509-22FE-3690-9234-90B688511A36}"/>
                    </a:ext>
                  </a:extLst>
                </p14:cNvPr>
                <p14:cNvContentPartPr/>
                <p14:nvPr/>
              </p14:nvContentPartPr>
              <p14:xfrm>
                <a:off x="2563069" y="837276"/>
                <a:ext cx="227520" cy="225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E97509-22FE-3690-9234-90B688511A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54429" y="828276"/>
                  <a:ext cx="245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7E193B-A50C-8BCD-1433-1B3803E724EC}"/>
                    </a:ext>
                  </a:extLst>
                </p14:cNvPr>
                <p14:cNvContentPartPr/>
                <p14:nvPr/>
              </p14:nvContentPartPr>
              <p14:xfrm>
                <a:off x="3788149" y="1412916"/>
                <a:ext cx="91440" cy="57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7E193B-A50C-8BCD-1433-1B3803E724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79149" y="1403916"/>
                  <a:ext cx="109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CECB98-1E2B-6911-ED33-E38FCB4624C3}"/>
                    </a:ext>
                  </a:extLst>
                </p14:cNvPr>
                <p14:cNvContentPartPr/>
                <p14:nvPr/>
              </p14:nvContentPartPr>
              <p14:xfrm>
                <a:off x="3704629" y="1385196"/>
                <a:ext cx="208800" cy="216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CECB98-1E2B-6911-ED33-E38FCB4624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95629" y="1376556"/>
                  <a:ext cx="226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161F845-3545-522D-5ECC-70ECDF41AFFA}"/>
                    </a:ext>
                  </a:extLst>
                </p14:cNvPr>
                <p14:cNvContentPartPr/>
                <p14:nvPr/>
              </p14:nvContentPartPr>
              <p14:xfrm>
                <a:off x="3721549" y="1316076"/>
                <a:ext cx="375840" cy="42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161F845-3545-522D-5ECC-70ECDF41AF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12549" y="1307076"/>
                  <a:ext cx="39348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7BC565-786B-DFA6-4128-EFB2C4171FD1}"/>
              </a:ext>
            </a:extLst>
          </p:cNvPr>
          <p:cNvGrpSpPr/>
          <p:nvPr/>
        </p:nvGrpSpPr>
        <p:grpSpPr>
          <a:xfrm>
            <a:off x="652909" y="2521716"/>
            <a:ext cx="2049840" cy="975240"/>
            <a:chOff x="652909" y="2521716"/>
            <a:chExt cx="2049840" cy="9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E5BC81-BA46-D7D3-8108-797AFEB388EB}"/>
                    </a:ext>
                  </a:extLst>
                </p14:cNvPr>
                <p14:cNvContentPartPr/>
                <p14:nvPr/>
              </p14:nvContentPartPr>
              <p14:xfrm>
                <a:off x="2570989" y="2909076"/>
                <a:ext cx="3600" cy="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E5BC81-BA46-D7D3-8108-797AFEB388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61989" y="2900436"/>
                  <a:ext cx="21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E728A6-1D84-9D7C-294F-86310C01F205}"/>
                    </a:ext>
                  </a:extLst>
                </p14:cNvPr>
                <p14:cNvContentPartPr/>
                <p14:nvPr/>
              </p14:nvContentPartPr>
              <p14:xfrm>
                <a:off x="2588629" y="2968476"/>
                <a:ext cx="6840" cy="70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E728A6-1D84-9D7C-294F-86310C01F20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79629" y="2959836"/>
                  <a:ext cx="24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E82842-5B06-F8CA-46BC-94065B2D9593}"/>
                    </a:ext>
                  </a:extLst>
                </p14:cNvPr>
                <p14:cNvContentPartPr/>
                <p14:nvPr/>
              </p14:nvContentPartPr>
              <p14:xfrm>
                <a:off x="2582869" y="3081516"/>
                <a:ext cx="12240" cy="221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E82842-5B06-F8CA-46BC-94065B2D95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73869" y="3072516"/>
                  <a:ext cx="29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D30B9F-2F27-924A-B62B-84870153C64D}"/>
                    </a:ext>
                  </a:extLst>
                </p14:cNvPr>
                <p14:cNvContentPartPr/>
                <p14:nvPr/>
              </p14:nvContentPartPr>
              <p14:xfrm>
                <a:off x="2582869" y="3384276"/>
                <a:ext cx="12600" cy="112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D30B9F-2F27-924A-B62B-84870153C64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573869" y="3375276"/>
                  <a:ext cx="30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03BC87-362E-91F5-9BAB-7C9E05890608}"/>
                    </a:ext>
                  </a:extLst>
                </p14:cNvPr>
                <p14:cNvContentPartPr/>
                <p14:nvPr/>
              </p14:nvContentPartPr>
              <p14:xfrm>
                <a:off x="1098229" y="2636196"/>
                <a:ext cx="5940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03BC87-362E-91F5-9BAB-7C9E0589060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9229" y="2627196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81385A-0919-899F-4C6A-0B9822C4BCB3}"/>
                    </a:ext>
                  </a:extLst>
                </p14:cNvPr>
                <p14:cNvContentPartPr/>
                <p14:nvPr/>
              </p14:nvContentPartPr>
              <p14:xfrm>
                <a:off x="1223149" y="2636196"/>
                <a:ext cx="17640" cy="5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81385A-0919-899F-4C6A-0B9822C4BCB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14149" y="2627196"/>
                  <a:ext cx="35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C735BA-A433-DACC-3F68-29E5C27CE361}"/>
                    </a:ext>
                  </a:extLst>
                </p14:cNvPr>
                <p14:cNvContentPartPr/>
                <p14:nvPr/>
              </p14:nvContentPartPr>
              <p14:xfrm>
                <a:off x="1353469" y="2648076"/>
                <a:ext cx="8064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C735BA-A433-DACC-3F68-29E5C27CE3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44829" y="2639076"/>
                  <a:ext cx="98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944066-6777-C6A9-0D6C-82067750EEA5}"/>
                    </a:ext>
                  </a:extLst>
                </p14:cNvPr>
                <p14:cNvContentPartPr/>
                <p14:nvPr/>
              </p14:nvContentPartPr>
              <p14:xfrm>
                <a:off x="2030269" y="2641956"/>
                <a:ext cx="350280" cy="53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944066-6777-C6A9-0D6C-82067750EEA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21629" y="2633316"/>
                  <a:ext cx="367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4F1B2F-A971-4474-8D62-2085366D7140}"/>
                    </a:ext>
                  </a:extLst>
                </p14:cNvPr>
                <p14:cNvContentPartPr/>
                <p14:nvPr/>
              </p14:nvContentPartPr>
              <p14:xfrm>
                <a:off x="1750909" y="2677596"/>
                <a:ext cx="653760" cy="18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4F1B2F-A971-4474-8D62-2085366D714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42269" y="2668596"/>
                  <a:ext cx="67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85E4197-DEE8-A62F-1A9F-A4567C7E4F7E}"/>
                    </a:ext>
                  </a:extLst>
                </p14:cNvPr>
                <p14:cNvContentPartPr/>
                <p14:nvPr/>
              </p14:nvContentPartPr>
              <p14:xfrm>
                <a:off x="1383349" y="2641956"/>
                <a:ext cx="279360" cy="38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85E4197-DEE8-A62F-1A9F-A4567C7E4F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74709" y="2633316"/>
                  <a:ext cx="297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1B6F2C-485D-557D-2F82-432F0890F94B}"/>
                    </a:ext>
                  </a:extLst>
                </p14:cNvPr>
                <p14:cNvContentPartPr/>
                <p14:nvPr/>
              </p14:nvContentPartPr>
              <p14:xfrm>
                <a:off x="652909" y="2765076"/>
                <a:ext cx="142920" cy="156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1B6F2C-485D-557D-2F82-432F0890F94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4269" y="2756436"/>
                  <a:ext cx="160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3BC0F65-353C-7F97-DC83-8A6EDA65FF3A}"/>
                    </a:ext>
                  </a:extLst>
                </p14:cNvPr>
                <p14:cNvContentPartPr/>
                <p14:nvPr/>
              </p14:nvContentPartPr>
              <p14:xfrm>
                <a:off x="813109" y="2772636"/>
                <a:ext cx="96840" cy="150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3BC0F65-353C-7F97-DC83-8A6EDA65FF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4469" y="2763636"/>
                  <a:ext cx="11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FC3560-D9E8-4BF1-EB60-B7099FF1DC9A}"/>
                    </a:ext>
                  </a:extLst>
                </p14:cNvPr>
                <p14:cNvContentPartPr/>
                <p14:nvPr/>
              </p14:nvContentPartPr>
              <p14:xfrm>
                <a:off x="966109" y="2783436"/>
                <a:ext cx="115560" cy="169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FC3560-D9E8-4BF1-EB60-B7099FF1DC9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7469" y="2774436"/>
                  <a:ext cx="133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0454DE4-BA2C-162E-D2B0-71D7D82817FC}"/>
                    </a:ext>
                  </a:extLst>
                </p14:cNvPr>
                <p14:cNvContentPartPr/>
                <p14:nvPr/>
              </p14:nvContentPartPr>
              <p14:xfrm>
                <a:off x="2570989" y="2612436"/>
                <a:ext cx="24120" cy="185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0454DE4-BA2C-162E-D2B0-71D7D82817F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61989" y="2603436"/>
                  <a:ext cx="41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EE7250-AB25-C483-A561-37E0357149BD}"/>
                    </a:ext>
                  </a:extLst>
                </p14:cNvPr>
                <p14:cNvContentPartPr/>
                <p14:nvPr/>
              </p14:nvContentPartPr>
              <p14:xfrm>
                <a:off x="2481709" y="2665716"/>
                <a:ext cx="221040" cy="22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EE7250-AB25-C483-A561-37E0357149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73069" y="2657076"/>
                  <a:ext cx="238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CBD116-F80A-8931-F20F-8C539124CF9D}"/>
                    </a:ext>
                  </a:extLst>
                </p14:cNvPr>
                <p14:cNvContentPartPr/>
                <p14:nvPr/>
              </p14:nvContentPartPr>
              <p14:xfrm>
                <a:off x="2522029" y="2521716"/>
                <a:ext cx="144720" cy="308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CBD116-F80A-8931-F20F-8C539124CF9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13389" y="2513076"/>
                  <a:ext cx="16236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83B5322-4AAD-5164-230E-5369CF92E6AF}"/>
              </a:ext>
            </a:extLst>
          </p:cNvPr>
          <p:cNvGrpSpPr/>
          <p:nvPr/>
        </p:nvGrpSpPr>
        <p:grpSpPr>
          <a:xfrm>
            <a:off x="3283429" y="3324876"/>
            <a:ext cx="297000" cy="117720"/>
            <a:chOff x="3283429" y="3324876"/>
            <a:chExt cx="297000" cy="1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D354D6-9BD9-9895-D294-99946BBF6D6D}"/>
                    </a:ext>
                  </a:extLst>
                </p14:cNvPr>
                <p14:cNvContentPartPr/>
                <p14:nvPr/>
              </p14:nvContentPartPr>
              <p14:xfrm>
                <a:off x="3283429" y="3348636"/>
                <a:ext cx="13320" cy="24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D354D6-9BD9-9895-D294-99946BBF6D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74429" y="3339996"/>
                  <a:ext cx="30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B6FD669-EF57-4936-D049-FF3F51AA01A6}"/>
                    </a:ext>
                  </a:extLst>
                </p14:cNvPr>
                <p14:cNvContentPartPr/>
                <p14:nvPr/>
              </p14:nvContentPartPr>
              <p14:xfrm>
                <a:off x="3287029" y="3324876"/>
                <a:ext cx="32400" cy="2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B6FD669-EF57-4936-D049-FF3F51AA01A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78389" y="3315876"/>
                  <a:ext cx="50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C374AAA-BC97-3F01-0EB5-188708D371EB}"/>
                    </a:ext>
                  </a:extLst>
                </p14:cNvPr>
                <p14:cNvContentPartPr/>
                <p14:nvPr/>
              </p14:nvContentPartPr>
              <p14:xfrm>
                <a:off x="3538669" y="3425676"/>
                <a:ext cx="36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C374AAA-BC97-3F01-0EB5-188708D371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30029" y="34170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35E9074-642E-D462-EC1C-AF3D739F6804}"/>
                    </a:ext>
                  </a:extLst>
                </p14:cNvPr>
                <p14:cNvContentPartPr/>
                <p14:nvPr/>
              </p14:nvContentPartPr>
              <p14:xfrm>
                <a:off x="3549469" y="3408036"/>
                <a:ext cx="30960" cy="34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35E9074-642E-D462-EC1C-AF3D739F68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40829" y="3399036"/>
                  <a:ext cx="48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EAA9D7-56BF-2FA3-C14E-7D925E7E0084}"/>
                    </a:ext>
                  </a:extLst>
                </p14:cNvPr>
                <p14:cNvContentPartPr/>
                <p14:nvPr/>
              </p14:nvContentPartPr>
              <p14:xfrm>
                <a:off x="3508789" y="3400476"/>
                <a:ext cx="46800" cy="1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CEAA9D7-56BF-2FA3-C14E-7D925E7E00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00149" y="3391836"/>
                  <a:ext cx="644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6B17AF1-82FF-A8B3-626E-49ED4C0F22E9}"/>
                  </a:ext>
                </a:extLst>
              </p14:cNvPr>
              <p14:cNvContentPartPr/>
              <p14:nvPr/>
            </p14:nvContentPartPr>
            <p14:xfrm>
              <a:off x="2814349" y="4221276"/>
              <a:ext cx="16200" cy="94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6B17AF1-82FF-A8B3-626E-49ED4C0F22E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05349" y="4212636"/>
                <a:ext cx="338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C25160C-C811-E06E-ECB8-B37C5A2DB9CF}"/>
                  </a:ext>
                </a:extLst>
              </p14:cNvPr>
              <p14:cNvContentPartPr/>
              <p14:nvPr/>
            </p14:nvContentPartPr>
            <p14:xfrm>
              <a:off x="1044949" y="3336756"/>
              <a:ext cx="279720" cy="18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C25160C-C811-E06E-ECB8-B37C5A2DB9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5949" y="3327756"/>
                <a:ext cx="297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AF36FD7-49E7-84D4-F4F9-1F21E0439217}"/>
                  </a:ext>
                </a:extLst>
              </p14:cNvPr>
              <p14:cNvContentPartPr/>
              <p14:nvPr/>
            </p14:nvContentPartPr>
            <p14:xfrm>
              <a:off x="2617789" y="3242796"/>
              <a:ext cx="358560" cy="296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AF36FD7-49E7-84D4-F4F9-1F21E043921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08789" y="3234156"/>
                <a:ext cx="376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F65C230-CABA-1DD1-56CC-DF3A539CCB22}"/>
                  </a:ext>
                </a:extLst>
              </p14:cNvPr>
              <p14:cNvContentPartPr/>
              <p14:nvPr/>
            </p14:nvContentPartPr>
            <p14:xfrm>
              <a:off x="1203709" y="3163956"/>
              <a:ext cx="395640" cy="286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F65C230-CABA-1DD1-56CC-DF3A539CCB2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94709" y="3155316"/>
                <a:ext cx="4132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8C4F4D7-D15D-2741-5001-A0BB2E80AEF6}"/>
                  </a:ext>
                </a:extLst>
              </p14:cNvPr>
              <p14:cNvContentPartPr/>
              <p14:nvPr/>
            </p14:nvContentPartPr>
            <p14:xfrm>
              <a:off x="1833709" y="3773436"/>
              <a:ext cx="252360" cy="2962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8C4F4D7-D15D-2741-5001-A0BB2E80AEF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24709" y="3764436"/>
                <a:ext cx="270000" cy="3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3124200" y="32511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50 x 50 pixel images</a:t>
            </a:r>
            <a:r>
              <a:rPr lang="en-US" sz="2000" dirty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pixel 1 intensity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pixel 2 intensity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pixel 2500 intensity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0389" y="4390104"/>
            <a:ext cx="4297637" cy="646331"/>
            <a:chOff x="4670389" y="4390104"/>
            <a:chExt cx="4297637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4670389" y="4390104"/>
              <a:ext cx="42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Quadratic features (               ): ≈3 million		                  features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115" y="4530155"/>
              <a:ext cx="756285" cy="198120"/>
            </a:xfrm>
            <a:prstGeom prst="rect">
              <a:avLst/>
            </a:prstGeom>
          </p:spPr>
        </p:pic>
      </p:grpSp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19" y="3496017"/>
            <a:ext cx="288139" cy="414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55734" y="4472916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00B050"/>
                </a:solidFill>
              </a:rPr>
              <a:t>N^2/2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335EC0-E2E7-D37E-3B58-8C3A6DCEF9C9}"/>
                  </a:ext>
                </a:extLst>
              </p14:cNvPr>
              <p14:cNvContentPartPr/>
              <p14:nvPr/>
            </p14:nvContentPartPr>
            <p14:xfrm>
              <a:off x="2130709" y="2166756"/>
              <a:ext cx="1666800" cy="1579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335EC0-E2E7-D37E-3B58-8C3A6DCEF9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1709" y="2158116"/>
                <a:ext cx="168444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BF72D8-F9BB-CB92-8AB7-3C4B4AEE5AFE}"/>
                  </a:ext>
                </a:extLst>
              </p14:cNvPr>
              <p14:cNvContentPartPr/>
              <p14:nvPr/>
            </p14:nvContentPartPr>
            <p14:xfrm>
              <a:off x="4768069" y="2308956"/>
              <a:ext cx="165960" cy="26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BF72D8-F9BB-CB92-8AB7-3C4B4AEE5A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9069" y="2299956"/>
                <a:ext cx="1836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D54502C-FEF9-312A-9422-09C8D0430A5B}"/>
              </a:ext>
            </a:extLst>
          </p:cNvPr>
          <p:cNvGrpSpPr/>
          <p:nvPr/>
        </p:nvGrpSpPr>
        <p:grpSpPr>
          <a:xfrm>
            <a:off x="7029949" y="2297436"/>
            <a:ext cx="1336320" cy="82800"/>
            <a:chOff x="7029949" y="2297436"/>
            <a:chExt cx="1336320" cy="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41E7E52-FD61-9682-0730-5C082FB0A10A}"/>
                    </a:ext>
                  </a:extLst>
                </p14:cNvPr>
                <p14:cNvContentPartPr/>
                <p14:nvPr/>
              </p14:nvContentPartPr>
              <p14:xfrm>
                <a:off x="7029949" y="2321196"/>
                <a:ext cx="541080" cy="20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41E7E52-FD61-9682-0730-5C082FB0A1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21309" y="2312556"/>
                  <a:ext cx="558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CBBB02-3137-0CAA-8537-DDA28BE52324}"/>
                    </a:ext>
                  </a:extLst>
                </p14:cNvPr>
                <p14:cNvContentPartPr/>
                <p14:nvPr/>
              </p14:nvContentPartPr>
              <p14:xfrm>
                <a:off x="7699549" y="2297436"/>
                <a:ext cx="666720" cy="82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CBBB02-3137-0CAA-8537-DDA28BE523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90909" y="2288796"/>
                  <a:ext cx="68436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DFDAD6-46C8-C9AC-13CB-07BC76C43318}"/>
                  </a:ext>
                </a:extLst>
              </p14:cNvPr>
              <p14:cNvContentPartPr/>
              <p14:nvPr/>
            </p14:nvContentPartPr>
            <p14:xfrm>
              <a:off x="4690669" y="2670036"/>
              <a:ext cx="1230840" cy="14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DFDAD6-46C8-C9AC-13CB-07BC76C4331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82029" y="2661036"/>
                <a:ext cx="124848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6615563-D944-0989-6ECE-2D9808BB8E28}"/>
              </a:ext>
            </a:extLst>
          </p:cNvPr>
          <p:cNvGrpSpPr/>
          <p:nvPr/>
        </p:nvGrpSpPr>
        <p:grpSpPr>
          <a:xfrm>
            <a:off x="6228229" y="2594076"/>
            <a:ext cx="982080" cy="42480"/>
            <a:chOff x="6228229" y="2594076"/>
            <a:chExt cx="982080" cy="4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9DB1D1-532A-ECC5-8C81-0BDFF1409CAC}"/>
                    </a:ext>
                  </a:extLst>
                </p14:cNvPr>
                <p14:cNvContentPartPr/>
                <p14:nvPr/>
              </p14:nvContentPartPr>
              <p14:xfrm>
                <a:off x="6228229" y="2594076"/>
                <a:ext cx="416880" cy="42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9DB1D1-532A-ECC5-8C81-0BDFF1409C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19589" y="2585436"/>
                  <a:ext cx="434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7CD50-B04A-FA30-A281-297BDC535E08}"/>
                    </a:ext>
                  </a:extLst>
                </p14:cNvPr>
                <p14:cNvContentPartPr/>
                <p14:nvPr/>
              </p14:nvContentPartPr>
              <p14:xfrm>
                <a:off x="6964789" y="2612076"/>
                <a:ext cx="245520" cy="12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7CD50-B04A-FA30-A281-297BDC535E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55789" y="2603076"/>
                  <a:ext cx="26316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576A26-1300-8B29-A21B-0D8F85232165}"/>
              </a:ext>
            </a:extLst>
          </p:cNvPr>
          <p:cNvGrpSpPr/>
          <p:nvPr/>
        </p:nvGrpSpPr>
        <p:grpSpPr>
          <a:xfrm>
            <a:off x="5052829" y="3033636"/>
            <a:ext cx="154440" cy="1326600"/>
            <a:chOff x="5052829" y="3033636"/>
            <a:chExt cx="154440" cy="13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BFE1863-8485-4350-9FD3-5208C96C58BE}"/>
                    </a:ext>
                  </a:extLst>
                </p14:cNvPr>
                <p14:cNvContentPartPr/>
                <p14:nvPr/>
              </p14:nvContentPartPr>
              <p14:xfrm>
                <a:off x="5160829" y="3033636"/>
                <a:ext cx="46440" cy="1319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BFE1863-8485-4350-9FD3-5208C96C58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52189" y="3024996"/>
                  <a:ext cx="64080" cy="13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943BF7-0474-FF8D-868C-FD0D72107B27}"/>
                    </a:ext>
                  </a:extLst>
                </p14:cNvPr>
                <p14:cNvContentPartPr/>
                <p14:nvPr/>
              </p14:nvContentPartPr>
              <p14:xfrm>
                <a:off x="5052829" y="4209396"/>
                <a:ext cx="127440" cy="150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943BF7-0474-FF8D-868C-FD0D72107B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44189" y="4200756"/>
                  <a:ext cx="14508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A23E9A-4D25-0F1A-0767-509FF3212C99}"/>
                  </a:ext>
                </a:extLst>
              </p14:cNvPr>
              <p14:cNvContentPartPr/>
              <p14:nvPr/>
            </p14:nvContentPartPr>
            <p14:xfrm>
              <a:off x="6198709" y="3247476"/>
              <a:ext cx="568080" cy="29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A23E9A-4D25-0F1A-0767-509FF3212C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90069" y="3238836"/>
                <a:ext cx="58572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38B3164C-4ED0-A6F0-1A73-DC3FBF32818F}"/>
              </a:ext>
            </a:extLst>
          </p:cNvPr>
          <p:cNvGrpSpPr/>
          <p:nvPr/>
        </p:nvGrpSpPr>
        <p:grpSpPr>
          <a:xfrm>
            <a:off x="7366909" y="2974236"/>
            <a:ext cx="1617120" cy="376200"/>
            <a:chOff x="7366909" y="2974236"/>
            <a:chExt cx="161712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AC512D-401A-7685-2161-ECBFBC8B5B47}"/>
                    </a:ext>
                  </a:extLst>
                </p14:cNvPr>
                <p14:cNvContentPartPr/>
                <p14:nvPr/>
              </p14:nvContentPartPr>
              <p14:xfrm>
                <a:off x="7366909" y="3094116"/>
                <a:ext cx="186840" cy="219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AC512D-401A-7685-2161-ECBFBC8B5B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57909" y="3085116"/>
                  <a:ext cx="204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7EDCC4-EDBF-35B9-C129-FF15AA8362ED}"/>
                    </a:ext>
                  </a:extLst>
                </p14:cNvPr>
                <p14:cNvContentPartPr/>
                <p14:nvPr/>
              </p14:nvContentPartPr>
              <p14:xfrm>
                <a:off x="7647709" y="3175116"/>
                <a:ext cx="435600" cy="19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7EDCC4-EDBF-35B9-C129-FF15AA8362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38709" y="3166476"/>
                  <a:ext cx="453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B54B47-FBE4-769A-1928-F3DEFBEC496F}"/>
                    </a:ext>
                  </a:extLst>
                </p14:cNvPr>
                <p14:cNvContentPartPr/>
                <p14:nvPr/>
              </p14:nvContentPartPr>
              <p14:xfrm>
                <a:off x="8056309" y="3069636"/>
                <a:ext cx="112320" cy="246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B54B47-FBE4-769A-1928-F3DEFBEC49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47669" y="3060636"/>
                  <a:ext cx="129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80A88CA-3A5C-B190-A0DB-7381FB5A7376}"/>
                    </a:ext>
                  </a:extLst>
                </p14:cNvPr>
                <p14:cNvContentPartPr/>
                <p14:nvPr/>
              </p14:nvContentPartPr>
              <p14:xfrm>
                <a:off x="8307589" y="3029316"/>
                <a:ext cx="249120" cy="208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80A88CA-3A5C-B190-A0DB-7381FB5A73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98949" y="3020316"/>
                  <a:ext cx="266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3DF9B82-81F6-DB46-9312-1BEEB4E41491}"/>
                    </a:ext>
                  </a:extLst>
                </p14:cNvPr>
                <p14:cNvContentPartPr/>
                <p14:nvPr/>
              </p14:nvContentPartPr>
              <p14:xfrm>
                <a:off x="8579749" y="3057756"/>
                <a:ext cx="177120" cy="292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3DF9B82-81F6-DB46-9312-1BEEB4E414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71109" y="3048756"/>
                  <a:ext cx="194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492142-05E4-423C-F9A0-C5708A26C063}"/>
                    </a:ext>
                  </a:extLst>
                </p14:cNvPr>
                <p14:cNvContentPartPr/>
                <p14:nvPr/>
              </p14:nvContentPartPr>
              <p14:xfrm>
                <a:off x="8633389" y="3003396"/>
                <a:ext cx="101160" cy="18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492142-05E4-423C-F9A0-C5708A26C0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24389" y="2994756"/>
                  <a:ext cx="118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3B96BEC-3925-4310-65F9-E45E4A803538}"/>
                    </a:ext>
                  </a:extLst>
                </p14:cNvPr>
                <p14:cNvContentPartPr/>
                <p14:nvPr/>
              </p14:nvContentPartPr>
              <p14:xfrm>
                <a:off x="8841109" y="3015996"/>
                <a:ext cx="142920" cy="320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3B96BEC-3925-4310-65F9-E45E4A8035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32109" y="3007356"/>
                  <a:ext cx="1605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D40BFA2-ABED-E06C-C8F5-9F1B62367A06}"/>
                    </a:ext>
                  </a:extLst>
                </p14:cNvPr>
                <p14:cNvContentPartPr/>
                <p14:nvPr/>
              </p14:nvContentPartPr>
              <p14:xfrm>
                <a:off x="8788549" y="2974236"/>
                <a:ext cx="130320" cy="19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D40BFA2-ABED-E06C-C8F5-9F1B62367A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79549" y="2965596"/>
                  <a:ext cx="14796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D4F16E5-57FD-317C-A213-E3C78EE172AB}"/>
                  </a:ext>
                </a:extLst>
              </p14:cNvPr>
              <p14:cNvContentPartPr/>
              <p14:nvPr/>
            </p14:nvContentPartPr>
            <p14:xfrm>
              <a:off x="5913949" y="4309116"/>
              <a:ext cx="574200" cy="374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D4F16E5-57FD-317C-A213-E3C78EE172A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04949" y="4300116"/>
                <a:ext cx="5918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D6EC5FC-D910-B14E-CD54-7C163DEDCE9C}"/>
                  </a:ext>
                </a:extLst>
              </p14:cNvPr>
              <p14:cNvContentPartPr/>
              <p14:nvPr/>
            </p14:nvContentPartPr>
            <p14:xfrm>
              <a:off x="4833229" y="4654356"/>
              <a:ext cx="692280" cy="424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D6EC5FC-D910-B14E-CD54-7C163DEDCE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24229" y="4645716"/>
                <a:ext cx="709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D12AA77-BE52-C449-D181-10E0C1E82D49}"/>
                  </a:ext>
                </a:extLst>
              </p14:cNvPr>
              <p14:cNvContentPartPr/>
              <p14:nvPr/>
            </p14:nvContentPartPr>
            <p14:xfrm>
              <a:off x="6697309" y="4665156"/>
              <a:ext cx="585360" cy="507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D12AA77-BE52-C449-D181-10E0C1E82D4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88669" y="4656516"/>
                <a:ext cx="603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31398EB-4DFD-4BE9-335B-9F812F90F0D6}"/>
                  </a:ext>
                </a:extLst>
              </p14:cNvPr>
              <p14:cNvContentPartPr/>
              <p14:nvPr/>
            </p14:nvContentPartPr>
            <p14:xfrm>
              <a:off x="7570309" y="4386876"/>
              <a:ext cx="993960" cy="3276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31398EB-4DFD-4BE9-335B-9F812F90F0D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61309" y="4377876"/>
                <a:ext cx="1011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C27A0EB-D094-C8F6-7CA4-5F1166E0B6DD}"/>
                  </a:ext>
                </a:extLst>
              </p14:cNvPr>
              <p14:cNvContentPartPr/>
              <p14:nvPr/>
            </p14:nvContentPartPr>
            <p14:xfrm>
              <a:off x="7540789" y="4962516"/>
              <a:ext cx="744840" cy="60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C27A0EB-D094-C8F6-7CA4-5F1166E0B6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32149" y="4953516"/>
                <a:ext cx="762480" cy="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E26F0E-A8D2-3C52-F489-0832B75AF8DE}"/>
                  </a:ext>
                </a:extLst>
              </p14:cNvPr>
              <p14:cNvContentPartPr/>
              <p14:nvPr/>
            </p14:nvContentPartPr>
            <p14:xfrm>
              <a:off x="4470901" y="3001956"/>
              <a:ext cx="3422520" cy="92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E26F0E-A8D2-3C52-F489-0832B75AF8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1901" y="2993316"/>
                <a:ext cx="34401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EA77BE-A49F-BAE4-F4A3-51435A219235}"/>
                  </a:ext>
                </a:extLst>
              </p14:cNvPr>
              <p14:cNvContentPartPr/>
              <p14:nvPr/>
            </p14:nvContentPartPr>
            <p14:xfrm>
              <a:off x="4459021" y="3948396"/>
              <a:ext cx="235152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EA77BE-A49F-BAE4-F4A3-51435A2192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0021" y="3939396"/>
                <a:ext cx="23691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Origins: Algorithms that try to mimic the brain.</a:t>
            </a:r>
          </a:p>
          <a:p>
            <a:r>
              <a:rPr lang="en-US" sz="2800" dirty="0"/>
              <a:t>Was very widely used in 80s and early 90s; popularity diminished in late 90s.</a:t>
            </a:r>
          </a:p>
          <a:p>
            <a:r>
              <a:rPr lang="en-US" sz="2800" dirty="0"/>
              <a:t>Recent resurgence: State-of-the-art technique for many applications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5612CA-3B1A-7E70-0138-BBE079C2A743}"/>
                  </a:ext>
                </a:extLst>
              </p14:cNvPr>
              <p14:cNvContentPartPr/>
              <p14:nvPr/>
            </p14:nvContentPartPr>
            <p14:xfrm>
              <a:off x="468949" y="676356"/>
              <a:ext cx="1999440" cy="7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5612CA-3B1A-7E70-0138-BBE079C2A7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949" y="667716"/>
                <a:ext cx="20170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40BDC2-423D-CD2E-B088-051F33E820EA}"/>
                  </a:ext>
                </a:extLst>
              </p14:cNvPr>
              <p14:cNvContentPartPr/>
              <p14:nvPr/>
            </p14:nvContentPartPr>
            <p14:xfrm>
              <a:off x="3312229" y="314196"/>
              <a:ext cx="25200" cy="434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40BDC2-423D-CD2E-B088-051F33E820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3229" y="305556"/>
                <a:ext cx="42840" cy="45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25B3AE2-C35B-8E76-9008-39309EF5E1DE}"/>
              </a:ext>
            </a:extLst>
          </p:cNvPr>
          <p:cNvGrpSpPr/>
          <p:nvPr/>
        </p:nvGrpSpPr>
        <p:grpSpPr>
          <a:xfrm>
            <a:off x="486589" y="1323636"/>
            <a:ext cx="2162160" cy="71640"/>
            <a:chOff x="486589" y="1323636"/>
            <a:chExt cx="2162160" cy="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067F12-EBF0-3FF3-789C-6554EFC93AB9}"/>
                    </a:ext>
                  </a:extLst>
                </p14:cNvPr>
                <p14:cNvContentPartPr/>
                <p14:nvPr/>
              </p14:nvContentPartPr>
              <p14:xfrm>
                <a:off x="486589" y="1366836"/>
                <a:ext cx="823680" cy="28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067F12-EBF0-3FF3-789C-6554EFC93A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7949" y="1358196"/>
                  <a:ext cx="841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F87B47-70E6-E0E9-DA05-2912BE0B9138}"/>
                    </a:ext>
                  </a:extLst>
                </p14:cNvPr>
                <p14:cNvContentPartPr/>
                <p14:nvPr/>
              </p14:nvContentPartPr>
              <p14:xfrm>
                <a:off x="1775389" y="1323636"/>
                <a:ext cx="873360" cy="54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F87B47-70E6-E0E9-DA05-2912BE0B91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66389" y="1314636"/>
                  <a:ext cx="89100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2DCF33-478A-9D07-E5FB-3944C5D4671C}"/>
                  </a:ext>
                </a:extLst>
              </p14:cNvPr>
              <p14:cNvContentPartPr/>
              <p14:nvPr/>
            </p14:nvContentPartPr>
            <p14:xfrm>
              <a:off x="4013509" y="1780476"/>
              <a:ext cx="607680" cy="48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2DCF33-478A-9D07-E5FB-3944C5D467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4869" y="1771476"/>
                <a:ext cx="625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99FCA6-1A8D-20B1-9729-C95C29F1B140}"/>
                  </a:ext>
                </a:extLst>
              </p14:cNvPr>
              <p14:cNvContentPartPr/>
              <p14:nvPr/>
            </p14:nvContentPartPr>
            <p14:xfrm>
              <a:off x="6667789" y="1691196"/>
              <a:ext cx="1599840" cy="109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99FCA6-1A8D-20B1-9729-C95C29F1B1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59149" y="1682196"/>
                <a:ext cx="16174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76F8B12-18B3-8DCF-1893-7D25ADF38D63}"/>
                  </a:ext>
                </a:extLst>
              </p14:cNvPr>
              <p14:cNvContentPartPr/>
              <p14:nvPr/>
            </p14:nvContentPartPr>
            <p14:xfrm>
              <a:off x="557869" y="3144156"/>
              <a:ext cx="1274040" cy="90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76F8B12-18B3-8DCF-1893-7D25ADF38D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229" y="3135516"/>
                <a:ext cx="1291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320ED3-41C5-4B83-92DE-AADD6566E9B5}"/>
                  </a:ext>
                </a:extLst>
              </p14:cNvPr>
              <p14:cNvContentPartPr/>
              <p14:nvPr/>
            </p14:nvContentPartPr>
            <p14:xfrm>
              <a:off x="4607509" y="1323996"/>
              <a:ext cx="2642040" cy="72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320ED3-41C5-4B83-92DE-AADD6566E9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98509" y="1314996"/>
                <a:ext cx="2659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CA6398-AB7D-9B31-D47D-5791A1EA608A}"/>
                  </a:ext>
                </a:extLst>
              </p14:cNvPr>
              <p14:cNvContentPartPr/>
              <p14:nvPr/>
            </p14:nvContentPartPr>
            <p14:xfrm>
              <a:off x="5165869" y="1822596"/>
              <a:ext cx="1163880" cy="42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CA6398-AB7D-9B31-D47D-5791A1EA60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57229" y="1813956"/>
                <a:ext cx="11815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9CCF9B4-8929-5625-5FB7-D5C800E45F97}"/>
                  </a:ext>
                </a:extLst>
              </p14:cNvPr>
              <p14:cNvContentPartPr/>
              <p14:nvPr/>
            </p14:nvContentPartPr>
            <p14:xfrm>
              <a:off x="557869" y="2243076"/>
              <a:ext cx="1329840" cy="62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9CCF9B4-8929-5625-5FB7-D5C800E45F9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9229" y="2234436"/>
                <a:ext cx="13474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1E8220-AEC6-23B8-CBA4-5F612DE7D8BE}"/>
                  </a:ext>
                </a:extLst>
              </p14:cNvPr>
              <p14:cNvContentPartPr/>
              <p14:nvPr/>
            </p14:nvContentPartPr>
            <p14:xfrm>
              <a:off x="1994629" y="2212116"/>
              <a:ext cx="87120" cy="2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1E8220-AEC6-23B8-CBA4-5F612DE7D8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85989" y="2203476"/>
                <a:ext cx="1047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DEDC981-D9F0-30F3-15DF-99C400432D3D}"/>
                  </a:ext>
                </a:extLst>
              </p14:cNvPr>
              <p14:cNvContentPartPr/>
              <p14:nvPr/>
            </p14:nvContentPartPr>
            <p14:xfrm>
              <a:off x="3051949" y="2190516"/>
              <a:ext cx="840240" cy="42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DEDC981-D9F0-30F3-15DF-99C400432D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42949" y="2181876"/>
                <a:ext cx="8578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31887F8-96A8-2B8D-B4EA-A26154C636EE}"/>
                  </a:ext>
                </a:extLst>
              </p14:cNvPr>
              <p14:cNvContentPartPr/>
              <p14:nvPr/>
            </p14:nvContentPartPr>
            <p14:xfrm>
              <a:off x="3183709" y="2120676"/>
              <a:ext cx="2465280" cy="616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31887F8-96A8-2B8D-B4EA-A26154C636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74709" y="2112036"/>
                <a:ext cx="248292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F5B9338-B506-EFB1-5DBD-270835745C27}"/>
                  </a:ext>
                </a:extLst>
              </p14:cNvPr>
              <p14:cNvContentPartPr/>
              <p14:nvPr/>
            </p14:nvContentPartPr>
            <p14:xfrm>
              <a:off x="403789" y="759516"/>
              <a:ext cx="2386800" cy="42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F5B9338-B506-EFB1-5DBD-270835745C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4789" y="750876"/>
                <a:ext cx="240444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C5E5FB6F-3188-DBA4-828B-F2C0D8DDDCA4}"/>
              </a:ext>
            </a:extLst>
          </p:cNvPr>
          <p:cNvGrpSpPr/>
          <p:nvPr/>
        </p:nvGrpSpPr>
        <p:grpSpPr>
          <a:xfrm>
            <a:off x="433309" y="2585436"/>
            <a:ext cx="2892960" cy="229320"/>
            <a:chOff x="433309" y="2585436"/>
            <a:chExt cx="289296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9874E9-51FA-125E-86A8-982B13EE687A}"/>
                    </a:ext>
                  </a:extLst>
                </p14:cNvPr>
                <p14:cNvContentPartPr/>
                <p14:nvPr/>
              </p14:nvContentPartPr>
              <p14:xfrm>
                <a:off x="433309" y="2603436"/>
                <a:ext cx="2570760" cy="33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9874E9-51FA-125E-86A8-982B13EE68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4309" y="2594436"/>
                  <a:ext cx="2588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001A362-9007-84F0-21B5-FCEDF3807905}"/>
                    </a:ext>
                  </a:extLst>
                </p14:cNvPr>
                <p14:cNvContentPartPr/>
                <p14:nvPr/>
              </p14:nvContentPartPr>
              <p14:xfrm>
                <a:off x="2803549" y="2585436"/>
                <a:ext cx="337680" cy="56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001A362-9007-84F0-21B5-FCEDF38079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94549" y="2576436"/>
                  <a:ext cx="35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2FB046-413A-6973-1B20-FCBC5C8684D6}"/>
                    </a:ext>
                  </a:extLst>
                </p14:cNvPr>
                <p14:cNvContentPartPr/>
                <p14:nvPr/>
              </p14:nvContentPartPr>
              <p14:xfrm>
                <a:off x="2871229" y="2630076"/>
                <a:ext cx="329400" cy="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2FB046-413A-6973-1B20-FCBC5C8684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62589" y="2621076"/>
                  <a:ext cx="347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9075DD-A202-B5A9-09CF-7C5A417E2D75}"/>
                    </a:ext>
                  </a:extLst>
                </p14:cNvPr>
                <p14:cNvContentPartPr/>
                <p14:nvPr/>
              </p14:nvContentPartPr>
              <p14:xfrm>
                <a:off x="1555429" y="2725116"/>
                <a:ext cx="1770840" cy="89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9075DD-A202-B5A9-09CF-7C5A417E2D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46789" y="2716116"/>
                  <a:ext cx="17884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28B2A2-B07E-AC29-E1E8-4B610F8996B4}"/>
              </a:ext>
            </a:extLst>
          </p:cNvPr>
          <p:cNvGrpSpPr/>
          <p:nvPr/>
        </p:nvGrpSpPr>
        <p:grpSpPr>
          <a:xfrm>
            <a:off x="4777069" y="795156"/>
            <a:ext cx="2392560" cy="679320"/>
            <a:chOff x="4777069" y="795156"/>
            <a:chExt cx="2392560" cy="67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C78E13-0570-A06B-FEF7-8E0833B11398}"/>
                    </a:ext>
                  </a:extLst>
                </p14:cNvPr>
                <p14:cNvContentPartPr/>
                <p14:nvPr/>
              </p14:nvContentPartPr>
              <p14:xfrm>
                <a:off x="4777069" y="908196"/>
                <a:ext cx="1019880" cy="56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C78E13-0570-A06B-FEF7-8E0833B113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68069" y="899196"/>
                  <a:ext cx="10375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E01474-C620-CA61-98D6-6B078FCD834A}"/>
                    </a:ext>
                  </a:extLst>
                </p14:cNvPr>
                <p14:cNvContentPartPr/>
                <p14:nvPr/>
              </p14:nvContentPartPr>
              <p14:xfrm>
                <a:off x="6232549" y="795156"/>
                <a:ext cx="937080" cy="673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E01474-C620-CA61-98D6-6B078FCD83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23909" y="786156"/>
                  <a:ext cx="954720" cy="690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g(z)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3897</TotalTime>
  <Words>607</Words>
  <Application>Microsoft Office PowerPoint</Application>
  <PresentationFormat>On-screen Show (16:9)</PresentationFormat>
  <Paragraphs>190</Paragraphs>
  <Slides>36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1_Lecture</vt:lpstr>
      <vt:lpstr>2_Office Theme</vt:lpstr>
      <vt:lpstr>3_Office Theme</vt:lpstr>
      <vt:lpstr>2_Lecture</vt:lpstr>
      <vt:lpstr>Non-linear 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 and the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representation II</vt:lpstr>
      <vt:lpstr>PowerPoint Presentation</vt:lpstr>
      <vt:lpstr>PowerPoint Presentation</vt:lpstr>
      <vt:lpstr>PowerPoint Presentation</vt:lpstr>
      <vt:lpstr>Examples and intuitions I</vt:lpstr>
      <vt:lpstr>PowerPoint Presentation</vt:lpstr>
      <vt:lpstr>PowerPoint Presentation</vt:lpstr>
      <vt:lpstr>PowerPoint Presentation</vt:lpstr>
      <vt:lpstr>Examples and intuitions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Multi-class classification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luong Nam</cp:lastModifiedBy>
  <cp:revision>374</cp:revision>
  <dcterms:created xsi:type="dcterms:W3CDTF">2010-07-08T21:59:02Z</dcterms:created>
  <dcterms:modified xsi:type="dcterms:W3CDTF">2022-07-20T15:17:00Z</dcterms:modified>
</cp:coreProperties>
</file>